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Object Detection?</a:t>
            </a:r>
          </a:p>
        </p:txBody>
      </p:sp>
      <p:sp>
        <p:nvSpPr>
          <p:cNvPr id="3" name="Content Placeholder 2"/>
          <p:cNvSpPr>
            <a:spLocks noGrp="1"/>
          </p:cNvSpPr>
          <p:nvPr>
            <p:ph idx="1"/>
          </p:nvPr>
        </p:nvSpPr>
        <p:spPr/>
        <p:txBody>
          <a:bodyPr/>
          <a:lstStyle/>
          <a:p>
            <a:r>
              <a:t>Object detection helps computers see and understand what's in a picture. It's like a game of 'I Spy' where the computer finds and names things like cars and people. This is super important for things like self-driving cars to know what's around them.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Two-Stage Detection: Faster R-CNN</a:t>
            </a:r>
          </a:p>
        </p:txBody>
      </p:sp>
      <p:sp>
        <p:nvSpPr>
          <p:cNvPr id="3" name="Content Placeholder 2"/>
          <p:cNvSpPr>
            <a:spLocks noGrp="1"/>
          </p:cNvSpPr>
          <p:nvPr>
            <p:ph idx="1"/>
          </p:nvPr>
        </p:nvSpPr>
        <p:spPr/>
        <p:txBody>
          <a:bodyPr/>
          <a:lstStyle/>
          <a:p>
            <a:r>
              <a:t>Two-stage detection methods like Faster R-CNN work by first finding areas in a picture that might have objects, and then checking each area to see what the object is. It's like a two-step process to make sure we don't miss anything important.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Single-Stage Detection: YOLO</a:t>
            </a:r>
          </a:p>
        </p:txBody>
      </p:sp>
      <p:sp>
        <p:nvSpPr>
          <p:cNvPr id="3" name="Content Placeholder 2"/>
          <p:cNvSpPr>
            <a:spLocks noGrp="1"/>
          </p:cNvSpPr>
          <p:nvPr>
            <p:ph idx="1"/>
          </p:nvPr>
        </p:nvSpPr>
        <p:spPr/>
        <p:txBody>
          <a:bodyPr/>
          <a:lstStyle/>
          <a:p>
            <a:r>
              <a:t>YOLO, which stands for 'You Only Look Once', is a fast way to detect objects in images. It looks at the whole picture at once and quickly tells you what's there. This makes it great for things that need to happen fast, like drones spotting objects while flying.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Point-Based Detection: CenterNet</a:t>
            </a:r>
          </a:p>
        </p:txBody>
      </p:sp>
      <p:sp>
        <p:nvSpPr>
          <p:cNvPr id="3" name="Content Placeholder 2"/>
          <p:cNvSpPr>
            <a:spLocks noGrp="1"/>
          </p:cNvSpPr>
          <p:nvPr>
            <p:ph idx="1"/>
          </p:nvPr>
        </p:nvSpPr>
        <p:spPr/>
        <p:txBody>
          <a:bodyPr/>
          <a:lstStyle/>
          <a:p>
            <a:r>
              <a:t>Key point-based detection methods like CenterNet find important spots on objects, like the center of a car, to help locate and identify them. It's like playing connect-the-dots to figure out where everything is in a picture.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Transformer-Based Detection</a:t>
            </a:r>
          </a:p>
        </p:txBody>
      </p:sp>
      <p:sp>
        <p:nvSpPr>
          <p:cNvPr id="3" name="Content Placeholder 2"/>
          <p:cNvSpPr>
            <a:spLocks noGrp="1"/>
          </p:cNvSpPr>
          <p:nvPr>
            <p:ph idx="1"/>
          </p:nvPr>
        </p:nvSpPr>
        <p:spPr/>
        <p:txBody>
          <a:bodyPr/>
          <a:lstStyle/>
          <a:p>
            <a:r>
              <a:t>Transformer-based detection methods use a special trick called 'attention' to focus on the most important parts of an image. It's like highlighting the key parts of a book to understand the story better. This helps AI systems see and understand images more accurately.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