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Mean Average Precision (mAP)?</a:t>
            </a:r>
          </a:p>
        </p:txBody>
      </p:sp>
      <p:sp>
        <p:nvSpPr>
          <p:cNvPr id="3" name="Content Placeholder 2"/>
          <p:cNvSpPr>
            <a:spLocks noGrp="1"/>
          </p:cNvSpPr>
          <p:nvPr>
            <p:ph idx="1"/>
          </p:nvPr>
        </p:nvSpPr>
        <p:spPr/>
        <p:txBody>
          <a:bodyPr/>
          <a:lstStyle/>
          <a:p>
            <a:r>
              <a:t>Mean Average Precision (mAP) helps us understand how well a model detects different objects. It's like checking how good you are at picking different fruits and then finding the average. In the paper, mAP shows how MapFusion improves 3D object detection.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False Positives and False Negatives</a:t>
            </a:r>
          </a:p>
        </p:txBody>
      </p:sp>
      <p:sp>
        <p:nvSpPr>
          <p:cNvPr id="3" name="Content Placeholder 2"/>
          <p:cNvSpPr>
            <a:spLocks noGrp="1"/>
          </p:cNvSpPr>
          <p:nvPr>
            <p:ph idx="1"/>
          </p:nvPr>
        </p:nvSpPr>
        <p:spPr/>
        <p:txBody>
          <a:bodyPr/>
          <a:lstStyle/>
          <a:p>
            <a:r>
              <a:t>False positives happen when the model thinks something is there, but it's not. False negatives are when the model misses something that is there. In the paper, reducing these errors is key to improving 3D object detection.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HDMaps in 3D Object Detection</a:t>
            </a:r>
          </a:p>
        </p:txBody>
      </p:sp>
      <p:sp>
        <p:nvSpPr>
          <p:cNvPr id="3" name="Content Placeholder 2"/>
          <p:cNvSpPr>
            <a:spLocks noGrp="1"/>
          </p:cNvSpPr>
          <p:nvPr>
            <p:ph idx="1"/>
          </p:nvPr>
        </p:nvSpPr>
        <p:spPr/>
        <p:txBody>
          <a:bodyPr/>
          <a:lstStyle/>
          <a:p>
            <a:r>
              <a:t>HDMaps are like detailed treasure maps that help the model understand where objects should be. By using HDMaps, the paper improves the detection of cars and pedestrians in autonomous driving.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