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Mean Average Precision (mAP)?</a:t>
            </a:r>
          </a:p>
        </p:txBody>
      </p:sp>
      <p:sp>
        <p:nvSpPr>
          <p:cNvPr id="3" name="Content Placeholder 2"/>
          <p:cNvSpPr>
            <a:spLocks noGrp="1"/>
          </p:cNvSpPr>
          <p:nvPr>
            <p:ph idx="1"/>
          </p:nvPr>
        </p:nvSpPr>
        <p:spPr/>
        <p:txBody>
          <a:bodyPr/>
          <a:lstStyle/>
          <a:p>
            <a:r>
              <a:t>Mean Average Precision (mAP) is a metric that helps us understand how well our model is detecting objects. It's like getting an average score for finding different items, such as cars and bikes. In the paper, using MapFusion improved the mAP by 1.27 to 2.79 points, showing better detection performance.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Cross Entropy Loss</a:t>
            </a:r>
          </a:p>
        </p:txBody>
      </p:sp>
      <p:sp>
        <p:nvSpPr>
          <p:cNvPr id="3" name="Content Placeholder 2"/>
          <p:cNvSpPr>
            <a:spLocks noGrp="1"/>
          </p:cNvSpPr>
          <p:nvPr>
            <p:ph idx="1"/>
          </p:nvPr>
        </p:nvSpPr>
        <p:spPr/>
        <p:txBody>
          <a:bodyPr/>
          <a:lstStyle/>
          <a:p>
            <a:r>
              <a:t>Cross Entropy Loss is a way to measure how different your predictions are from the actual results. It's like checking how close your guesses are in a game. In the MapSeg module of the paper, this loss helps improve the accuracy of map segmentation by learning from mistakes.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HDMaps in 3D Object Detection</a:t>
            </a:r>
          </a:p>
        </p:txBody>
      </p:sp>
      <p:sp>
        <p:nvSpPr>
          <p:cNvPr id="3" name="Content Placeholder 2"/>
          <p:cNvSpPr>
            <a:spLocks noGrp="1"/>
          </p:cNvSpPr>
          <p:nvPr>
            <p:ph idx="1"/>
          </p:nvPr>
        </p:nvSpPr>
        <p:spPr/>
        <p:txBody>
          <a:bodyPr/>
          <a:lstStyle/>
          <a:p>
            <a:r>
              <a:t>HDMaps are like super-detailed maps that show every lane and sign, helping the car 'see' better. By using HDMaps, MapFusion reduces false positives in object detection, making the system more reliable. The fusion of voxel and map features enhances the detection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