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Object Detection?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 detection helps computers see and understand what's in a picture. It's like when you look at a photo and can point out a car, a person, or a tree. This is important for things like self-driving cars, which need to know what's around them to drive safely.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Precision in 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Precision is about being correct when you say you've found something. If a computer says it found 10 cars but only 8 are really cars, its precision is 80%. This helps us know how often the computer is right when it detects something.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Focal Loss in 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Focal loss is a special way to train models so they focus more on the tough parts, like small or hidden objects. It's like having a coach who helps you practice the tricky parts of a game, so you get better at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