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is like teaching a computer to see and understand what's in a picture. It helps identify and locate objects like cars and people, which is crucial for things like self-driving cars.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Two-Stage Detection: Faster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Two-stage detection methods like Faster R-CNN first look for areas where objects might be, then check those areas to see what the objects are. This helps in accurately finding and identifying objects.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Single-Stage Detection: YOLO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Single-stage detection methods like YOLO are super fast because they find and identify objects in one step. This makes them great for real-time tasks like flying drones.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Point-Based Detection: CenterNet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point-based detection methods like CenterNet use important points on objects to find and identify them. This is useful for tracking things like players in a sports game.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Transformer-Based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Transformer-based detection methods use attention to focus on important parts of an image, helping to improve the accuracy of object detection. This is like highlighting key parts of a book to understand it better.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