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Object Detection?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 detection helps computers see and understand what's in a picture. It's like when you look at a photo and can point out a car, a person, or a tree. This is important for things like self-driving cars, which need to know what's around them to drive safely.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Two-Stage Detection: Faster R-CNN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Two-stage detection methods like Faster R-CNN work by first finding areas in an image that might contain objects. Then, they take a closer look at these areas to figure out exactly what the objects are. This method is very accurate but can be slower than other methods.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Single-Stage Detection: YOLO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Single-stage detection methods like YOLO are super fast because they look at the whole image at once to find and identify objects. This makes them great for real-time applications, like drones or robots that need to make quick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Point-Based Detection: CenterNet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point-based detection methods like CenterNet find important points on objects to figure out what they are. This method is useful for detecting small or crowded objects, like players in a sports game.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