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Mean Average Precision (mAP)?</a:t>
            </a:r>
          </a:p>
        </p:txBody>
      </p:sp>
      <p:sp>
        <p:nvSpPr>
          <p:cNvPr id="3" name="Content Placeholder 2"/>
          <p:cNvSpPr>
            <a:spLocks noGrp="1"/>
          </p:cNvSpPr>
          <p:nvPr>
            <p:ph idx="1"/>
          </p:nvPr>
        </p:nvSpPr>
        <p:spPr/>
        <p:txBody>
          <a:bodyPr/>
          <a:lstStyle/>
          <a:p>
            <a:r>
              <a:t>Mean Average Precision (mAP) is a key metric for evaluating object detection models. It averages the precision of detecting different objects, like cars and bikes. In this study, using MapFusion improved mAP by 1.27 to 2.79 points, showing better detection performance.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False Positives and False Negatives</a:t>
            </a:r>
          </a:p>
        </p:txBody>
      </p:sp>
      <p:sp>
        <p:nvSpPr>
          <p:cNvPr id="3" name="Content Placeholder 2"/>
          <p:cNvSpPr>
            <a:spLocks noGrp="1"/>
          </p:cNvSpPr>
          <p:nvPr>
            <p:ph idx="1"/>
          </p:nvPr>
        </p:nvSpPr>
        <p:spPr/>
        <p:txBody>
          <a:bodyPr/>
          <a:lstStyle/>
          <a:p>
            <a:r>
              <a:t>In object detection, false positives occur when the model incorrectly identifies an object, while false negatives happen when it misses an object. MapFusion reduces false positives, improving detection accuracy.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HDMaps in Object Detection</a:t>
            </a:r>
          </a:p>
        </p:txBody>
      </p:sp>
      <p:sp>
        <p:nvSpPr>
          <p:cNvPr id="3" name="Content Placeholder 2"/>
          <p:cNvSpPr>
            <a:spLocks noGrp="1"/>
          </p:cNvSpPr>
          <p:nvPr>
            <p:ph idx="1"/>
          </p:nvPr>
        </p:nvSpPr>
        <p:spPr/>
        <p:txBody>
          <a:bodyPr/>
          <a:lstStyle/>
          <a:p>
            <a:r>
              <a:t>HDMaps contain detailed road information, like lanes and signs, which help improve object detection accuracy. By fusing these map features with voxel features, MapFusion enhances the model's ability to detect objects accurately.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