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Hawwa Wellness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Compassionate postpartum care — Pitch Deck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Local clinics and specialized platforms; how we differentiate (cultural tailoring, integrated workflows)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Founder &amp; key team bios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Mentorship, cloud credits, introductions, seed funding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Founder: [Founder Name] — [email]</a:t>
            </a:r>
          </a:p>
          <a:p>
            <a:pPr>
              <a:defRPr sz="1800"/>
            </a:pPr>
            <a:r>
              <a:t>Repo: https://github.com/essyem/hawwa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Company name: Hawwa Wellness</a:t>
            </a:r>
          </a:p>
          <a:p>
            <a:pPr>
              <a:defRPr sz="1800"/>
            </a:pPr>
            <a:r>
              <a:t>Tagline: Compassionate postpartum care, digitally delivered</a:t>
            </a:r>
          </a:p>
          <a:p>
            <a:pPr>
              <a:defRPr sz="1800"/>
            </a:pPr>
            <a:r>
              <a:t>Founder: [Founder Name]</a:t>
            </a:r>
          </a:p>
          <a:p>
            <a:pPr>
              <a:defRPr sz="1800"/>
            </a:pPr>
            <a:r>
              <a:t>QSTP Incubator: Accepted (Sept 2025)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Fragmented postpartum care</a:t>
            </a:r>
          </a:p>
          <a:p>
            <a:pPr>
              <a:defRPr sz="1800"/>
            </a:pPr>
            <a:r>
              <a:t>Difficulties in provider coordination and continuity of care</a:t>
            </a:r>
          </a:p>
          <a:p>
            <a:pPr>
              <a:defRPr sz="1800"/>
            </a:pPr>
            <a:r>
              <a:t>Lack of culturally-tailored, accessible support for new mothers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Provider marketplace + booking</a:t>
            </a:r>
          </a:p>
          <a:p>
            <a:pPr>
              <a:defRPr sz="1800"/>
            </a:pPr>
            <a:r>
              <a:t>Care coordination + automated assignments</a:t>
            </a:r>
          </a:p>
          <a:p>
            <a:pPr>
              <a:defRPr sz="1800"/>
            </a:pPr>
            <a:r>
              <a:t>Patient onboarding, education, and follow-ups</a:t>
            </a:r>
          </a:p>
          <a:p>
            <a:pPr>
              <a:defRPr sz="1800"/>
            </a:pPr>
            <a:r>
              <a:t>Analytics + admin dashboards for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TAM (Regional maternal health &amp; postpartum care services)</a:t>
            </a:r>
          </a:p>
          <a:p>
            <a:pPr>
              <a:defRPr sz="1800"/>
            </a:pPr>
            <a:r>
              <a:t>Early adopter segments: private clinics, home-care vendors, insurers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Architecture: Django backend, Postgres, Redis, optional ML services</a:t>
            </a:r>
          </a:p>
          <a:p>
            <a:pPr>
              <a:defRPr sz="1800"/>
            </a:pPr>
            <a:r>
              <a:t>Demo screenshots / live demo link</a:t>
            </a:r>
          </a:p>
          <a:p>
            <a:pPr>
              <a:defRPr sz="1800"/>
            </a:pPr>
            <a:r>
              <a:t>Roadmap: marketplace, payments, enterprise integrations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Commission on bookings; SaaS subscriptions; enterprise services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QSTP incubator acceptance</a:t>
            </a:r>
          </a:p>
          <a:p>
            <a:pPr>
              <a:defRPr sz="1800"/>
            </a:pPr>
            <a:r>
              <a:t>MVP with core booking and vendor management features</a:t>
            </a:r>
          </a:p>
          <a:p>
            <a:pPr>
              <a:defRPr sz="1800"/>
            </a:pPr>
            <a:r>
              <a:t>Seed customers / pilots planned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