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367" r:id="rId3"/>
    <p:sldId id="372" r:id="rId4"/>
    <p:sldId id="373" r:id="rId5"/>
    <p:sldId id="374" r:id="rId6"/>
    <p:sldId id="375" r:id="rId7"/>
    <p:sldId id="377" r:id="rId8"/>
    <p:sldId id="376" r:id="rId9"/>
    <p:sldId id="370" r:id="rId10"/>
    <p:sldId id="3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20" autoAdjust="0"/>
    <p:restoredTop sz="94724" autoAdjust="0"/>
  </p:normalViewPr>
  <p:slideViewPr>
    <p:cSldViewPr>
      <p:cViewPr>
        <p:scale>
          <a:sx n="82" d="100"/>
          <a:sy n="82" d="100"/>
        </p:scale>
        <p:origin x="1504" y="6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2/23/25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2/23/25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2/23/25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2/23/25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2/23/25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2/23/25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2/23/25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81" TargetMode="External"/><Relationship Id="rId2" Type="http://schemas.openxmlformats.org/officeDocument/2006/relationships/hyperlink" Target="https://www.amazon.com/FEETECH-Continuous-Rotation-Matching-Helicopter/dp/B0B42KLJ9G?th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com/dp/B07PDD5NNQ/ref=sspa_dk_detail_2?pd_rd_i=B07PDD5NNQ&amp;pd_rd_w=uJEBA&amp;content-id=amzn1.sym.8c2f9165-8e93-42a1-8313-73d3809141a2&amp;pf_rd_p=8c2f9165-8e93-42a1-8313-73d3809141a2&amp;pf_rd_r=34WABFDETP6G0KZCC2GT&amp;pd_rd_wg=OzE9Z&amp;pd_rd_r=b027cb16-d1b4-43ff-a5e6-856692cbf94b&amp;s=kitchen&amp;sp_csd=d2lkZ2V0TmFtZT1zcF9kZXRhaWw&amp;th=1" TargetMode="External"/><Relationship Id="rId4" Type="http://schemas.openxmlformats.org/officeDocument/2006/relationships/hyperlink" Target="https://www.adafruit.com/product/344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haratividyapeethonline.com/what-is-the-pomodoro-techniqu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modorotechnique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instructables.com/The-Pomodoro-Tomat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dirty="0"/>
              <a:t>Pomodoro Prism: </a:t>
            </a:r>
            <a:r>
              <a:rPr lang="en-US" sz="6000" dirty="0"/>
              <a:t>Light-up Study Timer </a:t>
            </a:r>
            <a:br>
              <a:rPr lang="en-US" sz="6000" dirty="0"/>
            </a:br>
            <a:r>
              <a:rPr lang="en-US" sz="6000" dirty="0"/>
              <a:t>Project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February 23, 2025</a:t>
            </a:r>
          </a:p>
          <a:p>
            <a:r>
              <a:rPr lang="en-US" dirty="0"/>
              <a:t>Eleanor Tucker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309029"/>
              </p:ext>
            </p:extLst>
          </p:nvPr>
        </p:nvGraphicFramePr>
        <p:xfrm>
          <a:off x="609600" y="1295400"/>
          <a:ext cx="10972800" cy="2865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49276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FS90RZ Continuous Rotation Servo Motor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parts kit?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HD44780 LCD 16x2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2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Adafruit 3444 DotStar LED Pixel Matrix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Prism crystal ball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$14.99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parts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Resistors, potentiometer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parts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3101"/>
            <a:ext cx="6096000" cy="47243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Pomodoro technique for time management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4 x [25 minutes work,</a:t>
            </a:r>
            <a:r>
              <a:rPr lang="en-US" dirty="0">
                <a:sym typeface="Wingdings" pitchFamily="2" charset="2"/>
              </a:rPr>
              <a:t> 5 minutes break]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15 to 30-minute break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Supposed to reduce burnout and improve focus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The creator used a tomato-shaped kitchen timer (hence the name pomodoro)</a:t>
            </a:r>
          </a:p>
          <a:p>
            <a:pPr>
              <a:buFont typeface="Wingdings" pitchFamily="2" charset="2"/>
              <a:buChar char="Ø"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What is the POMODORO technique? – School of Online Education">
            <a:extLst>
              <a:ext uri="{FF2B5EF4-FFF2-40B4-BE49-F238E27FC236}">
                <a16:creationId xmlns:a16="http://schemas.microsoft.com/office/drawing/2014/main" id="{E410E21A-3F4C-B698-3922-11739CC4F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1315152"/>
            <a:ext cx="4826000" cy="423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FC175D-2460-0A9E-66AE-DD5F0ADAA99A}"/>
              </a:ext>
            </a:extLst>
          </p:cNvPr>
          <p:cNvSpPr txBox="1"/>
          <p:nvPr/>
        </p:nvSpPr>
        <p:spPr>
          <a:xfrm>
            <a:off x="6705600" y="5570838"/>
            <a:ext cx="494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https://bharatividyapeethonline.com/what-is-the-pomodoro-technique/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D2EA7-C334-7661-C44D-54A4C0469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EC7D-CFE8-98D2-79A3-0C60B230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3FEC-3826-7A76-4A43-6A6789B6C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05101"/>
            <a:ext cx="10972800" cy="4724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pomodoro </a:t>
            </a:r>
            <a:r>
              <a:rPr lang="en-US" b="1" dirty="0"/>
              <a:t>apps</a:t>
            </a:r>
            <a:r>
              <a:rPr lang="en-US" dirty="0"/>
              <a:t> exist, but they have drawbacks: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Using phone or computer leads to </a:t>
            </a:r>
            <a:r>
              <a:rPr lang="en-US" b="1" dirty="0">
                <a:sym typeface="Wingdings" pitchFamily="2" charset="2"/>
              </a:rPr>
              <a:t>distractions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ym typeface="Wingdings" pitchFamily="2" charset="2"/>
              </a:rPr>
              <a:t> Harsh alarm sounds</a:t>
            </a:r>
            <a:r>
              <a:rPr lang="en-US" dirty="0">
                <a:sym typeface="Wingdings" pitchFamily="2" charset="2"/>
              </a:rPr>
              <a:t> can be unpleasant</a:t>
            </a:r>
            <a:endParaRPr lang="en-US" b="1" dirty="0">
              <a:sym typeface="Wingdings" pitchFamily="2" charset="2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Screens screenshot of a computer&#10;&#10;AI-generated content may be incorrect.">
            <a:extLst>
              <a:ext uri="{FF2B5EF4-FFF2-40B4-BE49-F238E27FC236}">
                <a16:creationId xmlns:a16="http://schemas.microsoft.com/office/drawing/2014/main" id="{5F1F65A3-41CD-B611-59D9-D959FB15B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475" y="1786239"/>
            <a:ext cx="4762500" cy="3766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C58504-E829-A649-921A-30AE5698ADF5}"/>
              </a:ext>
            </a:extLst>
          </p:cNvPr>
          <p:cNvSpPr txBox="1"/>
          <p:nvPr/>
        </p:nvSpPr>
        <p:spPr>
          <a:xfrm>
            <a:off x="7185025" y="5660394"/>
            <a:ext cx="434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3"/>
              </a:rPr>
              <a:t>https://www.pomodorotechnique.com/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045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BCAA7-8D0E-7146-FBC5-DBB649550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3FEC-F30D-D189-B88F-96292277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2A3B-FB06-063B-2098-81E626042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6406"/>
            <a:ext cx="10972800" cy="47243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3D printed pomodoro tomato clock/timer by user </a:t>
            </a:r>
            <a:r>
              <a:rPr lang="en-US" dirty="0" err="1">
                <a:sym typeface="Wingdings" pitchFamily="2" charset="2"/>
              </a:rPr>
              <a:t>Prusteen</a:t>
            </a:r>
            <a:r>
              <a:rPr lang="en-US" dirty="0">
                <a:sym typeface="Wingdings" pitchFamily="2" charset="2"/>
              </a:rPr>
              <a:t> on </a:t>
            </a:r>
            <a:r>
              <a:rPr lang="en-US" dirty="0" err="1">
                <a:sym typeface="Wingdings" pitchFamily="2" charset="2"/>
              </a:rPr>
              <a:t>Instructables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4CAF0-BA7D-0F6A-282C-2A1FA8BF26DD}"/>
              </a:ext>
            </a:extLst>
          </p:cNvPr>
          <p:cNvSpPr txBox="1"/>
          <p:nvPr/>
        </p:nvSpPr>
        <p:spPr>
          <a:xfrm>
            <a:off x="819150" y="5886614"/>
            <a:ext cx="4343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hlinkClick r:id="rId2"/>
              </a:rPr>
              <a:t>https://www.instructables.com/The-Pomodoro-Tomato/</a:t>
            </a:r>
            <a:r>
              <a:rPr lang="en-US" sz="1100" dirty="0"/>
              <a:t> </a:t>
            </a:r>
          </a:p>
        </p:txBody>
      </p:sp>
      <p:pic>
        <p:nvPicPr>
          <p:cNvPr id="3074" name="Picture 2" descr="The Pomodoro Tomato">
            <a:extLst>
              <a:ext uri="{FF2B5EF4-FFF2-40B4-BE49-F238E27FC236}">
                <a16:creationId xmlns:a16="http://schemas.microsoft.com/office/drawing/2014/main" id="{C64FEDE4-C728-4AFB-9455-5E40A95A1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 b="15996"/>
          <a:stretch/>
        </p:blipFill>
        <p:spPr bwMode="auto">
          <a:xfrm>
            <a:off x="1181100" y="1828800"/>
            <a:ext cx="3619500" cy="407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192997-6EB8-3B68-6F44-186EB6C471A2}"/>
              </a:ext>
            </a:extLst>
          </p:cNvPr>
          <p:cNvSpPr txBox="1"/>
          <p:nvPr/>
        </p:nvSpPr>
        <p:spPr>
          <a:xfrm>
            <a:off x="5067300" y="1828800"/>
            <a:ext cx="6877050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Features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Clock mode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Pomodoro mode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25-minute timer, buzzer, 5-minute timer, buzzer, repeat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One button</a:t>
            </a:r>
          </a:p>
        </p:txBody>
      </p:sp>
    </p:spTree>
    <p:extLst>
      <p:ext uri="{BB962C8B-B14F-4D97-AF65-F5344CB8AC3E}">
        <p14:creationId xmlns:p14="http://schemas.microsoft.com/office/powerpoint/2010/main" val="416167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D7E0-2CFF-ED4A-05E8-D502E5DE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pic>
        <p:nvPicPr>
          <p:cNvPr id="6" name="Content Placeholder 5" descr="A screenshot of a red screen&#10;&#10;AI-generated content may be incorrect.">
            <a:extLst>
              <a:ext uri="{FF2B5EF4-FFF2-40B4-BE49-F238E27FC236}">
                <a16:creationId xmlns:a16="http://schemas.microsoft.com/office/drawing/2014/main" id="{794EAE1B-17AC-7C12-CDC7-07A6322C2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6350" y="1828992"/>
            <a:ext cx="2019300" cy="2012930"/>
          </a:xfrm>
        </p:spPr>
      </p:pic>
      <p:pic>
        <p:nvPicPr>
          <p:cNvPr id="4098" name="Picture 2" descr="Amazon.com: Cute Tomato Shape Kitchen Timer Kitchen Craft Mechanical Wind  Up 60 Minutes Timer 360 Degree Rotating Timer Kitchen Cooking Timer Red:  Home &amp; Kitchen">
            <a:extLst>
              <a:ext uri="{FF2B5EF4-FFF2-40B4-BE49-F238E27FC236}">
                <a16:creationId xmlns:a16="http://schemas.microsoft.com/office/drawing/2014/main" id="{DBB0A626-3F59-A88E-7E47-008BFBEE7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810790"/>
            <a:ext cx="20193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he Pomodoro Tomato">
            <a:extLst>
              <a:ext uri="{FF2B5EF4-FFF2-40B4-BE49-F238E27FC236}">
                <a16:creationId xmlns:a16="http://schemas.microsoft.com/office/drawing/2014/main" id="{A6AFF137-F5A4-A954-B476-694D29D8D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 b="15996"/>
          <a:stretch/>
        </p:blipFill>
        <p:spPr bwMode="auto">
          <a:xfrm>
            <a:off x="9001125" y="1810790"/>
            <a:ext cx="1794933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DAA45D-D0FB-CA7C-4D86-ABB241174113}"/>
              </a:ext>
            </a:extLst>
          </p:cNvPr>
          <p:cNvSpPr txBox="1"/>
          <p:nvPr/>
        </p:nvSpPr>
        <p:spPr>
          <a:xfrm>
            <a:off x="952500" y="4431268"/>
            <a:ext cx="1040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Room for improvement in one crucial aspect: </a:t>
            </a:r>
            <a:r>
              <a:rPr lang="en-US" b="1" dirty="0"/>
              <a:t>fun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538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57042-BB29-6568-46B5-533B28847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EE38-98E5-30FF-F364-81F96F36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044AE-237A-F3C5-5A89-449AFC48A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14501"/>
            <a:ext cx="6096000" cy="47243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Inspiration: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Disco ball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Suncatcher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Kaleidoscope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Star projector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99D968-CC84-0D79-B4B4-1004FE18178C}"/>
              </a:ext>
            </a:extLst>
          </p:cNvPr>
          <p:cNvGrpSpPr/>
          <p:nvPr/>
        </p:nvGrpSpPr>
        <p:grpSpPr>
          <a:xfrm>
            <a:off x="6216293" y="838200"/>
            <a:ext cx="5213707" cy="4381500"/>
            <a:chOff x="3924300" y="1172476"/>
            <a:chExt cx="6280507" cy="5456924"/>
          </a:xfrm>
        </p:grpSpPr>
        <p:pic>
          <p:nvPicPr>
            <p:cNvPr id="5122" name="Picture 2" descr="Amazon.com: 3&quot;/79mm Hanging Crystal Prism Suncatcher for Window Large Sun  Catchers AB Colored Faceted Prisms Ornament Rainbow Maker Chandelier  Crystal ...">
              <a:extLst>
                <a:ext uri="{FF2B5EF4-FFF2-40B4-BE49-F238E27FC236}">
                  <a16:creationId xmlns:a16="http://schemas.microsoft.com/office/drawing/2014/main" id="{38B505A9-D84A-9CD8-071E-FF14E328C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300" y="1172476"/>
              <a:ext cx="3124199" cy="3124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Mirror Disco Ball Silver Hanging Glitter Ball For DJ Dance Party Parties -  250mm">
              <a:extLst>
                <a:ext uri="{FF2B5EF4-FFF2-40B4-BE49-F238E27FC236}">
                  <a16:creationId xmlns:a16="http://schemas.microsoft.com/office/drawing/2014/main" id="{12C1C326-5E11-1C7F-5081-DD994DEFEB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3932" y="1172476"/>
              <a:ext cx="3173565" cy="3173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6 Galaxy Lights and Projectors for a Modern Bedroom – BlissLights">
              <a:extLst>
                <a:ext uri="{FF2B5EF4-FFF2-40B4-BE49-F238E27FC236}">
                  <a16:creationId xmlns:a16="http://schemas.microsoft.com/office/drawing/2014/main" id="{9CEE2925-0569-5D45-8C5E-0D5064DFF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6526" y="4296675"/>
              <a:ext cx="4138281" cy="2330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Optical Prism | roomtery">
              <a:extLst>
                <a:ext uri="{FF2B5EF4-FFF2-40B4-BE49-F238E27FC236}">
                  <a16:creationId xmlns:a16="http://schemas.microsoft.com/office/drawing/2014/main" id="{1083B129-9334-D184-8C21-88AB4738F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300" y="4296674"/>
              <a:ext cx="2332726" cy="2332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098C2A-9C6C-2E8B-6680-C7D61DB5C8D9}"/>
              </a:ext>
            </a:extLst>
          </p:cNvPr>
          <p:cNvSpPr txBox="1"/>
          <p:nvPr/>
        </p:nvSpPr>
        <p:spPr>
          <a:xfrm>
            <a:off x="593534" y="5550393"/>
            <a:ext cx="1081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Instead of sounding a buzzer, the timer will light up the room when it is time for a break!</a:t>
            </a:r>
          </a:p>
        </p:txBody>
      </p:sp>
    </p:spTree>
    <p:extLst>
      <p:ext uri="{BB962C8B-B14F-4D97-AF65-F5344CB8AC3E}">
        <p14:creationId xmlns:p14="http://schemas.microsoft.com/office/powerpoint/2010/main" val="198123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D27BC-E34E-4DEA-5AF4-9E6EEC366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337A-F507-0EC6-1B8E-6DFE43C4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Improvements over Existing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245E-D3AD-4707-A76A-4CE9DD4E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14501"/>
            <a:ext cx="10629900" cy="4305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Software</a:t>
            </a:r>
            <a:r>
              <a:rPr lang="en-US" dirty="0">
                <a:sym typeface="Wingdings" pitchFamily="2" charset="2"/>
              </a:rPr>
              <a:t>: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Ability to set duration of study session and break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Ability to choose to program a longer break after 4 pomodoros (yes/no)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Motivational messages to print on LCD</a:t>
            </a:r>
          </a:p>
          <a:p>
            <a:pPr>
              <a:buFont typeface="Wingdings" pitchFamily="2" charset="2"/>
              <a:buChar char="Ø"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b="1" dirty="0">
                <a:sym typeface="Wingdings" pitchFamily="2" charset="2"/>
              </a:rPr>
              <a:t>Hardware</a:t>
            </a:r>
            <a:r>
              <a:rPr lang="en-US" dirty="0">
                <a:sym typeface="Wingdings" pitchFamily="2" charset="2"/>
              </a:rPr>
              <a:t>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 Spinning motor and LED pixel matrix (to make light patterns through a prism) that activate during break time</a:t>
            </a:r>
          </a:p>
        </p:txBody>
      </p:sp>
    </p:spTree>
    <p:extLst>
      <p:ext uri="{BB962C8B-B14F-4D97-AF65-F5344CB8AC3E}">
        <p14:creationId xmlns:p14="http://schemas.microsoft.com/office/powerpoint/2010/main" val="67328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3F419-8240-EE8A-7858-A3CF2CBF9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69C6-5329-45DE-7E91-8D7AEC64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D69DF2-9DFB-642F-662F-8BA312F84E5A}"/>
              </a:ext>
            </a:extLst>
          </p:cNvPr>
          <p:cNvSpPr/>
          <p:nvPr/>
        </p:nvSpPr>
        <p:spPr>
          <a:xfrm>
            <a:off x="2892115" y="1543050"/>
            <a:ext cx="2792896" cy="3143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D2653-B749-6AC9-B934-B31608347A80}"/>
              </a:ext>
            </a:extLst>
          </p:cNvPr>
          <p:cNvSpPr txBox="1"/>
          <p:nvPr/>
        </p:nvSpPr>
        <p:spPr>
          <a:xfrm>
            <a:off x="3738412" y="4316968"/>
            <a:ext cx="110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GPIO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B92B75-A970-5FEE-B2D6-2826D66DF720}"/>
              </a:ext>
            </a:extLst>
          </p:cNvPr>
          <p:cNvSpPr/>
          <p:nvPr/>
        </p:nvSpPr>
        <p:spPr>
          <a:xfrm>
            <a:off x="6544470" y="3466151"/>
            <a:ext cx="2792896" cy="1041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HD44780 LCD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83F8-7EA4-73B2-89EF-3113FCA04A9E}"/>
              </a:ext>
            </a:extLst>
          </p:cNvPr>
          <p:cNvSpPr/>
          <p:nvPr/>
        </p:nvSpPr>
        <p:spPr>
          <a:xfrm>
            <a:off x="6775060" y="1344525"/>
            <a:ext cx="2305392" cy="61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Adafruit 3444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LED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523868-1F2B-46B6-E8A3-F6CD4470E863}"/>
              </a:ext>
            </a:extLst>
          </p:cNvPr>
          <p:cNvSpPr/>
          <p:nvPr/>
        </p:nvSpPr>
        <p:spPr>
          <a:xfrm>
            <a:off x="3476436" y="5259496"/>
            <a:ext cx="1624253" cy="61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Buttons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0ED49F-16F3-CE26-8532-04338937F52D}"/>
              </a:ext>
            </a:extLst>
          </p:cNvPr>
          <p:cNvSpPr/>
          <p:nvPr/>
        </p:nvSpPr>
        <p:spPr>
          <a:xfrm>
            <a:off x="6376686" y="2126089"/>
            <a:ext cx="3757914" cy="1041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FS90RZ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Servo continuous rotation motor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D4D439-6138-F61C-E521-74C2731C7998}"/>
              </a:ext>
            </a:extLst>
          </p:cNvPr>
          <p:cNvSpPr txBox="1"/>
          <p:nvPr/>
        </p:nvSpPr>
        <p:spPr>
          <a:xfrm>
            <a:off x="5096023" y="1877778"/>
            <a:ext cx="59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DC5A4F-79A3-581F-4E9E-36EC9C3303E0}"/>
              </a:ext>
            </a:extLst>
          </p:cNvPr>
          <p:cNvSpPr txBox="1"/>
          <p:nvPr/>
        </p:nvSpPr>
        <p:spPr>
          <a:xfrm>
            <a:off x="4423944" y="3802157"/>
            <a:ext cx="12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I2C or SPI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2C998-72EE-699F-6EBF-047FA3B466D9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5685011" y="3986823"/>
            <a:ext cx="85945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79D7CA-FF05-5550-C34C-E9EB4EA10C2F}"/>
              </a:ext>
            </a:extLst>
          </p:cNvPr>
          <p:cNvSpPr txBox="1"/>
          <p:nvPr/>
        </p:nvSpPr>
        <p:spPr>
          <a:xfrm>
            <a:off x="4945714" y="2462096"/>
            <a:ext cx="74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PWM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D0EF22-FC08-1E34-C49D-5FC2CB55DF08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>
            <a:off x="5691087" y="2646762"/>
            <a:ext cx="6855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530E81-75AA-145A-7BA3-C54CA870B75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288563" y="4686300"/>
            <a:ext cx="0" cy="5731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B16E2CD-7A73-C0AE-7379-0176EEFFA2F8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685011" y="1649816"/>
            <a:ext cx="1090049" cy="42018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92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817B2F-D82A-F179-1A0F-BD670D2A82E7}"/>
              </a:ext>
            </a:extLst>
          </p:cNvPr>
          <p:cNvSpPr/>
          <p:nvPr/>
        </p:nvSpPr>
        <p:spPr>
          <a:xfrm>
            <a:off x="2892115" y="1543050"/>
            <a:ext cx="2792896" cy="31432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9752D-AA1F-1B05-521F-375F44B4D34C}"/>
              </a:ext>
            </a:extLst>
          </p:cNvPr>
          <p:cNvSpPr/>
          <p:nvPr/>
        </p:nvSpPr>
        <p:spPr>
          <a:xfrm>
            <a:off x="6988960" y="3733866"/>
            <a:ext cx="2792896" cy="1041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HD44780 LCD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177C21-E33B-B663-FA80-0A1480B5BFBA}"/>
              </a:ext>
            </a:extLst>
          </p:cNvPr>
          <p:cNvSpPr/>
          <p:nvPr/>
        </p:nvSpPr>
        <p:spPr>
          <a:xfrm>
            <a:off x="7232712" y="1545035"/>
            <a:ext cx="2305392" cy="61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Adafruit 3444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LED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5173BE-D624-F58C-0943-99289DA2982D}"/>
              </a:ext>
            </a:extLst>
          </p:cNvPr>
          <p:cNvSpPr/>
          <p:nvPr/>
        </p:nvSpPr>
        <p:spPr>
          <a:xfrm>
            <a:off x="3476436" y="5259496"/>
            <a:ext cx="1624253" cy="61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Buttons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EB274B-B6D9-9FEC-6BAB-D8FAC42B0BA7}"/>
              </a:ext>
            </a:extLst>
          </p:cNvPr>
          <p:cNvSpPr/>
          <p:nvPr/>
        </p:nvSpPr>
        <p:spPr>
          <a:xfrm>
            <a:off x="6506451" y="2424069"/>
            <a:ext cx="3757914" cy="1041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FS90RZ</a:t>
            </a:r>
          </a:p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Servo continuous rotation motor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AA64EA-926A-E0AB-6329-EF5A2A0FB4D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288563" y="4686300"/>
            <a:ext cx="0" cy="57319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43CEC6-684B-9D1D-3FF4-80362EAFBF60}"/>
              </a:ext>
            </a:extLst>
          </p:cNvPr>
          <p:cNvSpPr txBox="1"/>
          <p:nvPr/>
        </p:nvSpPr>
        <p:spPr>
          <a:xfrm>
            <a:off x="5734349" y="2745343"/>
            <a:ext cx="7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6B22E0-4AC2-172E-EE23-98D20DACEDA7}"/>
              </a:ext>
            </a:extLst>
          </p:cNvPr>
          <p:cNvSpPr txBox="1"/>
          <p:nvPr/>
        </p:nvSpPr>
        <p:spPr>
          <a:xfrm>
            <a:off x="4343601" y="4766424"/>
            <a:ext cx="68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3.3V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0CEB2D0-625D-01E8-F218-78F6B4EE0C32}"/>
              </a:ext>
            </a:extLst>
          </p:cNvPr>
          <p:cNvSpPr/>
          <p:nvPr/>
        </p:nvSpPr>
        <p:spPr>
          <a:xfrm>
            <a:off x="6277598" y="1295400"/>
            <a:ext cx="4215620" cy="3644459"/>
          </a:xfrm>
          <a:prstGeom prst="round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0C530A-ECF1-A441-2E0E-90FE69332DD9}"/>
              </a:ext>
            </a:extLst>
          </p:cNvPr>
          <p:cNvCxnSpPr>
            <a:cxnSpLocks/>
            <a:stCxn id="25" idx="1"/>
            <a:endCxn id="7" idx="3"/>
          </p:cNvCxnSpPr>
          <p:nvPr/>
        </p:nvCxnSpPr>
        <p:spPr>
          <a:xfrm flipH="1" flipV="1">
            <a:off x="5685011" y="3114675"/>
            <a:ext cx="592587" cy="2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CFE4637-75CF-9F53-A1DB-93A6AE2E1936}"/>
              </a:ext>
            </a:extLst>
          </p:cNvPr>
          <p:cNvSpPr/>
          <p:nvPr/>
        </p:nvSpPr>
        <p:spPr>
          <a:xfrm>
            <a:off x="728931" y="2809384"/>
            <a:ext cx="1624253" cy="61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Proxima Nova"/>
              </a:rPr>
              <a:t>5V power connector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31AB01-DF1A-BDA1-7263-65042B471B0C}"/>
              </a:ext>
            </a:extLst>
          </p:cNvPr>
          <p:cNvSpPr txBox="1"/>
          <p:nvPr/>
        </p:nvSpPr>
        <p:spPr>
          <a:xfrm>
            <a:off x="2367775" y="2760075"/>
            <a:ext cx="757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5V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C6C29A-41E4-DAEA-DB78-9E293EEF02D8}"/>
              </a:ext>
            </a:extLst>
          </p:cNvPr>
          <p:cNvCxnSpPr>
            <a:cxnSpLocks/>
            <a:stCxn id="7" idx="1"/>
            <a:endCxn id="33" idx="3"/>
          </p:cNvCxnSpPr>
          <p:nvPr/>
        </p:nvCxnSpPr>
        <p:spPr>
          <a:xfrm flipH="1">
            <a:off x="2353184" y="3114675"/>
            <a:ext cx="5389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9605</TotalTime>
  <Words>359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Proxima Nova</vt:lpstr>
      <vt:lpstr>Wingdings</vt:lpstr>
      <vt:lpstr>Diamond Grid 16x9</vt:lpstr>
      <vt:lpstr>EDES 301  Pomodoro Prism: Light-up Study Timer  Project Proposal</vt:lpstr>
      <vt:lpstr>Background Information</vt:lpstr>
      <vt:lpstr>Background Information</vt:lpstr>
      <vt:lpstr>Background Information</vt:lpstr>
      <vt:lpstr>Background Information</vt:lpstr>
      <vt:lpstr>Background Information</vt:lpstr>
      <vt:lpstr>Proposed Improvements over Existing Projects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Eleanor Tucker</cp:lastModifiedBy>
  <cp:revision>422</cp:revision>
  <dcterms:created xsi:type="dcterms:W3CDTF">2018-01-09T20:24:50Z</dcterms:created>
  <dcterms:modified xsi:type="dcterms:W3CDTF">2025-02-24T04:55:29Z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