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14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1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7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2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0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9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1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3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5EC87-8D27-4364-B475-5E8387C48A34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A3F7-33E9-4A36-9D19-72AED8C2C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4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5906" y="642026"/>
            <a:ext cx="9049966" cy="77821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         과제</a:t>
            </a:r>
            <a:r>
              <a:rPr lang="en-US" altLang="ko-KR" sz="2400" dirty="0" smtClean="0"/>
              <a:t>10</a:t>
            </a:r>
            <a:br>
              <a:rPr lang="en-US" altLang="ko-KR" sz="2400" dirty="0" smtClean="0"/>
            </a:br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201703592-</a:t>
            </a:r>
            <a:r>
              <a:rPr lang="ko-KR" altLang="en-US" sz="2400" dirty="0" err="1" smtClean="0"/>
              <a:t>최은하</a:t>
            </a:r>
            <a:r>
              <a:rPr lang="en-US" altLang="ko-KR" sz="2400" dirty="0" smtClean="0"/>
              <a:t>+201702399-</a:t>
            </a:r>
            <a:r>
              <a:rPr lang="ko-KR" altLang="en-US" sz="2400" dirty="0" smtClean="0"/>
              <a:t>이경애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05441"/>
              </p:ext>
            </p:extLst>
          </p:nvPr>
        </p:nvGraphicFramePr>
        <p:xfrm>
          <a:off x="671209" y="1974715"/>
          <a:ext cx="6429984" cy="466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3211">
                  <a:extLst>
                    <a:ext uri="{9D8B030D-6E8A-4147-A177-3AD203B41FA5}">
                      <a16:colId xmlns:a16="http://schemas.microsoft.com/office/drawing/2014/main" val="3867246268"/>
                    </a:ext>
                  </a:extLst>
                </a:gridCol>
                <a:gridCol w="463734">
                  <a:extLst>
                    <a:ext uri="{9D8B030D-6E8A-4147-A177-3AD203B41FA5}">
                      <a16:colId xmlns:a16="http://schemas.microsoft.com/office/drawing/2014/main" val="1325341060"/>
                    </a:ext>
                  </a:extLst>
                </a:gridCol>
                <a:gridCol w="429128">
                  <a:extLst>
                    <a:ext uri="{9D8B030D-6E8A-4147-A177-3AD203B41FA5}">
                      <a16:colId xmlns:a16="http://schemas.microsoft.com/office/drawing/2014/main" val="4009832026"/>
                    </a:ext>
                  </a:extLst>
                </a:gridCol>
                <a:gridCol w="283778">
                  <a:extLst>
                    <a:ext uri="{9D8B030D-6E8A-4147-A177-3AD203B41FA5}">
                      <a16:colId xmlns:a16="http://schemas.microsoft.com/office/drawing/2014/main" val="1963868895"/>
                    </a:ext>
                  </a:extLst>
                </a:gridCol>
                <a:gridCol w="2630133">
                  <a:extLst>
                    <a:ext uri="{9D8B030D-6E8A-4147-A177-3AD203B41FA5}">
                      <a16:colId xmlns:a16="http://schemas.microsoft.com/office/drawing/2014/main" val="3252087573"/>
                    </a:ext>
                  </a:extLst>
                </a:gridCol>
              </a:tblGrid>
              <a:tr h="25288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4122640844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모두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1384090229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159572785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개수 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score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열 레이블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4005080317"/>
                  </a:ext>
                </a:extLst>
              </a:tr>
              <a:tr h="2872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행 레이블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비어 있음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총합계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969542830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80-</a:t>
                      </a:r>
                      <a:r>
                        <a:rPr lang="ko-KR" altLang="en-US" sz="1000" u="none" strike="noStrike">
                          <a:effectLst/>
                        </a:rPr>
                        <a:t>스카라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serp****)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2863397111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248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154606283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695-ewng****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2649925097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248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3524002597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925-ange****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717681339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248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3198426177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350-</a:t>
                      </a:r>
                      <a:r>
                        <a:rPr lang="ko-KR" altLang="en-US" sz="1000" u="none" strike="noStrike">
                          <a:effectLst/>
                        </a:rPr>
                        <a:t>제이엘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geea****)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3649092072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248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3199739070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752-</a:t>
                      </a:r>
                      <a:r>
                        <a:rPr lang="ko-KR" altLang="en-US" sz="1000" u="none" strike="noStrike">
                          <a:effectLst/>
                        </a:rPr>
                        <a:t>매기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kims****)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1483395338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248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1137831238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351-zhenxia(jin1****)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3543449102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2248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2884167745"/>
                  </a:ext>
                </a:extLst>
              </a:tr>
              <a:tr h="2528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868-ford****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792" marR="6792" marT="6792" marB="0" anchor="ctr"/>
                </a:tc>
                <a:extLst>
                  <a:ext uri="{0D108BD9-81ED-4DB2-BD59-A6C34878D82A}">
                    <a16:rowId xmlns:a16="http://schemas.microsoft.com/office/drawing/2014/main" val="681315151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7188740" y="2169268"/>
            <a:ext cx="3910520" cy="2461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ko-KR" altLang="en-US" sz="1200" dirty="0" smtClean="0"/>
              <a:t>저희는 언어 분석을 </a:t>
            </a:r>
            <a:r>
              <a:rPr lang="ko-KR" altLang="en-US" sz="1200" dirty="0"/>
              <a:t>평가와 평점을 위주로 </a:t>
            </a:r>
            <a:r>
              <a:rPr lang="ko-KR" altLang="en-US" sz="1200" dirty="0" smtClean="0"/>
              <a:t>싫어하는 </a:t>
            </a:r>
            <a:r>
              <a:rPr lang="ko-KR" altLang="en-US" sz="1200" dirty="0"/>
              <a:t>사람들과 좋아하는 사람들의 공통점을 모아 </a:t>
            </a:r>
            <a:r>
              <a:rPr lang="ko-KR" altLang="en-US" sz="1200" dirty="0" smtClean="0"/>
              <a:t>사람들이 치매 질병에 </a:t>
            </a:r>
            <a:r>
              <a:rPr lang="ko-KR" altLang="en-US" sz="1200" dirty="0"/>
              <a:t>대한 </a:t>
            </a:r>
            <a:r>
              <a:rPr lang="ko-KR" altLang="en-US" sz="1200" dirty="0" smtClean="0"/>
              <a:t>생각을 어떻게 </a:t>
            </a:r>
            <a:r>
              <a:rPr lang="ko-KR" altLang="en-US" sz="1200" dirty="0"/>
              <a:t>가지고 있는지를 찾아서 보려고 합니다</a:t>
            </a:r>
            <a:r>
              <a:rPr lang="en-US" altLang="ko-KR" sz="1200" dirty="0"/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68934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99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         과제10                                 201703592-최은하+201702399-이경애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과제09                                                            201702399-이경애                                                                                                                          201703592-최은하</dc:title>
  <dc:creator>Esther</dc:creator>
  <cp:lastModifiedBy>Esther</cp:lastModifiedBy>
  <cp:revision>13</cp:revision>
  <dcterms:created xsi:type="dcterms:W3CDTF">2020-11-10T16:21:55Z</dcterms:created>
  <dcterms:modified xsi:type="dcterms:W3CDTF">2020-11-17T09:04:05Z</dcterms:modified>
</cp:coreProperties>
</file>