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4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7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2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0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9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3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5EC87-8D27-4364-B475-5E8387C48A3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4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42027"/>
            <a:ext cx="9049966" cy="133268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400" dirty="0" smtClean="0"/>
              <a:t>         과제</a:t>
            </a:r>
            <a:r>
              <a:rPr lang="en-US" altLang="ko-KR" sz="2400" dirty="0" smtClean="0"/>
              <a:t>09</a:t>
            </a:r>
            <a:br>
              <a:rPr lang="en-US" altLang="ko-KR" sz="2400" dirty="0" smtClean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               201702399-</a:t>
            </a:r>
            <a:r>
              <a:rPr lang="ko-KR" altLang="en-US" sz="2400" dirty="0" smtClean="0"/>
              <a:t>이경애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                                            </a:t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                                               201703592-</a:t>
            </a:r>
            <a:r>
              <a:rPr lang="ko-KR" altLang="en-US" sz="2400" dirty="0" err="1" smtClean="0"/>
              <a:t>최은하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67078"/>
              </p:ext>
            </p:extLst>
          </p:nvPr>
        </p:nvGraphicFramePr>
        <p:xfrm>
          <a:off x="826850" y="2217902"/>
          <a:ext cx="3210128" cy="4533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266">
                  <a:extLst>
                    <a:ext uri="{9D8B030D-6E8A-4147-A177-3AD203B41FA5}">
                      <a16:colId xmlns:a16="http://schemas.microsoft.com/office/drawing/2014/main" val="1266658118"/>
                    </a:ext>
                  </a:extLst>
                </a:gridCol>
                <a:gridCol w="401266">
                  <a:extLst>
                    <a:ext uri="{9D8B030D-6E8A-4147-A177-3AD203B41FA5}">
                      <a16:colId xmlns:a16="http://schemas.microsoft.com/office/drawing/2014/main" val="1138314802"/>
                    </a:ext>
                  </a:extLst>
                </a:gridCol>
                <a:gridCol w="401266">
                  <a:extLst>
                    <a:ext uri="{9D8B030D-6E8A-4147-A177-3AD203B41FA5}">
                      <a16:colId xmlns:a16="http://schemas.microsoft.com/office/drawing/2014/main" val="1040987550"/>
                    </a:ext>
                  </a:extLst>
                </a:gridCol>
                <a:gridCol w="401266">
                  <a:extLst>
                    <a:ext uri="{9D8B030D-6E8A-4147-A177-3AD203B41FA5}">
                      <a16:colId xmlns:a16="http://schemas.microsoft.com/office/drawing/2014/main" val="517181202"/>
                    </a:ext>
                  </a:extLst>
                </a:gridCol>
                <a:gridCol w="401266">
                  <a:extLst>
                    <a:ext uri="{9D8B030D-6E8A-4147-A177-3AD203B41FA5}">
                      <a16:colId xmlns:a16="http://schemas.microsoft.com/office/drawing/2014/main" val="1587902556"/>
                    </a:ext>
                  </a:extLst>
                </a:gridCol>
                <a:gridCol w="401266">
                  <a:extLst>
                    <a:ext uri="{9D8B030D-6E8A-4147-A177-3AD203B41FA5}">
                      <a16:colId xmlns:a16="http://schemas.microsoft.com/office/drawing/2014/main" val="237470746"/>
                    </a:ext>
                  </a:extLst>
                </a:gridCol>
                <a:gridCol w="401266">
                  <a:extLst>
                    <a:ext uri="{9D8B030D-6E8A-4147-A177-3AD203B41FA5}">
                      <a16:colId xmlns:a16="http://schemas.microsoft.com/office/drawing/2014/main" val="633296240"/>
                    </a:ext>
                  </a:extLst>
                </a:gridCol>
                <a:gridCol w="401266">
                  <a:extLst>
                    <a:ext uri="{9D8B030D-6E8A-4147-A177-3AD203B41FA5}">
                      <a16:colId xmlns:a16="http://schemas.microsoft.com/office/drawing/2014/main" val="2168873165"/>
                    </a:ext>
                  </a:extLst>
                </a:gridCol>
              </a:tblGrid>
              <a:tr h="333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 dirty="0">
                          <a:effectLst/>
                        </a:rPr>
                        <a:t>7585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queen(mara****)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따뜻한 내용이지만 너무 늘어지고 지루하다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984952254"/>
                  </a:ext>
                </a:extLst>
              </a:tr>
              <a:tr h="20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7586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llho****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으리가 없다 이거 머냐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3975838561"/>
                  </a:ext>
                </a:extLst>
              </a:tr>
              <a:tr h="20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7587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tmxk****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그냥 저냥 지루하네요  완전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4268656708"/>
                  </a:ext>
                </a:extLst>
              </a:tr>
              <a:tr h="872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7588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hs12****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의리</a:t>
                      </a:r>
                      <a:r>
                        <a:rPr lang="en-US" altLang="ko-KR" sz="400" u="none" strike="noStrike">
                          <a:effectLst/>
                        </a:rPr>
                        <a:t>~!!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1301845281"/>
                  </a:ext>
                </a:extLst>
              </a:tr>
              <a:tr h="26771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7589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toth****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진짜 으리 없는 영화네 ㅋㅋㅋㅋㅋㅋㅋ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3050176603"/>
                  </a:ext>
                </a:extLst>
              </a:tr>
              <a:tr h="872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zxcv****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으리</a:t>
                      </a:r>
                      <a:r>
                        <a:rPr lang="en-US" altLang="ko-KR" sz="400" u="none" strike="noStrike">
                          <a:effectLst/>
                        </a:rPr>
                        <a:t>!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2802330335"/>
                  </a:ext>
                </a:extLst>
              </a:tr>
              <a:tr h="20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에꿍이치킨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zpsg****)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재미옵네요 안봣지만 </a:t>
                      </a:r>
                      <a:r>
                        <a:rPr lang="en-US" altLang="ko-KR" sz="400" u="none" strike="noStrike">
                          <a:effectLst/>
                        </a:rPr>
                        <a:t>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3723323888"/>
                  </a:ext>
                </a:extLst>
              </a:tr>
              <a:tr h="1353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jae3****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으리가 없네요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1358169658"/>
                  </a:ext>
                </a:extLst>
              </a:tr>
              <a:tr h="13536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양파뿌리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kfc1****)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재미는 별로</a:t>
                      </a:r>
                      <a:r>
                        <a:rPr lang="en-US" altLang="ko-KR" sz="400" u="none" strike="noStrike">
                          <a:effectLst/>
                        </a:rPr>
                        <a:t>....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35813389"/>
                  </a:ext>
                </a:extLst>
              </a:tr>
              <a:tr h="152506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육봉달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kook****)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네티즌 평점이 높길래 우연히 보게된 영화</a:t>
                      </a:r>
                      <a:r>
                        <a:rPr lang="en-US" altLang="ko-KR" sz="400" u="none" strike="noStrike">
                          <a:effectLst/>
                        </a:rPr>
                        <a:t>...</a:t>
                      </a:r>
                      <a:r>
                        <a:rPr lang="ko-KR" altLang="en-US" sz="400" u="none" strike="noStrike">
                          <a:effectLst/>
                        </a:rPr>
                        <a:t>세상에서 가장 아름다운 이별이라는 영화를 내평생 가장 많이 울면서 보고 또하나 고른게 이영화 인데 정말 재미없게 본영화</a:t>
                      </a:r>
                      <a:r>
                        <a:rPr lang="en-US" altLang="ko-KR" sz="400" u="none" strike="noStrike">
                          <a:effectLst/>
                        </a:rPr>
                        <a:t>...</a:t>
                      </a:r>
                      <a:r>
                        <a:rPr lang="ko-KR" altLang="en-US" sz="400" u="none" strike="noStrike">
                          <a:effectLst/>
                        </a:rPr>
                        <a:t>강풀만화 </a:t>
                      </a:r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r>
                        <a:rPr lang="ko-KR" altLang="en-US" sz="400" u="none" strike="noStrike">
                          <a:effectLst/>
                        </a:rPr>
                        <a:t>부까지 보면서도 찔끔찔끔 했는데 영화</a:t>
                      </a:r>
                      <a:r>
                        <a:rPr lang="en-US" altLang="ko-KR" sz="400" u="none" strike="noStrike">
                          <a:effectLst/>
                        </a:rPr>
                        <a:t>...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31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2184073739"/>
                  </a:ext>
                </a:extLst>
              </a:tr>
              <a:tr h="20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고구마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yest****)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평점이 다소 감동뻥튀되있네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31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3551538442"/>
                  </a:ext>
                </a:extLst>
              </a:tr>
              <a:tr h="4662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대구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bbc1****)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재밌지만 세얼간이랑 같은 급에 설 영화는 아니라는 판단에</a:t>
                      </a:r>
                      <a:r>
                        <a:rPr lang="en-US" altLang="ko-KR" sz="400" u="none" strike="noStrike">
                          <a:effectLst/>
                        </a:rPr>
                        <a:t>....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35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3034533130"/>
                  </a:ext>
                </a:extLst>
              </a:tr>
              <a:tr h="8723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qkrw****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뭐지</a:t>
                      </a:r>
                      <a:r>
                        <a:rPr lang="en-US" altLang="ko-KR" sz="400" u="none" strike="noStrike">
                          <a:effectLst/>
                        </a:rPr>
                        <a:t>?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32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3515389723"/>
                  </a:ext>
                </a:extLst>
              </a:tr>
              <a:tr h="40006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kotory(kk45****)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보면서 내내 이해가 안가고 현실성도 너무떨어지는 영화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36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1516116794"/>
                  </a:ext>
                </a:extLst>
              </a:tr>
              <a:tr h="2015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7599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ㅇㄹㄴㅇㄹㄴㅇㄹ</a:t>
                      </a:r>
                      <a:r>
                        <a:rPr lang="en-US" altLang="ko-KR" sz="400" u="none" strike="noStrike">
                          <a:effectLst/>
                        </a:rPr>
                        <a:t>(rlac****)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감성팔이 쓰레기 영화</a:t>
                      </a:r>
                      <a:r>
                        <a:rPr lang="en-US" altLang="ko-KR" sz="400" u="none" strike="noStrike">
                          <a:effectLst/>
                        </a:rPr>
                        <a:t>..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36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#######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 dirty="0">
                          <a:effectLst/>
                        </a:rPr>
                        <a:t>0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87" marR="2887" marT="2887" marB="0" anchor="ctr"/>
                </a:tc>
                <a:extLst>
                  <a:ext uri="{0D108BD9-81ED-4DB2-BD59-A6C34878D82A}">
                    <a16:rowId xmlns:a16="http://schemas.microsoft.com/office/drawing/2014/main" val="219764729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80" y="2217901"/>
            <a:ext cx="3453319" cy="45330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585" y="2217901"/>
            <a:ext cx="3326861" cy="43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4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73933" y="1605064"/>
            <a:ext cx="4805464" cy="451363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로망 스키마 </a:t>
            </a:r>
            <a:r>
              <a:rPr lang="en-US" altLang="ko-KR" sz="1600" dirty="0" smtClean="0"/>
              <a:t>582</a:t>
            </a:r>
            <a:r>
              <a:rPr lang="ko-KR" altLang="en-US" sz="1600" dirty="0" smtClean="0"/>
              <a:t>개 수집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오</a:t>
            </a:r>
            <a:r>
              <a:rPr lang="en-US" altLang="ko-KR" sz="1600" dirty="0" smtClean="0"/>
              <a:t>! </a:t>
            </a:r>
            <a:r>
              <a:rPr lang="ko-KR" altLang="en-US" sz="1600" dirty="0" smtClean="0"/>
              <a:t>문희 </a:t>
            </a:r>
            <a:r>
              <a:rPr lang="en-US" altLang="ko-KR" sz="1600" dirty="0" smtClean="0"/>
              <a:t>1841 </a:t>
            </a:r>
            <a:r>
              <a:rPr lang="ko-KR" altLang="en-US" sz="1600" dirty="0" smtClean="0"/>
              <a:t>수집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그대를 사랑합니다 </a:t>
            </a:r>
            <a:r>
              <a:rPr lang="en-US" altLang="ko-KR" sz="1600" dirty="0" smtClean="0"/>
              <a:t>7735</a:t>
            </a:r>
            <a:r>
              <a:rPr lang="ko-KR" altLang="en-US" sz="1600" dirty="0" smtClean="0"/>
              <a:t>개 수집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결백 </a:t>
            </a:r>
            <a:r>
              <a:rPr lang="en-US" altLang="ko-KR" sz="1600" dirty="0" smtClean="0"/>
              <a:t>4199</a:t>
            </a:r>
            <a:r>
              <a:rPr lang="ko-KR" altLang="en-US" sz="1600" dirty="0" smtClean="0"/>
              <a:t>개 수집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 smtClean="0"/>
              <a:t>감쪽</a:t>
            </a:r>
            <a:r>
              <a:rPr lang="ko-KR" altLang="en-US" sz="1600" dirty="0" smtClean="0"/>
              <a:t> 같은 그녀 </a:t>
            </a:r>
            <a:r>
              <a:rPr lang="en-US" altLang="ko-KR" sz="1600" dirty="0" smtClean="0"/>
              <a:t>1799</a:t>
            </a:r>
            <a:r>
              <a:rPr lang="ko-KR" altLang="en-US" sz="1600" dirty="0" smtClean="0"/>
              <a:t>개 수집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내 머리 속에 지우개 </a:t>
            </a:r>
            <a:r>
              <a:rPr lang="en-US" altLang="ko-KR" sz="1600" dirty="0" smtClean="0"/>
              <a:t>5339</a:t>
            </a:r>
            <a:r>
              <a:rPr lang="ko-KR" altLang="en-US" sz="1600" dirty="0" smtClean="0"/>
              <a:t>개 수집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합계 </a:t>
            </a:r>
            <a:r>
              <a:rPr lang="en-US" altLang="ko-KR" sz="1600" dirty="0" smtClean="0"/>
              <a:t>: 21,495</a:t>
            </a:r>
            <a:r>
              <a:rPr lang="ko-KR" altLang="en-US" sz="1600" dirty="0" smtClean="0"/>
              <a:t>개  수집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5272393" y="1410511"/>
            <a:ext cx="5904688" cy="463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현재 </a:t>
            </a:r>
            <a:r>
              <a:rPr lang="en-US" altLang="ko-KR" sz="1600" dirty="0" smtClean="0"/>
              <a:t>21,495</a:t>
            </a:r>
            <a:r>
              <a:rPr lang="ko-KR" altLang="en-US" sz="1600" dirty="0" smtClean="0"/>
              <a:t>개 </a:t>
            </a:r>
            <a:r>
              <a:rPr lang="ko-KR" altLang="en-US" sz="1600" dirty="0" err="1" smtClean="0"/>
              <a:t>테이터를</a:t>
            </a:r>
            <a:r>
              <a:rPr lang="ko-KR" altLang="en-US" sz="1600" dirty="0" smtClean="0"/>
              <a:t> 수집을 했습니다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err="1" smtClean="0"/>
              <a:t>테이터</a:t>
            </a:r>
            <a:r>
              <a:rPr lang="ko-KR" altLang="en-US" sz="1600" dirty="0" smtClean="0"/>
              <a:t> 분석을 통해서 치매 질병에 대한 사람들의 관심사를 </a:t>
            </a: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알아 보려고 합니다</a:t>
            </a:r>
            <a:r>
              <a:rPr lang="en-US" altLang="ko-KR" sz="1600" dirty="0" smtClean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가족 혹은 사회적으로 문제가 되고 있는 치매 질병에 대한 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심각성을  알리는 것입니다</a:t>
            </a:r>
            <a:r>
              <a:rPr lang="en-US" altLang="ko-KR" sz="16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smtClean="0"/>
              <a:t>분담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 수집 </a:t>
            </a:r>
            <a:r>
              <a:rPr lang="ko-KR" altLang="en-US" sz="1600" dirty="0" err="1" smtClean="0"/>
              <a:t>최은하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엑셀</a:t>
            </a:r>
            <a:r>
              <a:rPr lang="en-US" altLang="ko-KR" sz="1600" smtClean="0"/>
              <a:t> </a:t>
            </a:r>
            <a:r>
              <a:rPr lang="ko-KR" altLang="en-US" sz="1600" dirty="0" smtClean="0"/>
              <a:t>분석은 이경애</a:t>
            </a:r>
            <a:endParaRPr lang="en-US" altLang="ko-KR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600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419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302</Words>
  <Application>Microsoft Office PowerPoint</Application>
  <PresentationFormat>와이드스크린</PresentationFormat>
  <Paragraphs>153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         과제09                                                            201702399-이경애                                                                                                                          201703592-최은하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과제09                                                            201702399-이경애                                                                                                                          201703592-최은하</dc:title>
  <dc:creator>Esther</dc:creator>
  <cp:lastModifiedBy>Esther</cp:lastModifiedBy>
  <cp:revision>9</cp:revision>
  <dcterms:created xsi:type="dcterms:W3CDTF">2020-11-10T16:21:55Z</dcterms:created>
  <dcterms:modified xsi:type="dcterms:W3CDTF">2020-11-10T17:24:59Z</dcterms:modified>
</cp:coreProperties>
</file>