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9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50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99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0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13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4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41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5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4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2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89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1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6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4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8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4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0C9-E629-42F8-9019-0945A8AB7AA1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C8A8-474F-4B80-90E8-F03BE9CD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95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390C9-E629-42F8-9019-0945A8AB7AA1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C8A8-474F-4B80-90E8-F03BE9CD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390C9-E629-42F8-9019-0945A8AB7AA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C8A8-474F-4B80-90E8-F03BE9CD226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0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0172701" y="828791"/>
            <a:ext cx="1349242" cy="1725102"/>
            <a:chOff x="6874329" y="1547248"/>
            <a:chExt cx="2579914" cy="3298603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6874329" y="1722896"/>
              <a:ext cx="2579914" cy="277585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168243" y="1910906"/>
              <a:ext cx="1992086" cy="310243"/>
            </a:xfrm>
            <a:prstGeom prst="roundRect">
              <a:avLst>
                <a:gd name="adj" fmla="val 50000"/>
              </a:avLst>
            </a:prstGeom>
            <a:solidFill>
              <a:srgbClr val="ADD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870371" y="1547248"/>
              <a:ext cx="636815" cy="363658"/>
            </a:xfrm>
            <a:prstGeom prst="roundRect">
              <a:avLst>
                <a:gd name="adj" fmla="val 358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168243" y="2441353"/>
              <a:ext cx="1992086" cy="987647"/>
            </a:xfrm>
            <a:prstGeom prst="roundRect">
              <a:avLst/>
            </a:prstGeom>
            <a:solidFill>
              <a:srgbClr val="ADD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168243" y="3776098"/>
              <a:ext cx="375557" cy="375557"/>
            </a:xfrm>
            <a:prstGeom prst="ellipse">
              <a:avLst/>
            </a:prstGeom>
            <a:solidFill>
              <a:srgbClr val="ADD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784772" y="3776098"/>
              <a:ext cx="375557" cy="375557"/>
            </a:xfrm>
            <a:prstGeom prst="ellipse">
              <a:avLst/>
            </a:prstGeom>
            <a:solidFill>
              <a:srgbClr val="ADD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266213" y="4225134"/>
              <a:ext cx="489858" cy="6207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539844" y="4225133"/>
              <a:ext cx="489858" cy="6207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4" name="그룹 1023"/>
          <p:cNvGrpSpPr/>
          <p:nvPr/>
        </p:nvGrpSpPr>
        <p:grpSpPr>
          <a:xfrm>
            <a:off x="1077686" y="516698"/>
            <a:ext cx="2955471" cy="2955471"/>
            <a:chOff x="4261757" y="3167743"/>
            <a:chExt cx="2955471" cy="2955471"/>
          </a:xfrm>
        </p:grpSpPr>
        <p:sp>
          <p:nvSpPr>
            <p:cNvPr id="20" name="TextBox 19"/>
            <p:cNvSpPr txBox="1"/>
            <p:nvPr/>
          </p:nvSpPr>
          <p:spPr>
            <a:xfrm>
              <a:off x="4669241" y="5037595"/>
              <a:ext cx="21467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버스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및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지하철 </a:t>
              </a:r>
              <a:endPara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이용 경로 제공</a:t>
              </a:r>
              <a:endParaRPr lang="ko-KR" altLang="en-US" sz="24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837" y="3578712"/>
              <a:ext cx="971550" cy="1244112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4261757" y="3167743"/>
              <a:ext cx="2955471" cy="295547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1034" name="그룹 1033"/>
          <p:cNvGrpSpPr/>
          <p:nvPr/>
        </p:nvGrpSpPr>
        <p:grpSpPr>
          <a:xfrm>
            <a:off x="3836859" y="516698"/>
            <a:ext cx="2955471" cy="2955471"/>
            <a:chOff x="3836859" y="576930"/>
            <a:chExt cx="2955471" cy="2955471"/>
          </a:xfrm>
        </p:grpSpPr>
        <p:grpSp>
          <p:nvGrpSpPr>
            <p:cNvPr id="1033" name="그룹 1032"/>
            <p:cNvGrpSpPr/>
            <p:nvPr/>
          </p:nvGrpSpPr>
          <p:grpSpPr>
            <a:xfrm>
              <a:off x="4599843" y="920651"/>
              <a:ext cx="1423262" cy="1423262"/>
              <a:chOff x="5436973" y="1646509"/>
              <a:chExt cx="2421924" cy="2421924"/>
            </a:xfrm>
          </p:grpSpPr>
          <p:sp>
            <p:nvSpPr>
              <p:cNvPr id="1026" name="도넛 1025"/>
              <p:cNvSpPr/>
              <p:nvPr/>
            </p:nvSpPr>
            <p:spPr>
              <a:xfrm>
                <a:off x="5436973" y="1646509"/>
                <a:ext cx="2421924" cy="2421924"/>
              </a:xfrm>
              <a:prstGeom prst="donut">
                <a:avLst>
                  <a:gd name="adj" fmla="val 11074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1" name="그룹 1030"/>
              <p:cNvGrpSpPr/>
              <p:nvPr/>
            </p:nvGrpSpPr>
            <p:grpSpPr>
              <a:xfrm>
                <a:off x="5824855" y="2789675"/>
                <a:ext cx="902517" cy="868155"/>
                <a:chOff x="5824855" y="2789675"/>
                <a:chExt cx="902517" cy="868155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6574369" y="3504827"/>
                  <a:ext cx="153003" cy="1530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 rot="11217542">
                  <a:off x="5824855" y="2789675"/>
                  <a:ext cx="153002" cy="1530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 rot="10800000">
                <a:off x="6574369" y="2037863"/>
                <a:ext cx="902518" cy="868156"/>
                <a:chOff x="5824854" y="2789674"/>
                <a:chExt cx="902518" cy="868156"/>
              </a:xfrm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6574369" y="3504827"/>
                  <a:ext cx="153003" cy="1530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54"/>
                <p:cNvSpPr/>
                <p:nvPr/>
              </p:nvSpPr>
              <p:spPr>
                <a:xfrm rot="11217542">
                  <a:off x="5824854" y="2789674"/>
                  <a:ext cx="153002" cy="1530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32" name="직사각형 1031"/>
              <p:cNvSpPr/>
              <p:nvPr/>
            </p:nvSpPr>
            <p:spPr>
              <a:xfrm rot="17885084">
                <a:off x="6380955" y="2588212"/>
                <a:ext cx="96131" cy="510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 rot="4648193">
                <a:off x="6882244" y="2608878"/>
                <a:ext cx="105662" cy="594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608398" y="2643914"/>
              <a:ext cx="1406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시간 기반</a:t>
              </a:r>
              <a:endParaRPr lang="ko-KR" altLang="en-US" sz="24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836859" y="576930"/>
              <a:ext cx="2955471" cy="295547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1038" name="그룹 1037"/>
          <p:cNvGrpSpPr/>
          <p:nvPr/>
        </p:nvGrpSpPr>
        <p:grpSpPr>
          <a:xfrm>
            <a:off x="7534028" y="2872255"/>
            <a:ext cx="2955600" cy="2955471"/>
            <a:chOff x="6967205" y="2042387"/>
            <a:chExt cx="2989921" cy="2955471"/>
          </a:xfrm>
        </p:grpSpPr>
        <p:grpSp>
          <p:nvGrpSpPr>
            <p:cNvPr id="1037" name="그룹 1036"/>
            <p:cNvGrpSpPr/>
            <p:nvPr/>
          </p:nvGrpSpPr>
          <p:grpSpPr>
            <a:xfrm>
              <a:off x="7919357" y="2386550"/>
              <a:ext cx="1085619" cy="1085619"/>
              <a:chOff x="7919357" y="2386550"/>
              <a:chExt cx="1085619" cy="1085619"/>
            </a:xfrm>
          </p:grpSpPr>
          <p:sp>
            <p:nvSpPr>
              <p:cNvPr id="1036" name="눈물 방울 1035"/>
              <p:cNvSpPr/>
              <p:nvPr/>
            </p:nvSpPr>
            <p:spPr>
              <a:xfrm rot="8100000">
                <a:off x="7919357" y="2386550"/>
                <a:ext cx="1085619" cy="1085619"/>
              </a:xfrm>
              <a:prstGeom prst="teardrop">
                <a:avLst>
                  <a:gd name="adj" fmla="val 123398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8212371" y="2675516"/>
                <a:ext cx="499590" cy="499590"/>
              </a:xfrm>
              <a:prstGeom prst="ellipse">
                <a:avLst/>
              </a:prstGeom>
              <a:solidFill>
                <a:srgbClr val="ADDC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직사각형 77"/>
            <p:cNvSpPr/>
            <p:nvPr/>
          </p:nvSpPr>
          <p:spPr>
            <a:xfrm>
              <a:off x="6984429" y="2042387"/>
              <a:ext cx="2955471" cy="295547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67205" y="4083455"/>
              <a:ext cx="29899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POI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데이터 활용</a:t>
              </a:r>
              <a:endPara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(Google Places </a:t>
              </a:r>
              <a:r>
                <a:rPr lang="en-US" altLang="ko-KR" sz="2400" dirty="0" err="1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Api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)</a:t>
              </a:r>
              <a:endParaRPr lang="ko-KR" altLang="en-US" sz="24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1043" name="그룹 1042"/>
          <p:cNvGrpSpPr/>
          <p:nvPr/>
        </p:nvGrpSpPr>
        <p:grpSpPr>
          <a:xfrm>
            <a:off x="3559578" y="3686940"/>
            <a:ext cx="2955471" cy="2955471"/>
            <a:chOff x="1232885" y="4041631"/>
            <a:chExt cx="2955471" cy="2955471"/>
          </a:xfrm>
        </p:grpSpPr>
        <p:grpSp>
          <p:nvGrpSpPr>
            <p:cNvPr id="1042" name="그룹 1041"/>
            <p:cNvGrpSpPr/>
            <p:nvPr/>
          </p:nvGrpSpPr>
          <p:grpSpPr>
            <a:xfrm>
              <a:off x="1723191" y="4704681"/>
              <a:ext cx="1967830" cy="1112990"/>
              <a:chOff x="1723191" y="4704681"/>
              <a:chExt cx="1967830" cy="1112990"/>
            </a:xfrm>
          </p:grpSpPr>
          <p:grpSp>
            <p:nvGrpSpPr>
              <p:cNvPr id="1041" name="그룹 1040"/>
              <p:cNvGrpSpPr/>
              <p:nvPr/>
            </p:nvGrpSpPr>
            <p:grpSpPr>
              <a:xfrm>
                <a:off x="1723191" y="4704682"/>
                <a:ext cx="863998" cy="996972"/>
                <a:chOff x="1629155" y="4603728"/>
                <a:chExt cx="1237326" cy="1427758"/>
              </a:xfrm>
            </p:grpSpPr>
            <p:sp>
              <p:nvSpPr>
                <p:cNvPr id="1039" name="타원 1038"/>
                <p:cNvSpPr/>
                <p:nvPr/>
              </p:nvSpPr>
              <p:spPr>
                <a:xfrm>
                  <a:off x="1937093" y="4603728"/>
                  <a:ext cx="621448" cy="62144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0" name="순서도: 지연 1039"/>
                <p:cNvSpPr/>
                <p:nvPr/>
              </p:nvSpPr>
              <p:spPr>
                <a:xfrm rot="16200000">
                  <a:off x="1885484" y="5050490"/>
                  <a:ext cx="724667" cy="1237326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2278623" y="4820699"/>
                <a:ext cx="863998" cy="996972"/>
                <a:chOff x="1629155" y="4603728"/>
                <a:chExt cx="1237326" cy="1427758"/>
              </a:xfrm>
            </p:grpSpPr>
            <p:sp>
              <p:nvSpPr>
                <p:cNvPr id="85" name="타원 84"/>
                <p:cNvSpPr/>
                <p:nvPr/>
              </p:nvSpPr>
              <p:spPr>
                <a:xfrm>
                  <a:off x="1937093" y="4603728"/>
                  <a:ext cx="621448" cy="62144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순서도: 지연 85"/>
                <p:cNvSpPr/>
                <p:nvPr/>
              </p:nvSpPr>
              <p:spPr>
                <a:xfrm rot="16200000">
                  <a:off x="1885484" y="5050490"/>
                  <a:ext cx="724667" cy="1237326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2827023" y="4704681"/>
                <a:ext cx="863998" cy="996972"/>
                <a:chOff x="1629155" y="4603728"/>
                <a:chExt cx="1237326" cy="1427758"/>
              </a:xfrm>
            </p:grpSpPr>
            <p:sp>
              <p:nvSpPr>
                <p:cNvPr id="88" name="타원 87"/>
                <p:cNvSpPr/>
                <p:nvPr/>
              </p:nvSpPr>
              <p:spPr>
                <a:xfrm>
                  <a:off x="1937093" y="4603728"/>
                  <a:ext cx="621448" cy="62144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순서도: 지연 88"/>
                <p:cNvSpPr/>
                <p:nvPr/>
              </p:nvSpPr>
              <p:spPr>
                <a:xfrm rot="16200000">
                  <a:off x="1885484" y="5050490"/>
                  <a:ext cx="724667" cy="1237326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7" name="직사각형 96"/>
            <p:cNvSpPr/>
            <p:nvPr/>
          </p:nvSpPr>
          <p:spPr>
            <a:xfrm>
              <a:off x="1232885" y="4041631"/>
              <a:ext cx="2955471" cy="295547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680530" y="5990424"/>
              <a:ext cx="20601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모임 참석자들 </a:t>
              </a:r>
              <a:endPara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분포 고려</a:t>
              </a:r>
              <a:endParaRPr lang="ko-KR" altLang="en-US" sz="24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5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C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09451" y="1097280"/>
            <a:ext cx="11103429" cy="4297680"/>
            <a:chOff x="509451" y="1097280"/>
            <a:chExt cx="11103429" cy="429768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681218" y="1263310"/>
              <a:ext cx="10759894" cy="39656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09451" y="1097280"/>
              <a:ext cx="11103429" cy="4297680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Picture 2" descr="C:\Users\user\Desktop\2017.1학기\7조_졸작\로고\LINK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15" y="1713388"/>
              <a:ext cx="4565650" cy="306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421087" y="1907292"/>
              <a:ext cx="58782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>
                  <a:ln>
                    <a:solidFill>
                      <a:srgbClr val="ADDCC9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“</a:t>
              </a:r>
              <a:r>
                <a:rPr lang="ko-KR" altLang="en-US" sz="2400" b="1" dirty="0" smtClean="0">
                  <a:ln>
                    <a:solidFill>
                      <a:srgbClr val="ADDCC9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모임 목적과 참석자들의 위치를 고려하여</a:t>
              </a:r>
              <a:endParaRPr lang="en-US" altLang="ko-KR" sz="2400" b="1" dirty="0" smtClean="0">
                <a:ln>
                  <a:solidFill>
                    <a:srgbClr val="ADDCC9"/>
                  </a:solidFill>
                </a:ln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pPr algn="ctr"/>
              <a:endParaRPr lang="en-US" altLang="ko-KR" sz="2400" b="1" dirty="0" smtClean="0">
                <a:ln>
                  <a:solidFill>
                    <a:srgbClr val="ADDCC9"/>
                  </a:solidFill>
                </a:ln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pPr algn="ctr"/>
              <a:r>
                <a:rPr lang="ko-KR" altLang="en-US" sz="2400" b="1" dirty="0" smtClean="0">
                  <a:ln>
                    <a:solidFill>
                      <a:srgbClr val="ADDCC9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이동시간이 최소화되는 장소를 추천하고</a:t>
              </a:r>
              <a:r>
                <a:rPr lang="en-US" altLang="ko-KR" sz="2400" b="1" dirty="0" smtClean="0">
                  <a:ln>
                    <a:solidFill>
                      <a:srgbClr val="ADDCC9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,</a:t>
              </a:r>
            </a:p>
            <a:p>
              <a:pPr algn="ctr"/>
              <a:r>
                <a:rPr lang="ko-KR" altLang="en-US" sz="2400" b="1" dirty="0" smtClean="0">
                  <a:ln>
                    <a:solidFill>
                      <a:srgbClr val="ADDCC9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경로안내까지 해드립니다</a:t>
              </a:r>
              <a:r>
                <a:rPr lang="en-US" altLang="ko-KR" sz="2400" b="1" dirty="0" smtClean="0">
                  <a:ln>
                    <a:solidFill>
                      <a:srgbClr val="ADDCC9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en-US" altLang="ko-KR" sz="6000" b="1" dirty="0" smtClean="0">
                  <a:ln>
                    <a:solidFill>
                      <a:srgbClr val="ADDCC9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”</a:t>
              </a:r>
              <a:endParaRPr lang="ko-KR" altLang="en-US" sz="6000" b="1" dirty="0">
                <a:ln>
                  <a:solidFill>
                    <a:srgbClr val="ADDCC9"/>
                  </a:solidFill>
                </a:ln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5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C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5067" y="263436"/>
            <a:ext cx="4807132" cy="1168063"/>
            <a:chOff x="3122587" y="3333207"/>
            <a:chExt cx="4807132" cy="1168063"/>
          </a:xfrm>
        </p:grpSpPr>
        <p:grpSp>
          <p:nvGrpSpPr>
            <p:cNvPr id="11" name="그룹 10"/>
            <p:cNvGrpSpPr/>
            <p:nvPr/>
          </p:nvGrpSpPr>
          <p:grpSpPr>
            <a:xfrm>
              <a:off x="3122588" y="3333207"/>
              <a:ext cx="4807131" cy="1067914"/>
              <a:chOff x="3122588" y="3378926"/>
              <a:chExt cx="4807131" cy="106791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143129" y="3378926"/>
                <a:ext cx="476604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000" b="1" dirty="0" smtClean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About </a:t>
                </a:r>
                <a:r>
                  <a:rPr lang="en-US" altLang="ko-KR" sz="6000" b="1" dirty="0" err="1" smtClean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Linkus</a:t>
                </a:r>
                <a:endParaRPr lang="ko-KR" altLang="en-US" sz="6000" b="1" dirty="0">
                  <a:solidFill>
                    <a:schemeClr val="bg1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122588" y="4394589"/>
                <a:ext cx="4807131" cy="52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3122587" y="4449019"/>
              <a:ext cx="4807131" cy="52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86082" y="1750423"/>
            <a:ext cx="3739498" cy="1173943"/>
            <a:chOff x="3486082" y="1750423"/>
            <a:chExt cx="3739498" cy="1173943"/>
          </a:xfrm>
        </p:grpSpPr>
        <p:sp>
          <p:nvSpPr>
            <p:cNvPr id="7" name="TextBox 6"/>
            <p:cNvSpPr txBox="1"/>
            <p:nvPr/>
          </p:nvSpPr>
          <p:spPr>
            <a:xfrm>
              <a:off x="3553097" y="1750423"/>
              <a:ext cx="360547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Let’s Start</a:t>
              </a:r>
              <a:endParaRPr lang="ko-KR" altLang="en-US" sz="6000" b="1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86083" y="2776089"/>
              <a:ext cx="373949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486082" y="2878647"/>
              <a:ext cx="373949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22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38</Words>
  <Application>Microsoft Office PowerPoint</Application>
  <PresentationFormat>사용자 지정</PresentationFormat>
  <Paragraphs>13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Office 테마</vt:lpstr>
      <vt:lpstr>1_Office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Uos</dc:creator>
  <cp:lastModifiedBy>user</cp:lastModifiedBy>
  <cp:revision>14</cp:revision>
  <dcterms:created xsi:type="dcterms:W3CDTF">2017-05-18T06:54:47Z</dcterms:created>
  <dcterms:modified xsi:type="dcterms:W3CDTF">2017-05-19T13:37:00Z</dcterms:modified>
</cp:coreProperties>
</file>