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0" autoAdjust="0"/>
    <p:restoredTop sz="83316" autoAdjust="0"/>
  </p:normalViewPr>
  <p:slideViewPr>
    <p:cSldViewPr snapToGrid="0">
      <p:cViewPr varScale="1">
        <p:scale>
          <a:sx n="16" d="100"/>
          <a:sy n="16" d="100"/>
        </p:scale>
        <p:origin x="21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AA3-4F75-8106-ADF1F164BF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A3-4F75-8106-ADF1F164BF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A3-4F75-8106-ADF1F164BF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AA3-4F75-8106-ADF1F164BF7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A3-4F75-8106-ADF1F164BF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A3-4F75-8106-ADF1F164BF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A3-4F75-8106-ADF1F164BF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AA3-4F75-8106-ADF1F164BF7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A3-4F75-8106-ADF1F164BF7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A3-4F75-8106-ADF1F164BF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A3-4F75-8106-ADF1F164BF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r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9AA3-4F75-8106-ADF1F164BF7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0936064"/>
        <c:axId val="80939424"/>
      </c:lineChart>
      <c:catAx>
        <c:axId val="809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0939424"/>
        <c:crosses val="autoZero"/>
        <c:auto val="1"/>
        <c:lblAlgn val="ctr"/>
        <c:lblOffset val="100"/>
        <c:noMultiLvlLbl val="0"/>
      </c:catAx>
      <c:valAx>
        <c:axId val="8093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093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413-4B67-BEB2-0ED391E952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13-4B67-BEB2-0ED391E952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413-4B67-BEB2-0ED391E95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13-4B67-BEB2-0ED391E9522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413-4B67-BEB2-0ED391E952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413-4B67-BEB2-0ED391E952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413-4B67-BEB2-0ED391E95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413-4B67-BEB2-0ED391E95224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413-4B67-BEB2-0ED391E9522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413-4B67-BEB2-0ED391E9522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413-4B67-BEB2-0ED391E952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413-4B67-BEB2-0ED391E95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272512"/>
        <c:axId val="80270832"/>
      </c:lineChart>
      <c:catAx>
        <c:axId val="8027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0270832"/>
        <c:crosses val="autoZero"/>
        <c:auto val="1"/>
        <c:lblAlgn val="ctr"/>
        <c:lblOffset val="100"/>
        <c:noMultiLvlLbl val="0"/>
      </c:catAx>
      <c:valAx>
        <c:axId val="80270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8027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F1C0B079-A316-4C9B-B165-DF9EA8325D2C}" type="datetimeFigureOut">
              <a:rPr lang="es-ES" smtClean="0"/>
              <a:t>20/09/2018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6BA0EAE6-B4B6-49B7-9049-B371250BE0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8F28AB8-57D1-494F-9851-055AD867E790}" type="datetimeFigureOut">
              <a:t>20/09/2018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37C7F044-5458-4B2E-BFA0-52AAA1C529D4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Para cambiar este póster, sustituya el </a:t>
            </a:r>
            <a:r>
              <a:rPr lang="es-ES" baseline="0" dirty="0" smtClean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contenido de muestra por el suyo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. Si prefiere empezar</a:t>
            </a:r>
            <a:r>
              <a:rPr lang="es-ES" baseline="0" dirty="0" smtClean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de cero, use el botón Nueva diapositiva de la pestaña Inicio para insertar una página nueva y luego escriba el texto y el contenido en los marcadores de posición vacíos.</a:t>
            </a:r>
            <a:r>
              <a:rPr lang="es-ES" dirty="0" smtClean="0">
                <a:solidFill>
                  <a:prstClr val="white">
                    <a:lumMod val="50000"/>
                  </a:prstClr>
                </a:solidFill>
                <a:cs typeface="Calibri" panose="020F0502020204030204" pitchFamily="34" charset="0"/>
              </a:rPr>
              <a:t> Si necesita más marcadores para títulos, subtítulos o texto del cuerpo, copie cualquiera de los marcadores actuales y arrastre el nuevo hasta esa posición. </a:t>
            </a:r>
            <a:endParaRPr lang="es-ES" sz="1200" dirty="0" smtClean="0">
              <a:solidFill>
                <a:prstClr val="white">
                  <a:lumMod val="50000"/>
                </a:prstClr>
              </a:solidFill>
              <a:cs typeface="Calibri" panose="020F0502020204030204" pitchFamily="34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227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ó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1" name="Marcador de posición de texto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1pPr>
            <a:lvl2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2pPr>
            <a:lvl3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3pPr>
            <a:lvl4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4pPr>
            <a:lvl5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5pPr>
            <a:lvl6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6pPr>
            <a:lvl7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7pPr>
            <a:lvl8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8pPr>
            <a:lvl9pPr marL="0" indent="0" latinLnBrk="0">
              <a:spcBef>
                <a:spcPts val="0"/>
              </a:spcBef>
              <a:buNone/>
              <a:defRPr lang="es-ES"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t>20/09/2018</a:t>
            </a:fld>
            <a:endParaRPr lang="es-ES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t>‹Nº›</a:t>
            </a:fld>
            <a:endParaRPr lang="es-ES"/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19" name="Marcador de posición de contenido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11" name="Marcador de posición de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0" name="Marcador de posición de contenido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13" name="Marcador de posición de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 dirty="0"/>
              <a:t>Encabezado</a:t>
            </a:r>
          </a:p>
        </p:txBody>
      </p:sp>
      <p:sp>
        <p:nvSpPr>
          <p:cNvPr id="21" name="Marcador de posición de contenido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15" name="Marcador de posición de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2" name="Marcador de posición de contenido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18" name="Marcador de posición de contenido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23" name="Marcador de posición de contenido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24" name="Marcador de posición de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5" name="Marcador de posición de contenido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  <p:sp>
        <p:nvSpPr>
          <p:cNvPr id="26" name="Marcador de posición de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27" name="Marcador de posición de contenido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8" name="Marcador de posición de contenido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/>
              <a:t>Use este marcador de posición para agregar texto u otro contenido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5"/>
            <a:r>
              <a:rPr lang="es-ES"/>
              <a:t>Seis</a:t>
            </a:r>
          </a:p>
          <a:p>
            <a:pPr lvl="6"/>
            <a:r>
              <a:rPr lang="es-ES"/>
              <a:t>Siete</a:t>
            </a:r>
          </a:p>
          <a:p>
            <a:pPr lvl="7"/>
            <a:r>
              <a:rPr lang="es-ES"/>
              <a:t>Ocho</a:t>
            </a:r>
          </a:p>
          <a:p>
            <a:pPr lvl="8"/>
            <a:r>
              <a:rPr lang="es-ES"/>
              <a:t>Nueve</a:t>
            </a:r>
          </a:p>
        </p:txBody>
      </p:sp>
      <p:sp>
        <p:nvSpPr>
          <p:cNvPr id="29" name="Marcador de posición de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1pPr>
            <a:lvl2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2pPr>
            <a:lvl3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3pPr>
            <a:lvl4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4pPr>
            <a:lvl5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5pPr>
            <a:lvl6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6pPr>
            <a:lvl7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7pPr>
            <a:lvl8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8pPr>
            <a:lvl9pPr marL="0" indent="0" latinLnBrk="0">
              <a:spcBef>
                <a:spcPts val="0"/>
              </a:spcBef>
              <a:buNone/>
              <a:defRPr lang="es-ES"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s-ES"/>
              <a:t>Encabezado</a:t>
            </a:r>
          </a:p>
        </p:txBody>
      </p:sp>
      <p:sp>
        <p:nvSpPr>
          <p:cNvPr id="30" name="Marcador de posición de contenido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 latinLnBrk="0">
              <a:defRPr lang="es-ES" baseline="0"/>
            </a:lvl1pPr>
            <a:lvl5pPr latinLnBrk="0">
              <a:defRPr lang="es-ES"/>
            </a:lvl5pPr>
            <a:lvl6pPr latinLnBrk="0">
              <a:defRPr lang="es-ES"/>
            </a:lvl6pPr>
            <a:lvl7pPr latinLnBrk="0">
              <a:defRPr lang="es-ES"/>
            </a:lvl7pPr>
            <a:lvl8pPr latinLnBrk="0">
              <a:defRPr lang="es-ES"/>
            </a:lvl8pPr>
            <a:lvl9pPr latinLnBrk="0">
              <a:defRPr lang="es-ES"/>
            </a:lvl9pPr>
          </a:lstStyle>
          <a:p>
            <a:pPr lvl="0"/>
            <a:r>
              <a:rPr lang="es-ES" dirty="0"/>
              <a:t>Use este marcador de posición para agregar texto u otro contenido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  <a:p>
            <a:pPr lvl="5"/>
            <a:r>
              <a:rPr lang="es-ES" dirty="0"/>
              <a:t>Seis</a:t>
            </a:r>
          </a:p>
          <a:p>
            <a:pPr lvl="6"/>
            <a:r>
              <a:rPr lang="es-ES" dirty="0"/>
              <a:t>Siete</a:t>
            </a:r>
          </a:p>
          <a:p>
            <a:pPr lvl="7"/>
            <a:r>
              <a:rPr lang="es-ES" dirty="0"/>
              <a:t>Ocho</a:t>
            </a:r>
          </a:p>
          <a:p>
            <a:pPr lvl="8"/>
            <a:r>
              <a:rPr lang="es-ES" dirty="0"/>
              <a:t>Nueve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pPr/>
              <a:t>20/09/2018</a:t>
            </a:fld>
            <a:endParaRPr lang="es-ES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lang="es-ES"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lang="es-ES"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1.xm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8000" dirty="0"/>
              <a:t>[Título del póster] </a:t>
            </a:r>
            <a:r>
              <a:rPr lang="es-ES" sz="8000" dirty="0" err="1"/>
              <a:t>Lorem</a:t>
            </a:r>
            <a:r>
              <a:rPr lang="es-ES" sz="8000" dirty="0"/>
              <a:t> </a:t>
            </a:r>
            <a:r>
              <a:rPr lang="es-ES" sz="8000" dirty="0" err="1"/>
              <a:t>ipsum</a:t>
            </a:r>
            <a:r>
              <a:rPr lang="es-ES" sz="8000" dirty="0"/>
              <a:t> dolor </a:t>
            </a:r>
            <a:r>
              <a:rPr lang="es-ES" sz="8000" dirty="0" err="1"/>
              <a:t>sit</a:t>
            </a:r>
            <a:r>
              <a:rPr lang="es-ES" sz="8000" dirty="0"/>
              <a:t> </a:t>
            </a:r>
            <a:r>
              <a:rPr lang="es-ES" sz="8000" dirty="0" err="1"/>
              <a:t>amet</a:t>
            </a:r>
            <a:r>
              <a:rPr lang="es-ES" sz="8000" dirty="0"/>
              <a:t>, </a:t>
            </a:r>
            <a:r>
              <a:rPr lang="es-ES" sz="8000" dirty="0" err="1"/>
              <a:t>consectetuer</a:t>
            </a:r>
            <a:r>
              <a:rPr lang="es-ES" sz="8000" dirty="0"/>
              <a:t> </a:t>
            </a:r>
            <a:r>
              <a:rPr lang="es-ES" sz="8000" dirty="0" err="1"/>
              <a:t>adipiscing</a:t>
            </a:r>
            <a:r>
              <a:rPr lang="es-ES" sz="8000" dirty="0"/>
              <a:t> </a:t>
            </a:r>
            <a:r>
              <a:rPr lang="es-ES" sz="8000" dirty="0" err="1"/>
              <a:t>elit</a:t>
            </a:r>
            <a:r>
              <a:rPr lang="es-ES" sz="8000" dirty="0"/>
              <a:t> </a:t>
            </a:r>
            <a:r>
              <a:rPr lang="es-ES" sz="8000" dirty="0" err="1"/>
              <a:t>maecenas</a:t>
            </a:r>
            <a:r>
              <a:rPr lang="es-ES" sz="8000" dirty="0"/>
              <a:t> </a:t>
            </a:r>
            <a:r>
              <a:rPr lang="es-ES" sz="8000" dirty="0" err="1"/>
              <a:t>porttitor</a:t>
            </a:r>
            <a:r>
              <a:rPr lang="es-ES" sz="8000" dirty="0"/>
              <a:t> </a:t>
            </a:r>
            <a:r>
              <a:rPr lang="es-ES" sz="8000" dirty="0" err="1"/>
              <a:t>congue</a:t>
            </a:r>
            <a:r>
              <a:rPr lang="es-ES" sz="8000" dirty="0"/>
              <a:t> </a:t>
            </a:r>
            <a:r>
              <a:rPr lang="es-ES" sz="8000" dirty="0" err="1"/>
              <a:t>massa</a:t>
            </a:r>
            <a:r>
              <a:rPr lang="es-ES" sz="8000" dirty="0"/>
              <a:t> </a:t>
            </a:r>
            <a:r>
              <a:rPr lang="es-ES" sz="8000" dirty="0" err="1"/>
              <a:t>fusce</a:t>
            </a:r>
            <a:endParaRPr lang="es-ES" sz="8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s-ES" dirty="0"/>
              <a:t>[Cambie los nombres siguientes por los de los colaboradores reales: </a:t>
            </a:r>
            <a:r>
              <a:rPr lang="es-ES" dirty="0" err="1"/>
              <a:t>Dorena</a:t>
            </a:r>
            <a:r>
              <a:rPr lang="es-ES" dirty="0"/>
              <a:t> </a:t>
            </a:r>
            <a:r>
              <a:rPr lang="es-ES" dirty="0" err="1"/>
              <a:t>Paschke</a:t>
            </a:r>
            <a:r>
              <a:rPr lang="es-ES" dirty="0"/>
              <a:t>, PhD1; David Alexander, PhD2;  Jeff Hay, RN, BSN, MHA3 y Pilar Pinilla, MD4</a:t>
            </a:r>
            <a:br>
              <a:rPr lang="es-ES" dirty="0"/>
            </a:br>
            <a:r>
              <a:rPr lang="es-ES" dirty="0"/>
              <a:t>1[Agregue la afiliación del primer colaborador], 2[Agregue la afiliación del segundo colaborador], 3[Agregue la afiliación del tercer colaborador], 4[Agregue la afiliación del cuarto colaborador]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resumen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s-ES" dirty="0"/>
              <a:t>el resumen aparece aquí sin viñetas, ¿qué pasa cuando agrego viñetas? </a:t>
            </a:r>
          </a:p>
          <a:p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fondo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Agregue un título si es necesario. Haga clic en el botón B de la pestaña Inicio para aplicar formato de negrita.</a:t>
            </a:r>
          </a:p>
          <a:p>
            <a:pPr lvl="1"/>
            <a:r>
              <a:rPr lang="es-ES" dirty="0"/>
              <a:t>Elemento de fondo</a:t>
            </a:r>
          </a:p>
          <a:p>
            <a:pPr lvl="1"/>
            <a:r>
              <a:rPr lang="es-ES" dirty="0"/>
              <a:t>Elemento de fondo</a:t>
            </a:r>
          </a:p>
          <a:p>
            <a:pPr lvl="1"/>
            <a:r>
              <a:rPr lang="es-ES" dirty="0"/>
              <a:t>Elemento de fondo</a:t>
            </a:r>
          </a:p>
          <a:p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s-ES" dirty="0"/>
              <a:t>Escriba aquí los objetivos</a:t>
            </a:r>
          </a:p>
          <a:p>
            <a:r>
              <a:rPr lang="es-ES" dirty="0"/>
              <a:t>Objetivo 1</a:t>
            </a:r>
          </a:p>
          <a:p>
            <a:r>
              <a:rPr lang="es-ES" dirty="0"/>
              <a:t>Objetivo 2</a:t>
            </a:r>
          </a:p>
          <a:p>
            <a:r>
              <a:rPr lang="es-ES" dirty="0"/>
              <a:t>Objetivo 3</a:t>
            </a:r>
          </a:p>
          <a:p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/>
              <a:t>métodos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es-ES" dirty="0"/>
              <a:t>Escriba los métodos y las descripciones aquí</a:t>
            </a:r>
          </a:p>
          <a:p>
            <a:r>
              <a:rPr lang="es-ES" dirty="0"/>
              <a:t>Método 1</a:t>
            </a:r>
          </a:p>
          <a:p>
            <a:r>
              <a:rPr lang="es-ES" dirty="0"/>
              <a:t>Método 2</a:t>
            </a:r>
          </a:p>
          <a:p>
            <a:r>
              <a:rPr lang="es-ES" dirty="0"/>
              <a:t>Método 3</a:t>
            </a:r>
          </a:p>
          <a:p>
            <a:endParaRPr lang="es-ES" dirty="0"/>
          </a:p>
        </p:txBody>
      </p:sp>
      <p:graphicFrame>
        <p:nvGraphicFramePr>
          <p:cNvPr id="34" name="Marcador de contenido 33" descr="Tabla de muestra con 4 columnas y 7 filas." title="Tabla de muestra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542309401"/>
              </p:ext>
            </p:extLst>
          </p:nvPr>
        </p:nvGraphicFramePr>
        <p:xfrm>
          <a:off x="15544800" y="11948400"/>
          <a:ext cx="12801600" cy="47781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594">
                <a:tc>
                  <a:txBody>
                    <a:bodyPr/>
                    <a:lstStyle/>
                    <a:p>
                      <a:pPr marL="0" algn="l" defTabSz="4389120" rtl="0" eaLnBrk="1" latinLnBrk="0" hangingPunct="1"/>
                      <a:endParaRPr lang="es-E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Encabezado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389120" rtl="0" eaLnBrk="1" latinLnBrk="0" hangingPunct="1">
                        <a:lnSpc>
                          <a:spcPct val="100000"/>
                        </a:lnSpc>
                      </a:pPr>
                      <a:r>
                        <a:rPr lang="es-E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2594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dirty="0"/>
                        <a:t>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dirty="0"/>
                        <a:t>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800" dirty="0"/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Marcador de contenido 12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s-ES" dirty="0"/>
              <a:t>Escriba una leyenda para el contenido de los datos o las imágenes aquí.</a:t>
            </a:r>
          </a:p>
          <a:p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5" name="Marcador de contenido 14"/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r>
              <a:rPr lang="es-ES" dirty="0"/>
              <a:t>Resultado 1</a:t>
            </a:r>
          </a:p>
          <a:p>
            <a:r>
              <a:rPr lang="es-ES" dirty="0"/>
              <a:t>Resultado 2</a:t>
            </a:r>
          </a:p>
          <a:p>
            <a:r>
              <a:rPr lang="es-ES" dirty="0"/>
              <a:t>Resultado 3</a:t>
            </a:r>
          </a:p>
          <a:p>
            <a:endParaRPr lang="es-ES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s-ES" dirty="0"/>
              <a:t>resultados</a:t>
            </a:r>
          </a:p>
        </p:txBody>
      </p:sp>
      <p:graphicFrame>
        <p:nvGraphicFramePr>
          <p:cNvPr id="24" name="Marcador de contenido 23" descr="Gráfico de líneas" title="Gráfico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1189885003"/>
              </p:ext>
            </p:extLst>
          </p:nvPr>
        </p:nvGraphicFramePr>
        <p:xfrm>
          <a:off x="29900563" y="7070725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Marcador de contenido 27" descr="Gráfico de líneas&#10;" title="Gráfico"/>
          <p:cNvGraphicFramePr>
            <a:graphicFrameLocks noGrp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4163797363"/>
              </p:ext>
            </p:extLst>
          </p:nvPr>
        </p:nvGraphicFramePr>
        <p:xfrm>
          <a:off x="29900563" y="15836900"/>
          <a:ext cx="12801600" cy="731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Marcador de texto 18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</a:p>
        </p:txBody>
      </p:sp>
      <p:sp>
        <p:nvSpPr>
          <p:cNvPr id="20" name="Marcador de contenido 19"/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s-ES" dirty="0"/>
              <a:t>Conclusión 1</a:t>
            </a:r>
          </a:p>
          <a:p>
            <a:r>
              <a:rPr lang="es-ES" dirty="0"/>
              <a:t>Conclusión 2</a:t>
            </a:r>
          </a:p>
          <a:p>
            <a:r>
              <a:rPr lang="es-ES" dirty="0"/>
              <a:t>Conclusión 3</a:t>
            </a:r>
          </a:p>
          <a:p>
            <a:endParaRPr lang="es-ES" dirty="0"/>
          </a:p>
        </p:txBody>
      </p:sp>
      <p:pic>
        <p:nvPicPr>
          <p:cNvPr id="35" name="Imagen 34" descr="Radiografía de columna" title="Imagen de muestr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2466" y="18113830"/>
            <a:ext cx="2834641" cy="3968496"/>
          </a:xfrm>
          <a:prstGeom prst="rect">
            <a:avLst/>
          </a:prstGeom>
        </p:spPr>
      </p:pic>
      <p:pic>
        <p:nvPicPr>
          <p:cNvPr id="36" name="Imagen 35" descr="Radiografía de mano" title="Imagen de muestr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615" y="18113830"/>
            <a:ext cx="3604717" cy="3968496"/>
          </a:xfrm>
          <a:prstGeom prst="rect">
            <a:avLst/>
          </a:prstGeom>
        </p:spPr>
      </p:pic>
      <p:pic>
        <p:nvPicPr>
          <p:cNvPr id="37" name="Imagen 36" descr="Radiografía de cráneo" title="Imagen de muestra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2840" y="18113830"/>
            <a:ext cx="5555894" cy="3968496"/>
          </a:xfrm>
          <a:prstGeom prst="rect">
            <a:avLst/>
          </a:prstGeom>
        </p:spPr>
      </p:pic>
      <p:pic>
        <p:nvPicPr>
          <p:cNvPr id="38" name="Imagen 37" descr="Logotipopat" title="Imagen de muestr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00" y="1447200"/>
            <a:ext cx="3365284" cy="2200847"/>
          </a:xfrm>
          <a:prstGeom prst="rect">
            <a:avLst/>
          </a:prstGeom>
        </p:spPr>
      </p:pic>
      <p:pic>
        <p:nvPicPr>
          <p:cNvPr id="39" name="Imagen 38" descr="Logotipopat" title="Imagen de muestra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356" y="1447200"/>
            <a:ext cx="3365284" cy="2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8632"/>
      </p:ext>
    </p:extLst>
  </p:cSld>
  <p:clrMapOvr>
    <a:masterClrMapping/>
  </p:clrMapOvr>
</p:sld>
</file>

<file path=ppt/theme/theme1.xml><?xml version="1.0" encoding="utf-8"?>
<a:theme xmlns:a="http://schemas.openxmlformats.org/drawingml/2006/main" name="Póster de medicina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Este valor indica el número de revisiones o de veces que se ha guardado. La aplicación es la responsable de actualizar este valor después de cada revisión.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DocumentoBibliotecaFormulario</Display>
  <Edit>DocumentoBibliotecaFormulario</Edit>
  <New>DocumentoBibliotecaFormulario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8B3D7D-95B4-4748-9FFB-C281E1B965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CE3ED8-2D07-4BA2-9005-4F3ED3D7E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AACF7-51B1-41A0-AAF9-D883E2E86D4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272</Words>
  <Application>Microsoft Office PowerPoint</Application>
  <PresentationFormat>Personalizado</PresentationFormat>
  <Paragraphs>62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Póster de medicina</vt:lpstr>
      <vt:lpstr>[Título del póster] Lorem ipsum dolor sit amet, consectetuer adipiscing elit maecenas porttitor congue massa fusce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[Título del póster] Lorem ipsum dolor sit amet, consectetuer adipiscing elit maecenas porttitor congue massa fusce</dc:title>
  <dc:creator>Summer</dc:creator>
  <cp:lastModifiedBy>jhoana trochez</cp:lastModifiedBy>
  <cp:revision>19</cp:revision>
  <dcterms:created xsi:type="dcterms:W3CDTF">2013-04-05T20:27:31Z</dcterms:created>
  <dcterms:modified xsi:type="dcterms:W3CDTF">2018-09-20T20:39:55Z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