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0"/>
    <p:restoredTop sz="94660"/>
  </p:normalViewPr>
  <p:slideViewPr>
    <p:cSldViewPr snapToGrid="0">
      <p:cViewPr varScale="1">
        <p:scale>
          <a:sx d="100" n="76"/>
          <a:sy d="100" n="76"/>
        </p:scale>
        <p:origin x="84" y="41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9" Type="http://schemas.microsoft.com/office/2015/10/relationships/revisionInfo" Target="revisionInfo.xml" /><Relationship Id="rId4" Type="http://schemas.openxmlformats.org/officeDocument/2006/relationships/presProps" Target="presProps.xml" /><Relationship Id="rId8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0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87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10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90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04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085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61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4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15090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b="b" l="0" r="r" t="0"/>
              <a:pathLst>
                <a:path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b="b" l="0" r="r" t="0"/>
              <a:pathLst>
                <a:path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b="b" l="0" r="r" t="0"/>
              <a:pathLst>
                <a:path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b="b" l="0" r="r" t="0"/>
              <a:pathLst>
                <a:path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b="b" l="0" r="r" t="0"/>
              <a:pathLst>
                <a:path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b="b" l="0" r="r" t="0"/>
              <a:pathLst>
                <a:path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b="b" l="0" r="r" t="0"/>
              <a:pathLst>
                <a:path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b="b" l="0" r="r" t="0"/>
              <a:pathLst>
                <a:path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b="b" l="0" r="r" t="0"/>
              <a:pathLst>
                <a:path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b="b" l="0" r="r" t="0"/>
              <a:pathLst>
                <a:path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b="b" l="0" r="r" t="0"/>
              <a:pathLst>
                <a:path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b="b" l="0" r="r" t="0"/>
              <a:pathLst>
                <a:path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b="b" l="0" r="r" t="0"/>
              <a:pathLst>
                <a:path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b="b" l="0" r="r" t="0"/>
              <a:pathLst>
                <a:path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b="b" l="0" r="r" t="0"/>
              <a:pathLst>
                <a:path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b="b" l="0" r="r" t="0"/>
              <a:pathLst>
                <a:path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b="b" l="0" r="r" t="0"/>
              <a:pathLst>
                <a:path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b="b" l="0" r="r" t="0"/>
              <a:pathLst>
                <a:path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b="b" l="0" r="r" t="0"/>
              <a:pathLst>
                <a:path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b="b" l="0" r="r" t="0"/>
              <a:pathLst>
                <a:path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b="b" l="0" r="r" t="0"/>
              <a:pathLst>
                <a:path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b="b" l="0" r="r" t="0"/>
              <a:pathLst>
                <a:path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b="b" l="0" r="r" t="0"/>
              <a:pathLst>
                <a:path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b="b" l="0" r="r" t="0"/>
              <a:pathLst>
                <a:path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AA40-CE13-4811-BC7C-4FF5970E4600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115C54-286A-477D-973C-B05AA4B714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52450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eaLnBrk="1" hangingPunct="1" latinLnBrk="0" rtl="0">
        <a:spcBef>
          <a:spcPct val="0"/>
        </a:spcBef>
        <a:buNone/>
        <a:defRPr kern="1200" sz="36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Bases de datos en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Estadística UN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Proporciona las medidas en centímetros de las variables longitud y ancho del sépalo y longitud y ancho de los pétalos, respectivamente, para 50 flores de cada una de las 3 especies de iris</a:t>
            </a:r>
          </a:p>
          <a:p>
            <a:pPr lvl="0"/>
            <a:r>
              <a:rPr/>
              <a:t>Las especies son Iris setosa , versicolor y virginica</a:t>
            </a:r>
          </a:p>
        </p:txBody>
      </p:sp>
    </p:spTree>
  </p:cSld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en R</dc:title>
  <dc:creator>Estadística UN</dc:creator>
  <cp:keywords/>
  <dcterms:created xsi:type="dcterms:W3CDTF">2023-11-09T15:21:44Z</dcterms:created>
  <dcterms:modified xsi:type="dcterms:W3CDTF">2023-11-09T15:21:44Z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