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62" d="100"/>
          <a:sy n="62" d="100"/>
        </p:scale>
        <p:origin x="1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ystem Identification of Robot Arm"/>
          <p:cNvSpPr txBox="1">
            <a:spLocks noGrp="1"/>
          </p:cNvSpPr>
          <p:nvPr>
            <p:ph type="ctrTitle"/>
          </p:nvPr>
        </p:nvSpPr>
        <p:spPr>
          <a:xfrm>
            <a:off x="1269999" y="1268495"/>
            <a:ext cx="10464801" cy="758230"/>
          </a:xfrm>
          <a:prstGeom prst="rect">
            <a:avLst/>
          </a:prstGeom>
        </p:spPr>
        <p:txBody>
          <a:bodyPr/>
          <a:lstStyle>
            <a:lvl1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System Identification of Robot Arm</a:t>
            </a:r>
          </a:p>
        </p:txBody>
      </p:sp>
      <p:sp>
        <p:nvSpPr>
          <p:cNvPr id="120" name="System description: a flexible robot arm installed on an electrical motor.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2826494"/>
            <a:ext cx="10464801" cy="4100612"/>
          </a:xfrm>
          <a:prstGeom prst="rect">
            <a:avLst/>
          </a:prstGeom>
        </p:spPr>
        <p:txBody>
          <a:bodyPr/>
          <a:lstStyle/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System description:</a:t>
            </a:r>
            <a:r>
              <a:rPr dirty="0"/>
              <a:t> a flexible robot arm installed on an electrical motor.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input:</a:t>
            </a:r>
            <a:r>
              <a:rPr dirty="0"/>
              <a:t> reaction torque of the structure on the ground, in the form of periodic sine sweep.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b="1" dirty="0"/>
              <a:t>Single Output:</a:t>
            </a:r>
            <a:r>
              <a:rPr dirty="0"/>
              <a:t> angular acceleration of the flexible arm. 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Theoretical </a:t>
            </a:r>
            <a:r>
              <a:rPr b="1" dirty="0"/>
              <a:t>relationship:</a:t>
            </a:r>
            <a:r>
              <a:rPr dirty="0"/>
              <a:t> T = a*m*L</a:t>
            </a:r>
            <a:r>
              <a:rPr baseline="31999" dirty="0"/>
              <a:t>2</a:t>
            </a:r>
            <a:r>
              <a:rPr dirty="0"/>
              <a:t>/12.</a:t>
            </a:r>
          </a:p>
          <a:p>
            <a:pPr algn="l" defTabSz="502412">
              <a:spcBef>
                <a:spcPts val="2700"/>
              </a:spcBef>
              <a:defRPr sz="2064"/>
            </a:pPr>
            <a:r>
              <a:rPr dirty="0"/>
              <a:t>a: angular acceleration; M: mass; L: arm length.</a:t>
            </a:r>
            <a:endParaRPr lang="en-US" dirty="0"/>
          </a:p>
          <a:p>
            <a:pPr algn="l" defTabSz="502412">
              <a:spcBef>
                <a:spcPts val="2700"/>
              </a:spcBef>
              <a:defRPr sz="2064"/>
            </a:pPr>
            <a:r>
              <a:rPr lang="en-US" b="1" dirty="0"/>
              <a:t>Modelling</a:t>
            </a:r>
            <a:r>
              <a:rPr lang="sv-SE" b="1" dirty="0"/>
              <a:t>:</a:t>
            </a:r>
            <a:endParaRPr b="1" dirty="0"/>
          </a:p>
        </p:txBody>
      </p:sp>
      <p:pic>
        <p:nvPicPr>
          <p:cNvPr id="121" name="torque-animation.gif" descr="torque-animation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5839" y="4858523"/>
            <a:ext cx="5387865" cy="37715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1603F-C407-1C4B-B43D-1D900164576D}"/>
              </a:ext>
            </a:extLst>
          </p:cNvPr>
          <p:cNvSpPr/>
          <p:nvPr/>
        </p:nvSpPr>
        <p:spPr>
          <a:xfrm>
            <a:off x="7105839" y="7564582"/>
            <a:ext cx="1664088" cy="85205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25" name="Picture 1" descr="page34image6001728">
            <a:extLst>
              <a:ext uri="{FF2B5EF4-FFF2-40B4-BE49-F238E27FC236}">
                <a16:creationId xmlns:a16="http://schemas.microsoft.com/office/drawing/2014/main" id="{7285E9F3-BCD6-804E-B0FE-367FE1D75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" r="30607" b="45871"/>
          <a:stretch/>
        </p:blipFill>
        <p:spPr bwMode="auto">
          <a:xfrm>
            <a:off x="1269999" y="6819816"/>
            <a:ext cx="7491846" cy="159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System Identification of Robot Arm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of Robot Arm</dc:title>
  <cp:lastModifiedBy>Yuxuan Xia</cp:lastModifiedBy>
  <cp:revision>5</cp:revision>
  <dcterms:modified xsi:type="dcterms:W3CDTF">2018-05-23T07:35:50Z</dcterms:modified>
</cp:coreProperties>
</file>