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25" d="100"/>
          <a:sy n="25" d="100"/>
        </p:scale>
        <p:origin x="12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6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ystem Identification of Robot Arm"/>
          <p:cNvSpPr txBox="1">
            <a:spLocks noGrp="1"/>
          </p:cNvSpPr>
          <p:nvPr>
            <p:ph type="ctrTitle"/>
          </p:nvPr>
        </p:nvSpPr>
        <p:spPr>
          <a:xfrm>
            <a:off x="1269999" y="1268495"/>
            <a:ext cx="10464801" cy="758230"/>
          </a:xfrm>
          <a:prstGeom prst="rect">
            <a:avLst/>
          </a:prstGeom>
        </p:spPr>
        <p:txBody>
          <a:bodyPr/>
          <a:lstStyle>
            <a:lvl1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System Identification of Robot Arm</a:t>
            </a:r>
          </a:p>
        </p:txBody>
      </p:sp>
      <p:sp>
        <p:nvSpPr>
          <p:cNvPr id="120" name="System description: a flexible robot arm installed on an electrical motor.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2826494"/>
            <a:ext cx="10464801" cy="4100612"/>
          </a:xfrm>
          <a:prstGeom prst="rect">
            <a:avLst/>
          </a:prstGeom>
        </p:spPr>
        <p:txBody>
          <a:bodyPr/>
          <a:lstStyle/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System description:</a:t>
            </a:r>
            <a:r>
              <a:rPr dirty="0"/>
              <a:t> a flexible robot arm installed on an electrical motor.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input:</a:t>
            </a:r>
            <a:r>
              <a:rPr dirty="0"/>
              <a:t> reaction torque of the structure on the ground, in the form of periodic sine sweep.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Output:</a:t>
            </a:r>
            <a:r>
              <a:rPr dirty="0"/>
              <a:t> angular acceleration of the flexible arm. 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Theoretical </a:t>
            </a:r>
            <a:r>
              <a:rPr b="1" dirty="0"/>
              <a:t>relationship:</a:t>
            </a:r>
            <a:r>
              <a:rPr dirty="0"/>
              <a:t> T </a:t>
            </a:r>
            <a:r>
              <a:rPr/>
              <a:t>= </a:t>
            </a:r>
            <a:r>
              <a:rPr smtClean="0"/>
              <a:t>a*m*L</a:t>
            </a:r>
            <a:r>
              <a:rPr baseline="31999" smtClean="0"/>
              <a:t>2</a:t>
            </a:r>
            <a:r>
              <a:rPr smtClean="0"/>
              <a:t>/2</a:t>
            </a:r>
            <a:r>
              <a:rPr dirty="0"/>
              <a:t>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dirty="0"/>
              <a:t>a: angular acceleration; M: mass; L: arm length.</a:t>
            </a:r>
            <a:endParaRPr lang="en-US" dirty="0"/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Modelling</a:t>
            </a:r>
            <a:r>
              <a:rPr lang="sv-SE" b="1" dirty="0"/>
              <a:t>:</a:t>
            </a:r>
            <a:endParaRPr b="1" dirty="0"/>
          </a:p>
        </p:txBody>
      </p:sp>
      <p:pic>
        <p:nvPicPr>
          <p:cNvPr id="121" name="torque-animation.gif" descr="torque-animation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5839" y="4858523"/>
            <a:ext cx="5387865" cy="37715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D41603F-C407-1C4B-B43D-1D900164576D}"/>
              </a:ext>
            </a:extLst>
          </p:cNvPr>
          <p:cNvSpPr/>
          <p:nvPr/>
        </p:nvSpPr>
        <p:spPr>
          <a:xfrm>
            <a:off x="7105839" y="7564582"/>
            <a:ext cx="1664088" cy="85205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25" name="Picture 1" descr="page34image6001728">
            <a:extLst>
              <a:ext uri="{FF2B5EF4-FFF2-40B4-BE49-F238E27FC236}">
                <a16:creationId xmlns="" xmlns:a16="http://schemas.microsoft.com/office/drawing/2014/main" id="{7285E9F3-BCD6-804E-B0FE-367FE1D75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" r="30607" b="45871"/>
          <a:stretch/>
        </p:blipFill>
        <p:spPr bwMode="auto">
          <a:xfrm>
            <a:off x="1269999" y="6819816"/>
            <a:ext cx="7491846" cy="15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System Identification of Robot Arm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of Robot Arm</dc:title>
  <cp:lastModifiedBy>Staf, Emil</cp:lastModifiedBy>
  <cp:revision>7</cp:revision>
  <dcterms:modified xsi:type="dcterms:W3CDTF">2018-05-24T15:16:34Z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ESTAF@volvocars.com</vt:lpwstr>
  </property>
  <property fmtid="{D5CDD505-2E9C-101B-9397-08002B2CF9AE}" pid="6" name="MSIP_Label_7fea2623-af8f-4fb8-b1cf-b63cc8e496aa_SetDate">
    <vt:lpwstr>2018-05-24T17:09:34.2027406+02:00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