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12"/>
    <p:restoredTop sz="95915"/>
  </p:normalViewPr>
  <p:slideViewPr>
    <p:cSldViewPr snapToGrid="0" snapToObjects="1">
      <p:cViewPr varScale="1">
        <p:scale>
          <a:sx n="51" d="100"/>
          <a:sy n="51" d="100"/>
        </p:scale>
        <p:origin x="208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7676-471B-2F2E-4FF4-8364743C6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EF32-1CC8-393A-1B03-C6BF31F7F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1847-13FD-3F67-D1E2-E461C063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E966-7241-7F4D-8916-FAAB9AA4BB3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764B-ADBB-381D-488E-32F0B934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5D93D-9133-4A2E-1BDD-E10CE1AD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9CA7-27A7-0B47-8111-C59FDE7D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2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EFC1-D0A5-D463-2EE3-C2D628BA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9CF89-DB81-5856-344B-3F896693E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F437B-734B-DFC1-E118-CC39E280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E966-7241-7F4D-8916-FAAB9AA4BB3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3A31A-E96A-064A-1D36-B96B509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B9A41-5528-ADC6-4FD6-43254CF9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9CA7-27A7-0B47-8111-C59FDE7D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4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D2606-5E48-8847-6696-686509758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FCB5D-3200-9800-C054-54DA1926B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DEA2-20CE-FDBC-467D-19900481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E966-7241-7F4D-8916-FAAB9AA4BB3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43801-7455-55A5-1CA1-7D2CFC77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383AC-6D10-E28F-FA06-065AAF14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9CA7-27A7-0B47-8111-C59FDE7D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2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5E28-7309-B1EA-A15C-6FA6D2DC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D552-EB28-7F3E-EAF8-3B10FA1FF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80460-1824-8516-EA2B-796C0C4A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E966-7241-7F4D-8916-FAAB9AA4BB3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3A2E3-52D8-1C42-286E-F15C5934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DB4E9-C5DD-26E5-29D5-E8411D42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9CA7-27A7-0B47-8111-C59FDE7D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1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50F4-BB14-2AD2-6039-725A4983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9C17B-A460-0AA5-EE66-7437C787C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CBAEE-8C3E-1063-3978-CAF1C9C5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E966-7241-7F4D-8916-FAAB9AA4BB3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D41B4-F852-EA3F-0F61-87E71FF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51E79-6ADE-B96B-FAC1-1FFE9A61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9CA7-27A7-0B47-8111-C59FDE7D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3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8E32-9FAB-AEF8-1906-33146115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F056-C1E2-1A99-86C8-B40DA3541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A9310-1DF7-BFDE-080C-7DB229503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9ECC1-1067-3064-9E7F-8608C4B6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E966-7241-7F4D-8916-FAAB9AA4BB3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EFB9E-ABE1-F955-88FA-A735CA52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7F9BD-AB78-1314-A9C3-7F42C77E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9CA7-27A7-0B47-8111-C59FDE7D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4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BD12-AEAB-E56D-65DB-4F7AABA1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F8B68-9720-8D84-3AFC-8E88D8401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A25F2-D78F-EFB7-B3BC-FA0586143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BC12D-3AB5-0484-67E3-8E157C0C6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A0ACB-8AD5-2D14-86FC-E02B549A9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A5B00-7D10-F42D-A674-721D62E5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E966-7241-7F4D-8916-FAAB9AA4BB3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B1526-413A-8D8A-6A3C-B1CB9C7A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A912B-D849-63C6-76EF-3AD07C82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9CA7-27A7-0B47-8111-C59FDE7D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4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8CA6-8C1B-71EC-873D-42E25A5B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6E230-6CCA-2013-CFB7-72DFD197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E966-7241-7F4D-8916-FAAB9AA4BB3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0A9D6-D678-C882-084A-AA2F5C11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2937D-8163-E5ED-B8BE-8E136987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9CA7-27A7-0B47-8111-C59FDE7D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5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72ACF-9DF1-1742-6192-AFF287B9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E966-7241-7F4D-8916-FAAB9AA4BB3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AA80E-85B2-B2DD-E105-FBD9084C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66F07-3419-7F95-755B-125927B2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9CA7-27A7-0B47-8111-C59FDE7D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5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85DD-4241-F132-2CBB-498F17E2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4CC44-2BAD-5C7F-9325-B432E76DB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67970-AACA-0397-2EDD-83EF40B46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D4702-BBAD-2C69-B067-00C12C1F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E966-7241-7F4D-8916-FAAB9AA4BB3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23D4A-C745-A6FF-65FB-D0250F96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C3C08-406D-579D-AC1F-54C64CDE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9CA7-27A7-0B47-8111-C59FDE7D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0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8D1B-F464-6E43-A608-4FE6B7DF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C131C-AD09-357C-89B5-22A23025B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51304-D4D0-D80D-C393-A7AB8865D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82D78-0D84-6876-9FC9-683D9477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E966-7241-7F4D-8916-FAAB9AA4BB3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89AE5-FFA4-8635-6002-D9EB717D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C062D-1247-6ACC-3730-5216BE73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9CA7-27A7-0B47-8111-C59FDE7D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6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1802F-268C-AAC0-1F8C-9859753D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8E4E1-BA95-AD4B-F51D-8EEEF9E73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2ADE6-0398-6FE8-CAB5-F2FCED597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DE966-7241-7F4D-8916-FAAB9AA4BB3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D42D5-1136-BF73-AA98-F116054D5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16FC6-2967-1498-3F6F-C31B9EB99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9CA7-27A7-0B47-8111-C59FDE7D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5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DD7E-5307-211A-4707-8C44F1378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B978F-AE27-4A30-3642-F3ADAAB23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8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4309-F6BD-6A47-70D3-F05C00DC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D45F-3318-477D-A946-FF02BACF4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43E2E-3BA6-5946-72D4-196740E2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32104"/>
            <a:ext cx="12195175" cy="459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8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692F-C53A-E9E0-FF7F-7BAA364C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43D7B-84BD-64B7-2836-14170CFC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BDE30-B21A-7FC9-21AB-35B71D8F6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335" y="3431001"/>
            <a:ext cx="3710765" cy="2143998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3669B6BA-7940-EF63-D3F0-8CB441003EBA}"/>
              </a:ext>
            </a:extLst>
          </p:cNvPr>
          <p:cNvSpPr txBox="1">
            <a:spLocks/>
          </p:cNvSpPr>
          <p:nvPr/>
        </p:nvSpPr>
        <p:spPr>
          <a:xfrm>
            <a:off x="504001" y="504000"/>
            <a:ext cx="11186476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chemeClr val="accent1"/>
                </a:solidFill>
              </a:rPr>
              <a:t>Motivation | </a:t>
            </a:r>
            <a:r>
              <a:rPr lang="en-US" sz="2000"/>
              <a:t>Redundant checks in the current VH scenarios in parallel from Dynatrace</a:t>
            </a:r>
            <a:endParaRPr lang="en-US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D354D4-5A58-E1E8-B82F-436C3040884E}"/>
              </a:ext>
            </a:extLst>
          </p:cNvPr>
          <p:cNvGrpSpPr/>
          <p:nvPr/>
        </p:nvGrpSpPr>
        <p:grpSpPr>
          <a:xfrm>
            <a:off x="501649" y="1823876"/>
            <a:ext cx="11301495" cy="600587"/>
            <a:chOff x="501650" y="2338627"/>
            <a:chExt cx="9330542" cy="600587"/>
          </a:xfrm>
        </p:grpSpPr>
        <p:sp>
          <p:nvSpPr>
            <p:cNvPr id="7" name="Arrow: Pentagon 5">
              <a:extLst>
                <a:ext uri="{FF2B5EF4-FFF2-40B4-BE49-F238E27FC236}">
                  <a16:creationId xmlns:a16="http://schemas.microsoft.com/office/drawing/2014/main" id="{AE62E44A-60D3-5FD2-8997-A0121649F6BB}"/>
                </a:ext>
              </a:extLst>
            </p:cNvPr>
            <p:cNvSpPr/>
            <p:nvPr/>
          </p:nvSpPr>
          <p:spPr bwMode="gray">
            <a:xfrm>
              <a:off x="501650" y="2341140"/>
              <a:ext cx="1028427" cy="582803"/>
            </a:xfrm>
            <a:prstGeom prst="homePlate">
              <a:avLst/>
            </a:prstGeom>
            <a:solidFill>
              <a:schemeClr val="accent1"/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lang="en-US" sz="1100" kern="0" dirty="0" err="1">
                  <a:ea typeface="Arial Unicode MS" pitchFamily="34" charset="-128"/>
                  <a:cs typeface="Arial Unicode MS" pitchFamily="34" charset="-128"/>
                </a:rPr>
                <a:t>PoC</a:t>
              </a:r>
              <a:r>
                <a:rPr lang="en-US" sz="1100" kern="0" dirty="0">
                  <a:ea typeface="Arial Unicode MS" pitchFamily="34" charset="-128"/>
                  <a:cs typeface="Arial Unicode MS" pitchFamily="34" charset="-128"/>
                </a:rPr>
                <a:t> with CX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" name="Arrow: Chevron 6">
              <a:extLst>
                <a:ext uri="{FF2B5EF4-FFF2-40B4-BE49-F238E27FC236}">
                  <a16:creationId xmlns:a16="http://schemas.microsoft.com/office/drawing/2014/main" id="{F8F13FBE-F35B-CE65-485A-F73BCF58AA65}"/>
                </a:ext>
              </a:extLst>
            </p:cNvPr>
            <p:cNvSpPr/>
            <p:nvPr/>
          </p:nvSpPr>
          <p:spPr bwMode="gray">
            <a:xfrm>
              <a:off x="1362245" y="2338627"/>
              <a:ext cx="1055367" cy="587828"/>
            </a:xfrm>
            <a:prstGeom prst="chevron">
              <a:avLst/>
            </a:prstGeom>
            <a:solidFill>
              <a:schemeClr val="accent1"/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Enablement </a:t>
              </a:r>
            </a:p>
          </p:txBody>
        </p:sp>
        <p:sp>
          <p:nvSpPr>
            <p:cNvPr id="9" name="Arrow: Chevron 7">
              <a:extLst>
                <a:ext uri="{FF2B5EF4-FFF2-40B4-BE49-F238E27FC236}">
                  <a16:creationId xmlns:a16="http://schemas.microsoft.com/office/drawing/2014/main" id="{4F40C8A2-0FB8-1232-5CC5-0C8637187E4A}"/>
                </a:ext>
              </a:extLst>
            </p:cNvPr>
            <p:cNvSpPr/>
            <p:nvPr/>
          </p:nvSpPr>
          <p:spPr bwMode="gray">
            <a:xfrm>
              <a:off x="2503676" y="2351386"/>
              <a:ext cx="3460430" cy="587828"/>
            </a:xfrm>
            <a:prstGeom prst="chevron">
              <a:avLst/>
            </a:prstGeom>
            <a:solidFill>
              <a:schemeClr val="accent1"/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Catchpoint Points (Ariba)</a:t>
              </a:r>
            </a:p>
          </p:txBody>
        </p:sp>
        <p:sp>
          <p:nvSpPr>
            <p:cNvPr id="10" name="Arrow: Chevron 8">
              <a:extLst>
                <a:ext uri="{FF2B5EF4-FFF2-40B4-BE49-F238E27FC236}">
                  <a16:creationId xmlns:a16="http://schemas.microsoft.com/office/drawing/2014/main" id="{717AD007-1E72-31DF-5852-B3ECF6B76194}"/>
                </a:ext>
              </a:extLst>
            </p:cNvPr>
            <p:cNvSpPr/>
            <p:nvPr/>
          </p:nvSpPr>
          <p:spPr bwMode="gray">
            <a:xfrm>
              <a:off x="6082367" y="2341140"/>
              <a:ext cx="1564233" cy="587828"/>
            </a:xfrm>
            <a:prstGeom prst="chevron">
              <a:avLst/>
            </a:prstGeom>
            <a:solidFill>
              <a:schemeClr val="accent1"/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Http/s</a:t>
              </a:r>
              <a:b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</a:b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Configuration</a:t>
              </a:r>
            </a:p>
          </p:txBody>
        </p:sp>
        <p:sp>
          <p:nvSpPr>
            <p:cNvPr id="11" name="Arrow: Chevron 9">
              <a:extLst>
                <a:ext uri="{FF2B5EF4-FFF2-40B4-BE49-F238E27FC236}">
                  <a16:creationId xmlns:a16="http://schemas.microsoft.com/office/drawing/2014/main" id="{4BCAC4F2-B154-B59C-52D7-6F8A7B8937AA}"/>
                </a:ext>
              </a:extLst>
            </p:cNvPr>
            <p:cNvSpPr/>
            <p:nvPr/>
          </p:nvSpPr>
          <p:spPr bwMode="gray">
            <a:xfrm>
              <a:off x="7646599" y="2341140"/>
              <a:ext cx="2185593" cy="587828"/>
            </a:xfrm>
            <a:prstGeom prst="chevron">
              <a:avLst/>
            </a:prstGeom>
            <a:solidFill>
              <a:schemeClr val="accent1"/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lang="en-US" sz="1100" kern="0" dirty="0">
                  <a:ea typeface="Arial Unicode MS" pitchFamily="34" charset="-128"/>
                  <a:cs typeface="Arial Unicode MS" pitchFamily="34" charset="-128"/>
                </a:rPr>
                <a:t>Include in Monitoring &amp; Observability </a:t>
              </a:r>
              <a:r>
                <a:rPr lang="en-US" sz="1100" kern="0" dirty="0" err="1">
                  <a:ea typeface="Arial Unicode MS" pitchFamily="34" charset="-128"/>
                  <a:cs typeface="Arial Unicode MS" pitchFamily="34" charset="-128"/>
                </a:rPr>
                <a:t>Setvice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E5D3F1-7721-370A-EC3D-55033FF8914A}"/>
              </a:ext>
            </a:extLst>
          </p:cNvPr>
          <p:cNvGrpSpPr/>
          <p:nvPr/>
        </p:nvGrpSpPr>
        <p:grpSpPr>
          <a:xfrm>
            <a:off x="501651" y="937237"/>
            <a:ext cx="11188699" cy="462224"/>
            <a:chOff x="501651" y="1507252"/>
            <a:chExt cx="11188699" cy="4622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C829F3-5F1B-C126-AC50-6F2ED2EEAF61}"/>
                </a:ext>
              </a:extLst>
            </p:cNvPr>
            <p:cNvSpPr/>
            <p:nvPr/>
          </p:nvSpPr>
          <p:spPr bwMode="gray">
            <a:xfrm>
              <a:off x="501651" y="1507252"/>
              <a:ext cx="2250342" cy="46222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2021 Q3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9AD83A-C7FC-3151-E339-B8782CA0598F}"/>
                </a:ext>
              </a:extLst>
            </p:cNvPr>
            <p:cNvSpPr/>
            <p:nvPr/>
          </p:nvSpPr>
          <p:spPr bwMode="gray">
            <a:xfrm>
              <a:off x="2822332" y="1507252"/>
              <a:ext cx="2321168" cy="46222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400" kern="0" dirty="0">
                  <a:ea typeface="Arial Unicode MS" pitchFamily="34" charset="-128"/>
                  <a:cs typeface="Arial Unicode MS" pitchFamily="34" charset="-128"/>
                </a:rPr>
                <a:t>2021 Q4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F6AFF27-EA0A-949A-344F-2231A3CB722B}"/>
                </a:ext>
              </a:extLst>
            </p:cNvPr>
            <p:cNvSpPr/>
            <p:nvPr/>
          </p:nvSpPr>
          <p:spPr bwMode="gray">
            <a:xfrm>
              <a:off x="5213839" y="1507252"/>
              <a:ext cx="3942035" cy="46222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2022 Q1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395FDA-C348-C825-B7AB-7962F0283809}"/>
                </a:ext>
              </a:extLst>
            </p:cNvPr>
            <p:cNvSpPr/>
            <p:nvPr/>
          </p:nvSpPr>
          <p:spPr bwMode="gray">
            <a:xfrm>
              <a:off x="9372843" y="1507252"/>
              <a:ext cx="2317507" cy="46222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400" kern="0" dirty="0">
                  <a:ea typeface="Arial Unicode MS" pitchFamily="34" charset="-128"/>
                  <a:cs typeface="Arial Unicode MS" pitchFamily="34" charset="-128"/>
                </a:rPr>
                <a:t>2022 Q1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2200ED-361B-8644-8AD2-8C55058AB2FE}"/>
              </a:ext>
            </a:extLst>
          </p:cNvPr>
          <p:cNvGrpSpPr/>
          <p:nvPr/>
        </p:nvGrpSpPr>
        <p:grpSpPr>
          <a:xfrm>
            <a:off x="479092" y="2629439"/>
            <a:ext cx="11188700" cy="6220543"/>
            <a:chOff x="501650" y="3236260"/>
            <a:chExt cx="11188700" cy="565503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CD16A0-99B8-E26E-D98E-6968B835C111}"/>
                </a:ext>
              </a:extLst>
            </p:cNvPr>
            <p:cNvGrpSpPr/>
            <p:nvPr/>
          </p:nvGrpSpPr>
          <p:grpSpPr>
            <a:xfrm>
              <a:off x="1595292" y="3466681"/>
              <a:ext cx="10095058" cy="5424618"/>
              <a:chOff x="1595292" y="3466681"/>
              <a:chExt cx="10095058" cy="542461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2D9C49D-4901-3052-E27C-842C1C03B4BC}"/>
                  </a:ext>
                </a:extLst>
              </p:cNvPr>
              <p:cNvSpPr/>
              <p:nvPr/>
            </p:nvSpPr>
            <p:spPr bwMode="gray">
              <a:xfrm>
                <a:off x="1595292" y="3466681"/>
                <a:ext cx="1156702" cy="286903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lIns="90000" tIns="72000" rIns="90000" bIns="72000" rtlCol="0" anchor="t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Testing Scenarios</a:t>
                </a: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en-US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  <a:p>
                <a:pPr marL="171450" marR="0" indent="-17145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11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GCP</a:t>
                </a:r>
              </a:p>
              <a:p>
                <a:pPr marL="171450" marR="0" indent="-17145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buFont typeface="Arial" panose="020B0604020202020204" pitchFamily="34" charset="0"/>
                  <a:buChar char="•"/>
                  <a:tabLst/>
                </a:pPr>
                <a:r>
                  <a:rPr lang="en-US" sz="1100" kern="0" dirty="0">
                    <a:ea typeface="Arial Unicode MS" pitchFamily="34" charset="-128"/>
                    <a:cs typeface="Arial Unicode MS" pitchFamily="34" charset="-128"/>
                  </a:rPr>
                  <a:t>XXXXX CC (eu-de1, eu-de2) </a:t>
                </a:r>
                <a:endParaRPr kumimoji="0" lang="en-US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2CE4810-1F2F-8E0B-6694-5FE0D11736B9}"/>
                  </a:ext>
                </a:extLst>
              </p:cNvPr>
              <p:cNvSpPr/>
              <p:nvPr/>
            </p:nvSpPr>
            <p:spPr bwMode="gray">
              <a:xfrm>
                <a:off x="3152782" y="3466681"/>
                <a:ext cx="3965193" cy="286903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lIns="90000" tIns="72000" rIns="90000" bIns="72000" rtlCol="0" anchor="t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74FE768-785B-1A11-F271-1E26EEF6401F}"/>
                  </a:ext>
                </a:extLst>
              </p:cNvPr>
              <p:cNvSpPr/>
              <p:nvPr/>
            </p:nvSpPr>
            <p:spPr bwMode="gray">
              <a:xfrm>
                <a:off x="7287637" y="3466681"/>
                <a:ext cx="1890796" cy="286903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lIns="90000" tIns="72000" rIns="90000" bIns="72000" rtlCol="0" anchor="t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CEADBB2-36F7-0CF8-5351-9BB4440F0411}"/>
                  </a:ext>
                </a:extLst>
              </p:cNvPr>
              <p:cNvSpPr/>
              <p:nvPr/>
            </p:nvSpPr>
            <p:spPr bwMode="gray">
              <a:xfrm>
                <a:off x="9285311" y="3466681"/>
                <a:ext cx="2405039" cy="32460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lIns="90000" tIns="72000" rIns="90000" bIns="72000" rtlCol="0" anchor="t"/>
              <a:lstStyle/>
              <a:p>
                <a:pPr marR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lang="en-US" sz="1100" b="1" kern="0" dirty="0">
                    <a:ea typeface="Arial Unicode MS" pitchFamily="34" charset="-128"/>
                    <a:cs typeface="Arial Unicode MS" pitchFamily="34" charset="-128"/>
                  </a:rPr>
                  <a:t>Possible use cases</a:t>
                </a:r>
              </a:p>
              <a:p>
                <a:pPr marL="171450" marR="0" indent="-17145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buFontTx/>
                  <a:buChar char="-"/>
                  <a:tabLst/>
                </a:pPr>
                <a:r>
                  <a:rPr lang="en-US" sz="1100" kern="0" dirty="0">
                    <a:ea typeface="Arial Unicode MS" pitchFamily="34" charset="-128"/>
                    <a:cs typeface="Arial Unicode MS" pitchFamily="34" charset="-128"/>
                  </a:rPr>
                  <a:t>RabbitMQ (in XXXXX CC)</a:t>
                </a:r>
              </a:p>
              <a:p>
                <a:pPr marL="171450" marR="0" indent="-17145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buFontTx/>
                  <a:buChar char="-"/>
                  <a:tabLst/>
                </a:pPr>
                <a:r>
                  <a:rPr lang="en-US" sz="1100" kern="0" dirty="0" err="1">
                    <a:ea typeface="Arial Unicode MS" pitchFamily="34" charset="-128"/>
                    <a:cs typeface="Arial Unicode MS" pitchFamily="34" charset="-128"/>
                  </a:rPr>
                  <a:t>Sideras</a:t>
                </a:r>
                <a:r>
                  <a:rPr lang="en-US" sz="1100" kern="0" dirty="0">
                    <a:ea typeface="Arial Unicode MS" pitchFamily="34" charset="-128"/>
                    <a:cs typeface="Arial Unicode MS" pitchFamily="34" charset="-128"/>
                  </a:rPr>
                  <a:t> SSL</a:t>
                </a:r>
              </a:p>
              <a:p>
                <a:pPr marL="171450" marR="0" indent="-17145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buFontTx/>
                  <a:buChar char="-"/>
                  <a:tabLst/>
                </a:pPr>
                <a:endParaRPr lang="en-US" sz="1100" kern="0" dirty="0"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B2498802-5D92-009B-7861-407C6C576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19763" y="7167562"/>
                <a:ext cx="1723737" cy="1723737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7BA2CC3-4449-5178-9944-E22E58A09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545029" y="6797862"/>
                <a:ext cx="1639973" cy="1639973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4E7EA898-C017-4B04-FC88-4315580115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89666" y="6807916"/>
                <a:ext cx="1639973" cy="1639973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0C1F2C2-5DD4-38FE-66A4-584483C94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94427" y="6842510"/>
                <a:ext cx="1322893" cy="1322893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08264911-ECD0-221F-E8A3-9C78A07E2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64351" y="5504789"/>
                <a:ext cx="656630" cy="656630"/>
              </a:xfrm>
              <a:prstGeom prst="rect">
                <a:avLst/>
              </a:prstGeom>
            </p:spPr>
          </p:pic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6762DF-30F3-D06D-BF6E-64CE0415DD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650" y="3236260"/>
              <a:ext cx="2051545" cy="1494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DC01D0B-BC98-122D-26DC-84474B235FD1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76" y="3236260"/>
              <a:ext cx="4191400" cy="597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08B84D-E87A-ABC2-9CAF-D402DAFEF7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7016" y="3236260"/>
              <a:ext cx="1911416" cy="896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B0000F3-F425-01DE-B8A2-C6174F27B6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5311" y="3236260"/>
              <a:ext cx="2332947" cy="597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552BB56B-7198-3F78-DCAA-E5099B787C5D}"/>
              </a:ext>
            </a:extLst>
          </p:cNvPr>
          <p:cNvSpPr/>
          <p:nvPr/>
        </p:nvSpPr>
        <p:spPr bwMode="gray">
          <a:xfrm>
            <a:off x="462481" y="2861049"/>
            <a:ext cx="1042383" cy="3177788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90000" tIns="72000" rIns="90000" bIns="72000" rtlCol="0" anchor="t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Collaboration Customer Experience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854B671-5AD1-C495-0BB3-FF165F5C424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4033" y="6858000"/>
            <a:ext cx="1501128" cy="150112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256471A-0E72-4E25-D32A-9A93D08B370C}"/>
              </a:ext>
            </a:extLst>
          </p:cNvPr>
          <p:cNvSpPr txBox="1"/>
          <p:nvPr/>
        </p:nvSpPr>
        <p:spPr>
          <a:xfrm>
            <a:off x="3350879" y="2954760"/>
            <a:ext cx="2746360" cy="8386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100" b="1" kern="0" dirty="0">
                <a:ea typeface="Arial Unicode MS" pitchFamily="34" charset="-128"/>
                <a:cs typeface="Arial Unicode MS" pitchFamily="34" charset="-128"/>
              </a:rPr>
              <a:t>Price Definition</a:t>
            </a:r>
          </a:p>
          <a:p>
            <a:pPr marL="171450" indent="-1714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100" b="1" kern="0" dirty="0">
                <a:ea typeface="Arial Unicode MS" pitchFamily="34" charset="-128"/>
                <a:cs typeface="Arial Unicode MS" pitchFamily="34" charset="-128"/>
              </a:rPr>
              <a:t>Internal node VM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33E40FA-8A85-D7F2-4B9D-384F2C8308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9161" y="3620265"/>
            <a:ext cx="806559" cy="27337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3C05495-C483-F266-E09E-F543DF503C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0508" y="3010155"/>
            <a:ext cx="1832807" cy="274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7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Estala Velasco, Carlos</dc:creator>
  <cp:lastModifiedBy>Estala Velasco, Carlos</cp:lastModifiedBy>
  <cp:revision>1</cp:revision>
  <dcterms:created xsi:type="dcterms:W3CDTF">2022-04-21T19:34:55Z</dcterms:created>
  <dcterms:modified xsi:type="dcterms:W3CDTF">2022-04-21T19:36:42Z</dcterms:modified>
</cp:coreProperties>
</file>