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6"/>
  </p:sldMasterIdLst>
  <p:notesMasterIdLst>
    <p:notesMasterId r:id="rId12"/>
  </p:notesMasterIdLst>
  <p:sldIdLst>
    <p:sldId id="2146846877" r:id="rId7"/>
    <p:sldId id="2146846878" r:id="rId8"/>
    <p:sldId id="2146846880" r:id="rId9"/>
    <p:sldId id="2146846881" r:id="rId10"/>
    <p:sldId id="2146846879" r:id="rId11"/>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8B5B761-5D3A-F854-FEFC-36D6EBA70475}" name="Chiong, Ariel" initials="CA" userId="S::ariel.chiong@sap.com::ed137994-ee49-442c-9d71-6e72bc864ab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4" autoAdjust="0"/>
    <p:restoredTop sz="94660"/>
  </p:normalViewPr>
  <p:slideViewPr>
    <p:cSldViewPr snapToGrid="0">
      <p:cViewPr varScale="1">
        <p:scale>
          <a:sx n="115" d="100"/>
          <a:sy n="115" d="100"/>
        </p:scale>
        <p:origin x="3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theme" Target="theme/theme1.xml"/><Relationship Id="rId10" Type="http://schemas.openxmlformats.org/officeDocument/2006/relationships/slide" Target="slides/slide4.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8:09:31.4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12F3-9F7B-40BB-8983-E7A3B5C63A65}" type="datetimeFigureOut">
              <a:rPr lang="en-IL" smtClean="0"/>
              <a:t>9/19/22</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9C00E9-3601-45D0-B917-79309A78B396}" type="slidenum">
              <a:rPr lang="en-IL" smtClean="0"/>
              <a:t>‹#›</a:t>
            </a:fld>
            <a:endParaRPr lang="en-IL"/>
          </a:p>
        </p:txBody>
      </p:sp>
    </p:spTree>
    <p:extLst>
      <p:ext uri="{BB962C8B-B14F-4D97-AF65-F5344CB8AC3E}">
        <p14:creationId xmlns:p14="http://schemas.microsoft.com/office/powerpoint/2010/main" val="1211400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ap.sharepoint.com/teams/NorthStarArchitectureIntegrationKernelServices/Shared%20Documents/Forms/AllItems.aspx?id=%2Fteams%2FNorthStarArchitectureIntegrationKernelServices%2FShared%20Documents%2FGeneral%2FNorth%20Star%20Architecture%20Strategy%20Papers%2F2022%2FNorth%5FStar%5FArchitecture%5F2022%2Epdf&amp;parent=%2Fteams%2FNorthStarArchitectureIntegrationKernelServices%2FShared%20Documents%2FGeneral%2FNorth%20Star%20Architecture%20Strategy%20Papers%2F2022"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github.com/sapcc/maia/blob/master/docs/users-guide.md"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ap.sharepoint.com/teams/NorthStarArchitectureIntegrationKernelServices/Shared%20Documents/Forms/AllItems.aspx?id=%2Fteams%2FNorthStarArchitectureIntegrationKernelServices%2FShared%20Documents%2FGeneral%2FNorth%20Star%20Architecture%20Strategy%20Papers%2F2022%2FNorth%5FStar%5FArchitecture%5F2022%2Epdf&amp;parent=%2Fteams%2FNorthStarArchitectureIntegrationKernelServices%2FShared%20Documents%2FGeneral%2FNorth%20Star%20Architecture%20Strategy%20Papers%2F2022"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github.com/sapcc/maia/blob/master/docs/users-guide.md"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ap.sharepoint.com/teams/NorthStarArchitectureIntegrationKernelServices/Shared%20Documents/Forms/AllItems.aspx?id=%2Fteams%2FNorthStarArchitectureIntegrationKernelServices%2FShared%20Documents%2FGeneral%2FNorth%20Star%20Architecture%20Strategy%20Papers%2F2022%2FNorth%5FStar%5FArchitecture%5F2022%2Epdf&amp;parent=%2Fteams%2FNorthStarArchitectureIntegrationKernelServices%2FShared%20Documents%2FGeneral%2FNorth%20Star%20Architecture%20Strategy%20Papers%2F2022"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github.com/sapcc/maia/blob/master/docs/users-guide.md"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Support for the </a:t>
            </a:r>
            <a:r>
              <a:rPr lang="en-US" err="1"/>
              <a:t>opentelemetry</a:t>
            </a:r>
            <a:r>
              <a:rPr lang="en-US"/>
              <a:t>:</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1" i="0" kern="1200">
                <a:solidFill>
                  <a:schemeClr val="tx1"/>
                </a:solidFill>
                <a:effectLst/>
                <a:latin typeface="+mn-lt"/>
                <a:ea typeface="+mn-ea"/>
                <a:cs typeface="+mn-cs"/>
              </a:rPr>
              <a:t>	Cross-Product Architecture: </a:t>
            </a:r>
            <a:r>
              <a:rPr lang="en-US"/>
              <a:t>https://</a:t>
            </a:r>
            <a:r>
              <a:rPr lang="en-US" err="1"/>
              <a:t>pages.github.tools.sap</a:t>
            </a:r>
            <a:r>
              <a:rPr lang="en-US"/>
              <a:t>/CPA/landing-page/working-groups/</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a:t>Refence: </a:t>
            </a:r>
            <a:r>
              <a:rPr lang="en-US">
                <a:hlinkClick r:id="rId3"/>
              </a:rPr>
              <a:t>North StarArchitecture Integration</a:t>
            </a:r>
            <a:endParaRPr lang="en-US"/>
          </a:p>
          <a:p>
            <a:pPr marL="0" marR="0" lvl="0" indent="0" algn="l" defTabSz="1088776" rtl="0" eaLnBrk="1" fontAlgn="auto" latinLnBrk="0" hangingPunct="1">
              <a:lnSpc>
                <a:spcPct val="100000"/>
              </a:lnSpc>
              <a:spcBef>
                <a:spcPts val="0"/>
              </a:spcBef>
              <a:spcAft>
                <a:spcPts val="0"/>
              </a:spcAft>
              <a:buClrTx/>
              <a:buSzTx/>
              <a:buFontTx/>
              <a:buNone/>
              <a:tabLst/>
              <a:defRPr/>
            </a:pPr>
            <a:endParaRPr lang="en-US"/>
          </a:p>
          <a:p>
            <a:pPr marL="0" marR="0" lvl="0" indent="0" algn="l" defTabSz="1088776" rtl="0" eaLnBrk="1" fontAlgn="auto" latinLnBrk="0" hangingPunct="1">
              <a:lnSpc>
                <a:spcPct val="100000"/>
              </a:lnSpc>
              <a:spcBef>
                <a:spcPts val="0"/>
              </a:spcBef>
              <a:spcAft>
                <a:spcPts val="0"/>
              </a:spcAft>
              <a:buClrTx/>
              <a:buSzTx/>
              <a:buFontTx/>
              <a:buNone/>
              <a:tabLst/>
              <a:defRPr/>
            </a:pPr>
            <a:r>
              <a:rPr lang="en-US" b="1"/>
              <a:t>MAIA-Prometheus user guide in SAPCC : </a:t>
            </a:r>
            <a:r>
              <a:rPr lang="en-US" sz="1400" b="0" i="0" u="none" strike="noStrike" kern="1200">
                <a:solidFill>
                  <a:schemeClr val="tx1"/>
                </a:solidFill>
                <a:effectLst/>
                <a:latin typeface="+mn-lt"/>
                <a:ea typeface="+mn-ea"/>
                <a:cs typeface="+mn-cs"/>
                <a:hlinkClick r:id="rId4" tooltip="https://github.com/sapcc/maia/blob/master/docs/users-guide.md"/>
              </a:rPr>
              <a:t>https://github.com/sapcc/maia/blob/master/docs/users-guide.md</a:t>
            </a:r>
            <a:endParaRPr lang="en-US"/>
          </a:p>
          <a:p>
            <a:endParaRPr lang="en-FR"/>
          </a:p>
        </p:txBody>
      </p:sp>
      <p:sp>
        <p:nvSpPr>
          <p:cNvPr id="4" name="Slide Number Placeholder 3"/>
          <p:cNvSpPr>
            <a:spLocks noGrp="1"/>
          </p:cNvSpPr>
          <p:nvPr>
            <p:ph type="sldNum" sz="quarter" idx="5"/>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a:t>
            </a:fld>
            <a:endParaRPr kumimoji="0" lang="de-DE" sz="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64431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Support for the </a:t>
            </a:r>
            <a:r>
              <a:rPr lang="en-US" err="1"/>
              <a:t>opentelemetry</a:t>
            </a:r>
            <a:r>
              <a:rPr lang="en-US"/>
              <a:t>:</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1" i="0" kern="1200">
                <a:solidFill>
                  <a:schemeClr val="tx1"/>
                </a:solidFill>
                <a:effectLst/>
                <a:latin typeface="+mn-lt"/>
                <a:ea typeface="+mn-ea"/>
                <a:cs typeface="+mn-cs"/>
              </a:rPr>
              <a:t>	Cross-Product Architecture: </a:t>
            </a:r>
            <a:r>
              <a:rPr lang="en-US"/>
              <a:t>https://</a:t>
            </a:r>
            <a:r>
              <a:rPr lang="en-US" err="1"/>
              <a:t>pages.github.tools.sap</a:t>
            </a:r>
            <a:r>
              <a:rPr lang="en-US"/>
              <a:t>/CPA/landing-page/working-groups/</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a:t>Refence: </a:t>
            </a:r>
            <a:r>
              <a:rPr lang="en-US">
                <a:hlinkClick r:id="rId3"/>
              </a:rPr>
              <a:t>North StarArchitecture Integration</a:t>
            </a:r>
            <a:endParaRPr lang="en-US"/>
          </a:p>
          <a:p>
            <a:pPr marL="0" marR="0" lvl="0" indent="0" algn="l" defTabSz="1088776" rtl="0" eaLnBrk="1" fontAlgn="auto" latinLnBrk="0" hangingPunct="1">
              <a:lnSpc>
                <a:spcPct val="100000"/>
              </a:lnSpc>
              <a:spcBef>
                <a:spcPts val="0"/>
              </a:spcBef>
              <a:spcAft>
                <a:spcPts val="0"/>
              </a:spcAft>
              <a:buClrTx/>
              <a:buSzTx/>
              <a:buFontTx/>
              <a:buNone/>
              <a:tabLst/>
              <a:defRPr/>
            </a:pPr>
            <a:endParaRPr lang="en-US"/>
          </a:p>
          <a:p>
            <a:pPr marL="0" marR="0" lvl="0" indent="0" algn="l" defTabSz="1088776" rtl="0" eaLnBrk="1" fontAlgn="auto" latinLnBrk="0" hangingPunct="1">
              <a:lnSpc>
                <a:spcPct val="100000"/>
              </a:lnSpc>
              <a:spcBef>
                <a:spcPts val="0"/>
              </a:spcBef>
              <a:spcAft>
                <a:spcPts val="0"/>
              </a:spcAft>
              <a:buClrTx/>
              <a:buSzTx/>
              <a:buFontTx/>
              <a:buNone/>
              <a:tabLst/>
              <a:defRPr/>
            </a:pPr>
            <a:r>
              <a:rPr lang="en-US" b="1"/>
              <a:t>MAIA-Prometheus user guide in SAPCC : </a:t>
            </a:r>
            <a:r>
              <a:rPr lang="en-US" sz="1400" b="0" i="0" u="none" strike="noStrike" kern="1200">
                <a:solidFill>
                  <a:schemeClr val="tx1"/>
                </a:solidFill>
                <a:effectLst/>
                <a:latin typeface="+mn-lt"/>
                <a:ea typeface="+mn-ea"/>
                <a:cs typeface="+mn-cs"/>
                <a:hlinkClick r:id="rId4" tooltip="https://github.com/sapcc/maia/blob/master/docs/users-guide.md"/>
              </a:rPr>
              <a:t>https://github.com/sapcc/maia/blob/master/docs/users-guide.md</a:t>
            </a:r>
            <a:endParaRPr lang="en-US"/>
          </a:p>
          <a:p>
            <a:endParaRPr lang="en-FR"/>
          </a:p>
        </p:txBody>
      </p:sp>
      <p:sp>
        <p:nvSpPr>
          <p:cNvPr id="4" name="Slide Number Placeholder 3"/>
          <p:cNvSpPr>
            <a:spLocks noGrp="1"/>
          </p:cNvSpPr>
          <p:nvPr>
            <p:ph type="sldNum" sz="quarter" idx="5"/>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a:t>
            </a:fld>
            <a:endParaRPr kumimoji="0" lang="de-DE" sz="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822808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Support for the </a:t>
            </a:r>
            <a:r>
              <a:rPr lang="en-US" err="1"/>
              <a:t>opentelemetry</a:t>
            </a:r>
            <a:r>
              <a:rPr lang="en-US"/>
              <a:t>:</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1" i="0" kern="1200">
                <a:solidFill>
                  <a:schemeClr val="tx1"/>
                </a:solidFill>
                <a:effectLst/>
                <a:latin typeface="+mn-lt"/>
                <a:ea typeface="+mn-ea"/>
                <a:cs typeface="+mn-cs"/>
              </a:rPr>
              <a:t>	Cross-Product Architecture: </a:t>
            </a:r>
            <a:r>
              <a:rPr lang="en-US"/>
              <a:t>https://</a:t>
            </a:r>
            <a:r>
              <a:rPr lang="en-US" err="1"/>
              <a:t>pages.github.tools.sap</a:t>
            </a:r>
            <a:r>
              <a:rPr lang="en-US"/>
              <a:t>/CPA/landing-page/working-groups/</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a:t>Refence: </a:t>
            </a:r>
            <a:r>
              <a:rPr lang="en-US">
                <a:hlinkClick r:id="rId3"/>
              </a:rPr>
              <a:t>North StarArchitecture Integration</a:t>
            </a:r>
            <a:endParaRPr lang="en-US"/>
          </a:p>
          <a:p>
            <a:pPr marL="0" marR="0" lvl="0" indent="0" algn="l" defTabSz="1088776" rtl="0" eaLnBrk="1" fontAlgn="auto" latinLnBrk="0" hangingPunct="1">
              <a:lnSpc>
                <a:spcPct val="100000"/>
              </a:lnSpc>
              <a:spcBef>
                <a:spcPts val="0"/>
              </a:spcBef>
              <a:spcAft>
                <a:spcPts val="0"/>
              </a:spcAft>
              <a:buClrTx/>
              <a:buSzTx/>
              <a:buFontTx/>
              <a:buNone/>
              <a:tabLst/>
              <a:defRPr/>
            </a:pPr>
            <a:endParaRPr lang="en-US"/>
          </a:p>
          <a:p>
            <a:pPr marL="0" marR="0" lvl="0" indent="0" algn="l" defTabSz="1088776" rtl="0" eaLnBrk="1" fontAlgn="auto" latinLnBrk="0" hangingPunct="1">
              <a:lnSpc>
                <a:spcPct val="100000"/>
              </a:lnSpc>
              <a:spcBef>
                <a:spcPts val="0"/>
              </a:spcBef>
              <a:spcAft>
                <a:spcPts val="0"/>
              </a:spcAft>
              <a:buClrTx/>
              <a:buSzTx/>
              <a:buFontTx/>
              <a:buNone/>
              <a:tabLst/>
              <a:defRPr/>
            </a:pPr>
            <a:r>
              <a:rPr lang="en-US" b="1"/>
              <a:t>MAIA-Prometheus user guide in SAPCC : </a:t>
            </a:r>
            <a:r>
              <a:rPr lang="en-US" sz="1400" b="0" i="0" u="none" strike="noStrike" kern="1200">
                <a:solidFill>
                  <a:schemeClr val="tx1"/>
                </a:solidFill>
                <a:effectLst/>
                <a:latin typeface="+mn-lt"/>
                <a:ea typeface="+mn-ea"/>
                <a:cs typeface="+mn-cs"/>
                <a:hlinkClick r:id="rId4" tooltip="https://github.com/sapcc/maia/blob/master/docs/users-guide.md"/>
              </a:rPr>
              <a:t>https://github.com/sapcc/maia/blob/master/docs/users-guide.md</a:t>
            </a:r>
            <a:endParaRPr lang="en-US"/>
          </a:p>
          <a:p>
            <a:endParaRPr lang="en-FR"/>
          </a:p>
        </p:txBody>
      </p:sp>
      <p:sp>
        <p:nvSpPr>
          <p:cNvPr id="4" name="Slide Number Placeholder 3"/>
          <p:cNvSpPr>
            <a:spLocks noGrp="1"/>
          </p:cNvSpPr>
          <p:nvPr>
            <p:ph type="sldNum" sz="quarter" idx="5"/>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a:t>
            </a:fld>
            <a:endParaRPr kumimoji="0" lang="de-DE" sz="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6454568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039584699" name="SAP Logo Placeholder" descr="{&quot;templafy&quot;:{&quot;id&quot;:&quot;f16f3298-fa51-410a-9ff2-a43cfd9aa092&quot;}}"/>
          <p:cNvPicPr>
            <a:picLocks noChangeAspect="1"/>
          </p:cNvPicPr>
          <p:nvPr userDrawn="1"/>
        </p:nvPicPr>
        <p:blipFill>
          <a:blip r:embed="rId2"/>
          <a:stretch>
            <a:fillRect/>
          </a:stretch>
        </p:blipFill>
        <p:spPr>
          <a:xfrm>
            <a:off x="9690117" y="6053328"/>
            <a:ext cx="2207861" cy="532020"/>
          </a:xfrm>
          <a:prstGeom prst="rect">
            <a:avLst/>
          </a:prstGeom>
        </p:spPr>
      </p:pic>
      <p:sp>
        <p:nvSpPr>
          <p:cNvPr id="9" name="Partner Logo Placeholder">
            <a:extLst>
              <a:ext uri="{FF2B5EF4-FFF2-40B4-BE49-F238E27FC236}">
                <a16:creationId xmlns:a16="http://schemas.microsoft.com/office/drawing/2014/main" id="{19E8849E-429B-6042-8141-D50CA3A38A84}"/>
              </a:ext>
            </a:extLst>
          </p:cNvPr>
          <p:cNvSpPr>
            <a:spLocks noGrp="1"/>
          </p:cNvSpPr>
          <p:nvPr>
            <p:ph type="pic" sz="quarter" idx="16" hasCustomPrompt="1"/>
          </p:nvPr>
        </p:nvSpPr>
        <p:spPr>
          <a:xfrm>
            <a:off x="282501" y="6161088"/>
            <a:ext cx="953840" cy="417512"/>
          </a:xfrm>
        </p:spPr>
        <p:txBody>
          <a:bodyPr anchor="ctr" anchorCtr="0">
            <a:noAutofit/>
          </a:bodyPr>
          <a:lstStyle>
            <a:lvl1pPr algn="ctr">
              <a:spcBef>
                <a:spcPts val="0"/>
              </a:spcBef>
              <a:defRPr sz="900"/>
            </a:lvl1pPr>
          </a:lstStyle>
          <a:p>
            <a:r>
              <a:rPr lang="en-US"/>
              <a:t>Add partner </a:t>
            </a:r>
            <a:br>
              <a:rPr lang="en-US"/>
            </a:br>
            <a:r>
              <a:rPr lang="en-US"/>
              <a:t>logo and alt text</a:t>
            </a:r>
          </a:p>
        </p:txBody>
      </p:sp>
      <p:sp>
        <p:nvSpPr>
          <p:cNvPr id="3" name="Title"/>
          <p:cNvSpPr>
            <a:spLocks noGrp="1"/>
          </p:cNvSpPr>
          <p:nvPr>
            <p:ph type="title" hasCustomPrompt="1"/>
          </p:nvPr>
        </p:nvSpPr>
        <p:spPr>
          <a:xfrm>
            <a:off x="287925" y="4024430"/>
            <a:ext cx="11624973" cy="997196"/>
          </a:xfrm>
        </p:spPr>
        <p:txBody>
          <a:bodyPr vert="horz" wrap="square" lIns="0" tIns="0" rIns="0" bIns="0" rtlCol="0">
            <a:noAutofit/>
          </a:bodyPr>
          <a:lstStyle>
            <a:lvl1pPr>
              <a:lnSpc>
                <a:spcPct val="90000"/>
              </a:lnSpc>
              <a:defRPr lang="de-DE" sz="3599" dirty="0">
                <a:latin typeface="+mn-lt"/>
                <a:ea typeface="+mn-ea"/>
                <a:cs typeface="+mn-cs"/>
              </a:defRPr>
            </a:lvl1pPr>
          </a:lstStyle>
          <a:p>
            <a:pPr lvl="0"/>
            <a:r>
              <a:rPr lang="en-US"/>
              <a:t>Title Goes Here</a:t>
            </a:r>
            <a:br>
              <a:rPr lang="en-US"/>
            </a:br>
            <a:r>
              <a:rPr lang="en-US"/>
              <a:t>and Here and Here</a:t>
            </a:r>
          </a:p>
        </p:txBody>
      </p:sp>
      <p:pic>
        <p:nvPicPr>
          <p:cNvPr id="374518092" name="Acquired Company Logo Placeholder" descr="{&quot;templafy&quot;:{&quot;id&quot;:&quot;ac393678-68db-4be6-b133-80b17230be8d&quot;}}" hidden="1"/>
          <p:cNvPicPr>
            <a:picLocks noChangeAspect="1"/>
          </p:cNvPicPr>
          <p:nvPr userDrawn="1"/>
        </p:nvPicPr>
        <p:blipFill>
          <a:blip r:embed="rId3"/>
          <a:stretch>
            <a:fillRect/>
          </a:stretch>
        </p:blipFill>
        <p:spPr>
          <a:xfrm>
            <a:off x="282501" y="3564352"/>
            <a:ext cx="4124850" cy="266010"/>
          </a:xfrm>
          <a:prstGeom prst="rect">
            <a:avLst/>
          </a:prstGeom>
        </p:spPr>
      </p:pic>
      <p:sp>
        <p:nvSpPr>
          <p:cNvPr id="5" name="Title Image Placeholder" descr="Placeholder title image" title="Title image"/>
          <p:cNvSpPr>
            <a:spLocks noGrp="1"/>
          </p:cNvSpPr>
          <p:nvPr>
            <p:ph type="pic" sz="quarter" idx="12" hasCustomPrompt="1"/>
          </p:nvPr>
        </p:nvSpPr>
        <p:spPr bwMode="gray">
          <a:xfrm>
            <a:off x="1" y="0"/>
            <a:ext cx="12190026" cy="3430006"/>
          </a:xfrm>
          <a:noFill/>
        </p:spPr>
        <p:txBody>
          <a:bodyPr tIns="504000"/>
          <a:lstStyle>
            <a:lvl1pPr algn="ctr">
              <a:defRPr sz="1600">
                <a:solidFill>
                  <a:schemeClr val="tx1"/>
                </a:solidFill>
              </a:defRPr>
            </a:lvl1pPr>
          </a:lstStyle>
          <a:p>
            <a:r>
              <a:rPr lang="en-US"/>
              <a:t>Click to insert title image or illustration</a:t>
            </a:r>
          </a:p>
        </p:txBody>
      </p:sp>
      <p:sp>
        <p:nvSpPr>
          <p:cNvPr id="12" name="TextBox 11" descr="{&quot;templafy&quot;:{&quot;id&quot;:&quot;534bbc2a-5998-40ed-9ab1-2025e5c4794e&quot;}}">
            <a:extLst>
              <a:ext uri="{FF2B5EF4-FFF2-40B4-BE49-F238E27FC236}">
                <a16:creationId xmlns:a16="http://schemas.microsoft.com/office/drawing/2014/main" id="{EEC6D590-31F2-438D-89DB-EC6D9F68073A}"/>
              </a:ext>
            </a:extLst>
          </p:cNvPr>
          <p:cNvSpPr txBox="1"/>
          <p:nvPr userDrawn="1"/>
        </p:nvSpPr>
        <p:spPr>
          <a:xfrm>
            <a:off x="282501" y="5725533"/>
            <a:ext cx="4984814"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kern="0">
                <a:ea typeface="Arial Unicode MS" pitchFamily="34" charset="-128"/>
                <a:cs typeface="Arial Unicode MS" pitchFamily="34" charset="-128"/>
              </a:rPr>
              <a:t>INTERNAL – SAP Only</a:t>
            </a:r>
          </a:p>
        </p:txBody>
      </p:sp>
    </p:spTree>
    <p:extLst>
      <p:ext uri="{BB962C8B-B14F-4D97-AF65-F5344CB8AC3E}">
        <p14:creationId xmlns:p14="http://schemas.microsoft.com/office/powerpoint/2010/main" val="1151425846"/>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4361" y="1620000"/>
            <a:ext cx="3563072"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4115" y="1620000"/>
            <a:ext cx="3563072"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3869" y="1620000"/>
            <a:ext cx="3563072"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902717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0820" y="4770000"/>
            <a:ext cx="5326613" cy="1566000"/>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0820" y="1620000"/>
            <a:ext cx="5326613" cy="2631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3869" y="4770000"/>
            <a:ext cx="5326613" cy="1566000"/>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3869" y="1620000"/>
            <a:ext cx="5326613" cy="2631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844194571"/>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7116" y="4354922"/>
            <a:ext cx="3390317" cy="1981079"/>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7116" y="1620000"/>
            <a:ext cx="3390317" cy="2232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0493" y="4354922"/>
            <a:ext cx="3390317" cy="1981079"/>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0493" y="1620000"/>
            <a:ext cx="3390317" cy="2232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3869" y="4354922"/>
            <a:ext cx="3390317" cy="1981079"/>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3869" y="1620000"/>
            <a:ext cx="3390317" cy="2232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1904380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19">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17" name="Text placeholder - column 2"/>
          <p:cNvSpPr>
            <a:spLocks noGrp="1"/>
          </p:cNvSpPr>
          <p:nvPr>
            <p:ph type="body" sz="quarter" idx="13" hasCustomPrompt="1"/>
          </p:nvPr>
        </p:nvSpPr>
        <p:spPr>
          <a:xfrm>
            <a:off x="9272462" y="3878221"/>
            <a:ext cx="2414971" cy="2457780"/>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2462" y="1620000"/>
            <a:ext cx="2414971" cy="1728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49599" y="3878221"/>
            <a:ext cx="2414971" cy="2457780"/>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49599" y="1620000"/>
            <a:ext cx="2414971" cy="1728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6734" y="3878221"/>
            <a:ext cx="2414971" cy="2457780"/>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6734" y="1620000"/>
            <a:ext cx="2414971" cy="1728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 column 2"/>
          <p:cNvSpPr>
            <a:spLocks noGrp="1"/>
          </p:cNvSpPr>
          <p:nvPr>
            <p:ph type="body" sz="quarter" idx="10" hasCustomPrompt="1"/>
          </p:nvPr>
        </p:nvSpPr>
        <p:spPr>
          <a:xfrm>
            <a:off x="503869" y="3878220"/>
            <a:ext cx="2414971" cy="2457780"/>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3869" y="1620000"/>
            <a:ext cx="2414971" cy="1728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39691891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3869" y="1800000"/>
            <a:ext cx="11182288" cy="3285032"/>
          </a:xfrm>
        </p:spPr>
        <p:txBody>
          <a:bodyPr/>
          <a:lstStyle>
            <a:lvl1pPr marL="395802" indent="-395802">
              <a:lnSpc>
                <a:spcPct val="90000"/>
              </a:lnSpc>
              <a:spcBef>
                <a:spcPts val="600"/>
              </a:spcBef>
              <a:defRPr sz="5997" b="1"/>
            </a:lvl1pPr>
            <a:lvl2pPr marL="395802"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1387800686"/>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5059" y="0"/>
            <a:ext cx="4066941" cy="6858000"/>
          </a:xfrm>
          <a:noFill/>
        </p:spPr>
        <p:txBody>
          <a:bodyPr vert="horz" lIns="0" tIns="2448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868" y="1620000"/>
            <a:ext cx="7090154"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3870" y="504000"/>
            <a:ext cx="709015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873887111"/>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2000" cy="6858000"/>
          </a:xfrm>
          <a:noFill/>
        </p:spPr>
        <p:txBody>
          <a:bodyPr vert="horz" lIns="0" tIns="2448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1757422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0820" y="1620000"/>
            <a:ext cx="5326613" cy="4716000"/>
          </a:xfrm>
          <a:noFill/>
        </p:spPr>
        <p:txBody>
          <a:bodyPr vert="horz" lIns="0" tIns="1512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3869" y="1620000"/>
            <a:ext cx="5326613"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317758576"/>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3869" y="1620000"/>
            <a:ext cx="11182288"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636140823"/>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9647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pic>
        <p:nvPicPr>
          <p:cNvPr id="1837083335" name="SAP Logo Placeholder" descr="{&quot;templafy&quot;:{&quot;id&quot;:&quot;33226758-0eef-4401-ad25-9361a2b5e52f&quot;}}"/>
          <p:cNvPicPr>
            <a:picLocks noChangeAspect="1"/>
          </p:cNvPicPr>
          <p:nvPr userDrawn="1"/>
        </p:nvPicPr>
        <p:blipFill>
          <a:blip r:embed="rId2"/>
          <a:stretch>
            <a:fillRect/>
          </a:stretch>
        </p:blipFill>
        <p:spPr>
          <a:xfrm>
            <a:off x="9690117" y="6053328"/>
            <a:ext cx="2207861" cy="532020"/>
          </a:xfrm>
          <a:prstGeom prst="rect">
            <a:avLst/>
          </a:prstGeom>
        </p:spPr>
      </p:pic>
      <p:sp>
        <p:nvSpPr>
          <p:cNvPr id="13" name="Partner Logo Placeholder">
            <a:extLst>
              <a:ext uri="{FF2B5EF4-FFF2-40B4-BE49-F238E27FC236}">
                <a16:creationId xmlns:a16="http://schemas.microsoft.com/office/drawing/2014/main" id="{B8569445-4B1E-1949-9952-1DDE9A7284DD}"/>
              </a:ext>
            </a:extLst>
          </p:cNvPr>
          <p:cNvSpPr>
            <a:spLocks noGrp="1"/>
          </p:cNvSpPr>
          <p:nvPr>
            <p:ph type="pic" sz="quarter" idx="16" hasCustomPrompt="1"/>
          </p:nvPr>
        </p:nvSpPr>
        <p:spPr>
          <a:xfrm>
            <a:off x="282501" y="6161088"/>
            <a:ext cx="953840" cy="417512"/>
          </a:xfrm>
        </p:spPr>
        <p:txBody>
          <a:bodyPr anchor="ctr" anchorCtr="0">
            <a:noAutofit/>
          </a:bodyPr>
          <a:lstStyle>
            <a:lvl1pPr algn="ctr">
              <a:spcBef>
                <a:spcPts val="0"/>
              </a:spcBef>
              <a:defRPr sz="900"/>
            </a:lvl1pPr>
          </a:lstStyle>
          <a:p>
            <a:r>
              <a:rPr lang="en-US"/>
              <a:t>Add partner </a:t>
            </a:r>
            <a:br>
              <a:rPr lang="en-US"/>
            </a:br>
            <a:r>
              <a:rPr lang="en-US"/>
              <a:t>logo and alt text</a:t>
            </a:r>
          </a:p>
        </p:txBody>
      </p:sp>
      <p:sp>
        <p:nvSpPr>
          <p:cNvPr id="4" name="Title"/>
          <p:cNvSpPr>
            <a:spLocks noGrp="1"/>
          </p:cNvSpPr>
          <p:nvPr>
            <p:ph type="title" hasCustomPrompt="1"/>
          </p:nvPr>
        </p:nvSpPr>
        <p:spPr>
          <a:xfrm>
            <a:off x="287925" y="2706317"/>
            <a:ext cx="11624973" cy="997196"/>
          </a:xfrm>
        </p:spPr>
        <p:txBody>
          <a:bodyPr>
            <a:noAutofit/>
          </a:bodyPr>
          <a:lstStyle>
            <a:lvl1pPr>
              <a:lnSpc>
                <a:spcPct val="90000"/>
              </a:lnSpc>
              <a:defRPr sz="3599"/>
            </a:lvl1pPr>
          </a:lstStyle>
          <a:p>
            <a:pPr fontAlgn="base">
              <a:spcBef>
                <a:spcPct val="50000"/>
              </a:spcBef>
              <a:spcAft>
                <a:spcPct val="0"/>
              </a:spcAft>
              <a:buClr>
                <a:srgbClr val="F0AB00"/>
              </a:buClr>
              <a:buSzPct val="80000"/>
            </a:pPr>
            <a:r>
              <a:rPr lang="en-US"/>
              <a:t>Title Goes Here</a:t>
            </a:r>
            <a:br>
              <a:rPr lang="en-US"/>
            </a:br>
            <a:r>
              <a:rPr lang="en-US"/>
              <a:t>and Here and Here</a:t>
            </a:r>
            <a:endParaRPr lang="de-DE" sz="3599" kern="0" err="1">
              <a:ea typeface="Arial Unicode MS" pitchFamily="34" charset="-128"/>
              <a:cs typeface="Arial Unicode MS" pitchFamily="34" charset="-128"/>
            </a:endParaRPr>
          </a:p>
        </p:txBody>
      </p:sp>
      <p:pic>
        <p:nvPicPr>
          <p:cNvPr id="282985239" name="Acquired Company Logo Placeholder" descr="{&quot;templafy&quot;:{&quot;id&quot;:&quot;1fea6f69-962e-43e8-b433-7d4bccabd34b&quot;}}" hidden="1"/>
          <p:cNvPicPr>
            <a:picLocks noChangeAspect="1"/>
          </p:cNvPicPr>
          <p:nvPr userDrawn="1"/>
        </p:nvPicPr>
        <p:blipFill>
          <a:blip r:embed="rId3"/>
          <a:stretch>
            <a:fillRect/>
          </a:stretch>
        </p:blipFill>
        <p:spPr>
          <a:xfrm>
            <a:off x="282501" y="2045822"/>
            <a:ext cx="4124850" cy="266010"/>
          </a:xfrm>
          <a:prstGeom prst="rect">
            <a:avLst/>
          </a:prstGeom>
        </p:spPr>
      </p:pic>
      <p:sp>
        <p:nvSpPr>
          <p:cNvPr id="10" name="TextBox 9" descr="{&quot;templafy&quot;:{&quot;id&quot;:&quot;8e88a822-0d80-4dc1-84c7-566022b13957&quot;}}">
            <a:extLst>
              <a:ext uri="{FF2B5EF4-FFF2-40B4-BE49-F238E27FC236}">
                <a16:creationId xmlns:a16="http://schemas.microsoft.com/office/drawing/2014/main" id="{14E1F6B7-745B-4555-A61F-CDA4E2C9B0A1}"/>
              </a:ext>
            </a:extLst>
          </p:cNvPr>
          <p:cNvSpPr txBox="1"/>
          <p:nvPr userDrawn="1"/>
        </p:nvSpPr>
        <p:spPr>
          <a:xfrm>
            <a:off x="282501" y="5080814"/>
            <a:ext cx="4984814"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kern="0">
                <a:ea typeface="Arial Unicode MS" pitchFamily="34" charset="-128"/>
                <a:cs typeface="Arial Unicode MS" pitchFamily="34" charset="-128"/>
              </a:rPr>
              <a:t>INTERNAL – SAP Only</a:t>
            </a:r>
          </a:p>
        </p:txBody>
      </p:sp>
    </p:spTree>
    <p:extLst>
      <p:ext uri="{BB962C8B-B14F-4D97-AF65-F5344CB8AC3E}">
        <p14:creationId xmlns:p14="http://schemas.microsoft.com/office/powerpoint/2010/main" val="3826577132"/>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7506">
          <p15:clr>
            <a:srgbClr val="FBAE40"/>
          </p15:clr>
        </p15:guide>
        <p15:guide id="7" orient="horz" pos="414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hank You, Contact and Copyright">
    <p:spTree>
      <p:nvGrpSpPr>
        <p:cNvPr id="1" name=""/>
        <p:cNvGrpSpPr/>
        <p:nvPr/>
      </p:nvGrpSpPr>
      <p:grpSpPr>
        <a:xfrm>
          <a:off x="0" y="0"/>
          <a:ext cx="0" cy="0"/>
          <a:chOff x="0" y="0"/>
          <a:chExt cx="0" cy="0"/>
        </a:xfrm>
      </p:grpSpPr>
      <p:pic>
        <p:nvPicPr>
          <p:cNvPr id="479118396" name="SAP Logo Placeholder" descr="{&quot;templafy&quot;:{&quot;id&quot;:&quot;76b6dcb2-0817-4d65-bb6d-278805f56ab7&quot;}}"/>
          <p:cNvPicPr>
            <a:picLocks noChangeAspect="1"/>
          </p:cNvPicPr>
          <p:nvPr userDrawn="1"/>
        </p:nvPicPr>
        <p:blipFill>
          <a:blip r:embed="rId2"/>
          <a:stretch>
            <a:fillRect/>
          </a:stretch>
        </p:blipFill>
        <p:spPr>
          <a:xfrm>
            <a:off x="9507284" y="5797296"/>
            <a:ext cx="2207861" cy="532020"/>
          </a:xfrm>
          <a:prstGeom prst="rect">
            <a:avLst/>
          </a:prstGeom>
        </p:spPr>
      </p:pic>
      <p:pic>
        <p:nvPicPr>
          <p:cNvPr id="1156138572" name="Acquired Company Placeholder" descr="{&quot;templafy&quot;:{&quot;id&quot;:&quot;457754c8-868b-43b9-a85b-cfeaef88acb3&quot;}}" hidden="1"/>
          <p:cNvPicPr>
            <a:picLocks noChangeAspect="1"/>
          </p:cNvPicPr>
          <p:nvPr userDrawn="1"/>
        </p:nvPicPr>
        <p:blipFill>
          <a:blip r:embed="rId3"/>
          <a:stretch>
            <a:fillRect/>
          </a:stretch>
        </p:blipFill>
        <p:spPr>
          <a:xfrm>
            <a:off x="503869" y="509180"/>
            <a:ext cx="4124850" cy="266010"/>
          </a:xfrm>
          <a:prstGeom prst="rect">
            <a:avLst/>
          </a:prstGeom>
        </p:spPr>
      </p:pic>
      <p:sp>
        <p:nvSpPr>
          <p:cNvPr id="7" name="TextBox 6">
            <a:extLst>
              <a:ext uri="{FF2B5EF4-FFF2-40B4-BE49-F238E27FC236}">
                <a16:creationId xmlns:a16="http://schemas.microsoft.com/office/drawing/2014/main" id="{19A79796-4CD5-4F1B-AAEE-06619108AFD3}"/>
              </a:ext>
            </a:extLst>
          </p:cNvPr>
          <p:cNvSpPr txBox="1"/>
          <p:nvPr userDrawn="1"/>
        </p:nvSpPr>
        <p:spPr>
          <a:xfrm>
            <a:off x="503107" y="2905126"/>
            <a:ext cx="1836563" cy="246221"/>
          </a:xfrm>
          <a:prstGeom prst="rect">
            <a:avLst/>
          </a:prstGeom>
          <a:noFill/>
        </p:spPr>
        <p:txBody>
          <a:bodyPr wrap="none" lIns="0" tIns="0" rIns="0" bIns="0" rtlCol="0">
            <a:spAutoFit/>
          </a:bodyPr>
          <a:lstStyle/>
          <a:p>
            <a:pPr marL="0" marR="0" lvl="0" indent="0" algn="l" defTabSz="1088449" rtl="0" eaLnBrk="1" fontAlgn="base" latinLnBrk="0" hangingPunct="1">
              <a:lnSpc>
                <a:spcPct val="100000"/>
              </a:lnSpc>
              <a:spcBef>
                <a:spcPct val="50000"/>
              </a:spcBef>
              <a:spcAft>
                <a:spcPct val="0"/>
              </a:spcAft>
              <a:buClr>
                <a:srgbClr val="F0AB00"/>
              </a:buClr>
              <a:buSzPct val="80000"/>
              <a:buFontTx/>
              <a:buNone/>
              <a:tabLst/>
              <a:defRPr/>
            </a:pPr>
            <a:r>
              <a:rPr lang="en-US" sz="1600"/>
              <a:t>Contact information:</a:t>
            </a:r>
          </a:p>
        </p:txBody>
      </p:sp>
      <p:sp>
        <p:nvSpPr>
          <p:cNvPr id="11" name="TextBox 10">
            <a:extLst>
              <a:ext uri="{FF2B5EF4-FFF2-40B4-BE49-F238E27FC236}">
                <a16:creationId xmlns:a16="http://schemas.microsoft.com/office/drawing/2014/main" id="{99369399-7537-014E-8548-AE2308F9BCCF}"/>
              </a:ext>
            </a:extLst>
          </p:cNvPr>
          <p:cNvSpPr txBox="1"/>
          <p:nvPr userDrawn="1"/>
        </p:nvSpPr>
        <p:spPr>
          <a:xfrm>
            <a:off x="503107" y="1466850"/>
            <a:ext cx="4390104" cy="84638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5498" b="1" kern="0">
                <a:solidFill>
                  <a:schemeClr val="accent1"/>
                </a:solidFill>
                <a:ea typeface="Arial Unicode MS" pitchFamily="34" charset="-128"/>
                <a:cs typeface="Arial Unicode MS" pitchFamily="34" charset="-128"/>
              </a:rPr>
              <a:t>Thank you.</a:t>
            </a:r>
          </a:p>
        </p:txBody>
      </p:sp>
      <p:sp>
        <p:nvSpPr>
          <p:cNvPr id="12" name="Copyright Placeholder" descr="{&quot;templafy&quot;:{&quot;id&quot;:&quot;ba9fff8e-a26f-4604-9418-39eec7243848&quot;}}">
            <a:extLst>
              <a:ext uri="{FF2B5EF4-FFF2-40B4-BE49-F238E27FC236}">
                <a16:creationId xmlns:a16="http://schemas.microsoft.com/office/drawing/2014/main" id="{CBA063F5-6885-A980-B76F-0CD077AB3CDE}"/>
              </a:ext>
            </a:extLst>
          </p:cNvPr>
          <p:cNvSpPr txBox="1">
            <a:spLocks/>
          </p:cNvSpPr>
          <p:nvPr userDrawn="1"/>
        </p:nvSpPr>
        <p:spPr>
          <a:xfrm>
            <a:off x="503870" y="6536751"/>
            <a:ext cx="10152956" cy="138498"/>
          </a:xfrm>
          <a:prstGeom prst="rect">
            <a:avLst/>
          </a:prstGeom>
        </p:spPr>
        <p:txBody>
          <a:bodyPr lIns="0" tIns="0" rIns="0" bIns="0" anchor="ctr" anchorCtr="0">
            <a:noAutofit/>
          </a:bodyPr>
          <a:lstStyle>
            <a:lvl1pPr marL="0" indent="0" algn="l" defTabSz="1088558" rtl="0" eaLnBrk="1" latinLnBrk="0" hangingPunct="1">
              <a:spcBef>
                <a:spcPts val="1800"/>
              </a:spcBef>
              <a:buClr>
                <a:schemeClr val="accent1"/>
              </a:buClr>
              <a:buSzPct val="80000"/>
              <a:buFontTx/>
              <a:buNone/>
              <a:defRPr sz="6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539892" indent="0" algn="l" defTabSz="1088558" rtl="0" eaLnBrk="1" latinLnBrk="0" hangingPunct="1">
              <a:spcBef>
                <a:spcPts val="100"/>
              </a:spcBef>
              <a:buClr>
                <a:schemeClr val="tx1"/>
              </a:buClr>
              <a:buSzPct val="100000"/>
              <a:buFont typeface="Symbol" panose="05050102010706020507" pitchFamily="18" charset="2"/>
              <a:buNone/>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Font typeface="Arial" panose="020B0604020202020204" pitchFamily="34" charset="0"/>
              <a:buNone/>
            </a:pPr>
            <a:r>
              <a:rPr lang="en-US" sz="600"/>
              <a:t>© 2022 SAP SE or an SAP affiliate company. All rights reserved. See Legal Notice on www.sap.com/legal-notice for use terms, disclaimers, disclosures, or restrictions related to SAP Materials for general audiences.</a:t>
            </a:r>
          </a:p>
        </p:txBody>
      </p:sp>
    </p:spTree>
    <p:extLst>
      <p:ext uri="{BB962C8B-B14F-4D97-AF65-F5344CB8AC3E}">
        <p14:creationId xmlns:p14="http://schemas.microsoft.com/office/powerpoint/2010/main" val="2236765494"/>
      </p:ext>
    </p:extLst>
  </p:cSld>
  <p:clrMapOvr>
    <a:masterClrMapping/>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868" y="1620000"/>
            <a:ext cx="11183565"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46231913"/>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48B029D-C1BA-6745-8ADE-EF91FC90E083}"/>
              </a:ext>
            </a:extLst>
          </p:cNvPr>
          <p:cNvSpPr>
            <a:spLocks noGrp="1"/>
          </p:cNvSpPr>
          <p:nvPr>
            <p:ph type="pic" sz="quarter" idx="10"/>
          </p:nvPr>
        </p:nvSpPr>
        <p:spPr>
          <a:xfrm>
            <a:off x="8124003" y="0"/>
            <a:ext cx="4067998" cy="6858000"/>
          </a:xfrm>
        </p:spPr>
        <p:txBody>
          <a:bodyPr anchor="ctr" anchorCtr="0"/>
          <a:lstStyle>
            <a:lvl1pPr algn="ctr">
              <a:defRPr/>
            </a:lvl1pPr>
          </a:lstStyle>
          <a:p>
            <a:r>
              <a:rPr lang="en-US"/>
              <a:t>Click icon to add picture</a:t>
            </a:r>
          </a:p>
          <a:p>
            <a:endParaRPr lang="en-US"/>
          </a:p>
          <a:p>
            <a:endParaRPr lang="en-US"/>
          </a:p>
        </p:txBody>
      </p:sp>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205163486"/>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1989750778" name="SAP Logo Placeholder" descr="{&quot;templafy&quot;:{&quot;id&quot;:&quot;ecc8a5a4-11ac-4093-a1e0-7f84ce266412&quot;}}"/>
          <p:cNvPicPr>
            <a:picLocks noChangeAspect="1"/>
          </p:cNvPicPr>
          <p:nvPr userDrawn="1"/>
        </p:nvPicPr>
        <p:blipFill>
          <a:blip r:embed="rId2"/>
          <a:stretch>
            <a:fillRect/>
          </a:stretch>
        </p:blipFill>
        <p:spPr>
          <a:xfrm>
            <a:off x="9690117" y="6053328"/>
            <a:ext cx="2207861" cy="532020"/>
          </a:xfrm>
          <a:prstGeom prst="rect">
            <a:avLst/>
          </a:prstGeom>
        </p:spPr>
      </p:pic>
      <p:sp>
        <p:nvSpPr>
          <p:cNvPr id="12" name="Partner Logo Placeholder">
            <a:extLst>
              <a:ext uri="{FF2B5EF4-FFF2-40B4-BE49-F238E27FC236}">
                <a16:creationId xmlns:a16="http://schemas.microsoft.com/office/drawing/2014/main" id="{4CB2664F-AB46-2A47-9F24-F57107396008}"/>
              </a:ext>
            </a:extLst>
          </p:cNvPr>
          <p:cNvSpPr>
            <a:spLocks noGrp="1"/>
          </p:cNvSpPr>
          <p:nvPr>
            <p:ph type="pic" sz="quarter" idx="17" hasCustomPrompt="1"/>
          </p:nvPr>
        </p:nvSpPr>
        <p:spPr>
          <a:xfrm>
            <a:off x="282501" y="6161088"/>
            <a:ext cx="953840" cy="417512"/>
          </a:xfrm>
        </p:spPr>
        <p:txBody>
          <a:bodyPr anchor="ctr" anchorCtr="0">
            <a:noAutofit/>
          </a:bodyPr>
          <a:lstStyle>
            <a:lvl1pPr algn="ctr">
              <a:spcBef>
                <a:spcPts val="0"/>
              </a:spcBef>
              <a:defRPr sz="900"/>
            </a:lvl1pPr>
          </a:lstStyle>
          <a:p>
            <a:r>
              <a:rPr lang="en-US"/>
              <a:t>Add partner </a:t>
            </a:r>
            <a:br>
              <a:rPr lang="en-US"/>
            </a:br>
            <a:r>
              <a:rPr lang="en-US"/>
              <a:t>logo and alt text</a:t>
            </a:r>
          </a:p>
        </p:txBody>
      </p:sp>
      <p:sp>
        <p:nvSpPr>
          <p:cNvPr id="7" name="Pictogram Placeholder"/>
          <p:cNvSpPr>
            <a:spLocks noGrp="1"/>
          </p:cNvSpPr>
          <p:nvPr>
            <p:ph type="pic" sz="quarter" idx="16"/>
          </p:nvPr>
        </p:nvSpPr>
        <p:spPr>
          <a:xfrm>
            <a:off x="6953044" y="963000"/>
            <a:ext cx="4930716" cy="4932000"/>
          </a:xfrm>
        </p:spPr>
        <p:txBody>
          <a:bodyPr/>
          <a:lstStyle/>
          <a:p>
            <a:r>
              <a:rPr lang="en-US"/>
              <a:t>Click icon to add picture</a:t>
            </a:r>
            <a:endParaRPr lang="de-DE"/>
          </a:p>
        </p:txBody>
      </p:sp>
      <p:sp>
        <p:nvSpPr>
          <p:cNvPr id="8" name="Title"/>
          <p:cNvSpPr>
            <a:spLocks noGrp="1"/>
          </p:cNvSpPr>
          <p:nvPr>
            <p:ph type="title" hasCustomPrompt="1"/>
          </p:nvPr>
        </p:nvSpPr>
        <p:spPr>
          <a:xfrm>
            <a:off x="287926" y="2706317"/>
            <a:ext cx="6370341" cy="997196"/>
          </a:xfrm>
        </p:spPr>
        <p:txBody>
          <a:bodyPr>
            <a:noAutofit/>
          </a:bodyPr>
          <a:lstStyle>
            <a:lvl1pPr>
              <a:lnSpc>
                <a:spcPct val="90000"/>
              </a:lnSpc>
              <a:defRPr sz="3599"/>
            </a:lvl1pPr>
          </a:lstStyle>
          <a:p>
            <a:pPr fontAlgn="base">
              <a:spcBef>
                <a:spcPct val="50000"/>
              </a:spcBef>
              <a:spcAft>
                <a:spcPct val="0"/>
              </a:spcAft>
              <a:buClr>
                <a:srgbClr val="F0AB00"/>
              </a:buClr>
              <a:buSzPct val="80000"/>
            </a:pPr>
            <a:r>
              <a:rPr lang="en-US"/>
              <a:t>Title Goes Here</a:t>
            </a:r>
            <a:br>
              <a:rPr lang="en-US"/>
            </a:br>
            <a:r>
              <a:rPr lang="en-US"/>
              <a:t>and Here and Here</a:t>
            </a:r>
            <a:endParaRPr lang="de-DE" sz="3599" kern="0" err="1">
              <a:ea typeface="Arial Unicode MS" pitchFamily="34" charset="-128"/>
              <a:cs typeface="Arial Unicode MS" pitchFamily="34" charset="-128"/>
            </a:endParaRPr>
          </a:p>
        </p:txBody>
      </p:sp>
      <p:sp>
        <p:nvSpPr>
          <p:cNvPr id="13" name="TextBox 12" descr="{&quot;templafy&quot;:{&quot;id&quot;:&quot;30f7071f-7cc8-4b2b-af00-17e4ab5418ba&quot;}}">
            <a:extLst>
              <a:ext uri="{FF2B5EF4-FFF2-40B4-BE49-F238E27FC236}">
                <a16:creationId xmlns:a16="http://schemas.microsoft.com/office/drawing/2014/main" id="{6A7CC13B-3BEA-49F2-B897-E2ABB5544BAE}"/>
              </a:ext>
            </a:extLst>
          </p:cNvPr>
          <p:cNvSpPr txBox="1"/>
          <p:nvPr userDrawn="1"/>
        </p:nvSpPr>
        <p:spPr>
          <a:xfrm>
            <a:off x="282501" y="5080814"/>
            <a:ext cx="4984814"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kern="0">
                <a:ea typeface="Arial Unicode MS" pitchFamily="34" charset="-128"/>
                <a:cs typeface="Arial Unicode MS" pitchFamily="34" charset="-128"/>
              </a:rPr>
              <a:t>INTERNAL – SAP Only</a:t>
            </a:r>
          </a:p>
        </p:txBody>
      </p:sp>
      <p:pic>
        <p:nvPicPr>
          <p:cNvPr id="1470135299" name="Acquired Company Logo Placeholder" descr="{&quot;templafy&quot;:{&quot;id&quot;:&quot;01d4cec5-8cc5-48d9-9019-7e778a936e49&quot;}}" hidden="1"/>
          <p:cNvPicPr>
            <a:picLocks noChangeAspect="1"/>
          </p:cNvPicPr>
          <p:nvPr userDrawn="1"/>
        </p:nvPicPr>
        <p:blipFill>
          <a:blip r:embed="rId3"/>
          <a:stretch>
            <a:fillRect/>
          </a:stretch>
        </p:blipFill>
        <p:spPr>
          <a:xfrm>
            <a:off x="282501" y="2045822"/>
            <a:ext cx="4124850" cy="266010"/>
          </a:xfrm>
          <a:prstGeom prst="rect">
            <a:avLst/>
          </a:prstGeom>
        </p:spPr>
      </p:pic>
    </p:spTree>
    <p:extLst>
      <p:ext uri="{BB962C8B-B14F-4D97-AF65-F5344CB8AC3E}">
        <p14:creationId xmlns:p14="http://schemas.microsoft.com/office/powerpoint/2010/main" val="7131397"/>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3869" y="1620000"/>
            <a:ext cx="11182288" cy="4716000"/>
          </a:xfrm>
        </p:spPr>
        <p:txBody>
          <a:bodyPr>
            <a:normAutofit/>
          </a:bodyPr>
          <a:lstStyle>
            <a:lvl1pPr marL="0" marR="0" indent="0" algn="l" defTabSz="1088231" rtl="0" eaLnBrk="1" fontAlgn="auto" latinLnBrk="0" hangingPunct="1">
              <a:lnSpc>
                <a:spcPct val="100000"/>
              </a:lnSpc>
              <a:spcBef>
                <a:spcPts val="2999"/>
              </a:spcBef>
              <a:spcAft>
                <a:spcPts val="0"/>
              </a:spcAft>
              <a:buClr>
                <a:schemeClr val="accent1"/>
              </a:buClr>
              <a:buSzPct val="80000"/>
              <a:buFontTx/>
              <a:buNone/>
              <a:tabLst/>
              <a:defRPr sz="1999" b="0"/>
            </a:lvl1pPr>
            <a:lvl2pPr marL="179910" marR="0" indent="-179910" algn="l" defTabSz="1088231"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799"/>
            </a:lvl2pPr>
            <a:lvl3pPr marL="359820" marR="0" indent="-179298" algn="l" defTabSz="1088231" rtl="0" eaLnBrk="1" fontAlgn="auto" latinLnBrk="0" hangingPunct="1">
              <a:lnSpc>
                <a:spcPct val="100000"/>
              </a:lnSpc>
              <a:spcBef>
                <a:spcPts val="400"/>
              </a:spcBef>
              <a:spcAft>
                <a:spcPts val="0"/>
              </a:spcAft>
              <a:buClr>
                <a:schemeClr val="tx1"/>
              </a:buClr>
              <a:buSzPct val="100000"/>
              <a:buFont typeface="Arial" pitchFamily="34" charset="0"/>
              <a:buChar char="–"/>
              <a:tabLst/>
              <a:defRPr sz="1799" baseline="0"/>
            </a:lvl3pPr>
            <a:lvl4pPr marL="539730" marR="0" indent="-179910" algn="l" defTabSz="1088231"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2917848956"/>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3869" y="3090446"/>
            <a:ext cx="11182288" cy="677108"/>
          </a:xfrm>
        </p:spPr>
        <p:txBody>
          <a:bodyPr anchor="ctr" anchorCtr="0">
            <a:noAutofit/>
          </a:bodyPr>
          <a:lstStyle>
            <a:lvl1pPr>
              <a:defRPr sz="4399">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215154043"/>
      </p:ext>
    </p:extLst>
  </p:cSld>
  <p:clrMapOvr>
    <a:masterClrMapping/>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2000" cy="3430800"/>
          </a:xfrm>
          <a:noFill/>
        </p:spPr>
        <p:txBody>
          <a:bodyPr tIns="324000"/>
          <a:lstStyle>
            <a:lvl1pPr marL="0" marR="0" indent="0" algn="ctr" defTabSz="1088231"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231"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3869" y="1375046"/>
            <a:ext cx="11182288" cy="677108"/>
          </a:xfrm>
        </p:spPr>
        <p:txBody>
          <a:bodyPr anchor="t" anchorCtr="0">
            <a:noAutofit/>
          </a:bodyPr>
          <a:lstStyle>
            <a:lvl1pPr>
              <a:defRPr sz="4399">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22058192"/>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5770564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868" y="1620000"/>
            <a:ext cx="11183565"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4085011217"/>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0820" y="1620000"/>
            <a:ext cx="5326613"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3869" y="1620000"/>
            <a:ext cx="5326613"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796091882"/>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Masters/_rels/slideMaster1.xml.rels><?xml version="1.0" encoding="UTF-8" standalone="yes"?>
<Relationships xmlns="http://schemas.openxmlformats.org/package/2006/relationships"><Relationship Id="rId117" Type="http://schemas.openxmlformats.org/officeDocument/2006/relationships/tags" Target="../tags/tag94.xml"/><Relationship Id="rId21" Type="http://schemas.openxmlformats.org/officeDocument/2006/relationships/slideLayout" Target="../slideLayouts/slideLayout21.xml"/><Relationship Id="rId42" Type="http://schemas.openxmlformats.org/officeDocument/2006/relationships/tags" Target="../tags/tag19.xml"/><Relationship Id="rId63" Type="http://schemas.openxmlformats.org/officeDocument/2006/relationships/tags" Target="../tags/tag40.xml"/><Relationship Id="rId84" Type="http://schemas.openxmlformats.org/officeDocument/2006/relationships/tags" Target="../tags/tag61.xml"/><Relationship Id="rId138" Type="http://schemas.openxmlformats.org/officeDocument/2006/relationships/tags" Target="../tags/tag115.xml"/><Relationship Id="rId107" Type="http://schemas.openxmlformats.org/officeDocument/2006/relationships/tags" Target="../tags/tag84.xml"/><Relationship Id="rId11" Type="http://schemas.openxmlformats.org/officeDocument/2006/relationships/slideLayout" Target="../slideLayouts/slideLayout11.xml"/><Relationship Id="rId32" Type="http://schemas.openxmlformats.org/officeDocument/2006/relationships/tags" Target="../tags/tag9.xml"/><Relationship Id="rId53" Type="http://schemas.openxmlformats.org/officeDocument/2006/relationships/tags" Target="../tags/tag30.xml"/><Relationship Id="rId74" Type="http://schemas.openxmlformats.org/officeDocument/2006/relationships/tags" Target="../tags/tag51.xml"/><Relationship Id="rId128" Type="http://schemas.openxmlformats.org/officeDocument/2006/relationships/tags" Target="../tags/tag105.xml"/><Relationship Id="rId5" Type="http://schemas.openxmlformats.org/officeDocument/2006/relationships/slideLayout" Target="../slideLayouts/slideLayout5.xml"/><Relationship Id="rId90" Type="http://schemas.openxmlformats.org/officeDocument/2006/relationships/tags" Target="../tags/tag67.xml"/><Relationship Id="rId95" Type="http://schemas.openxmlformats.org/officeDocument/2006/relationships/tags" Target="../tags/tag72.xml"/><Relationship Id="rId22" Type="http://schemas.openxmlformats.org/officeDocument/2006/relationships/slideLayout" Target="../slideLayouts/slideLayout22.xml"/><Relationship Id="rId27" Type="http://schemas.openxmlformats.org/officeDocument/2006/relationships/tags" Target="../tags/tag4.xml"/><Relationship Id="rId43" Type="http://schemas.openxmlformats.org/officeDocument/2006/relationships/tags" Target="../tags/tag20.xml"/><Relationship Id="rId48" Type="http://schemas.openxmlformats.org/officeDocument/2006/relationships/tags" Target="../tags/tag25.xml"/><Relationship Id="rId64" Type="http://schemas.openxmlformats.org/officeDocument/2006/relationships/tags" Target="../tags/tag41.xml"/><Relationship Id="rId69" Type="http://schemas.openxmlformats.org/officeDocument/2006/relationships/tags" Target="../tags/tag46.xml"/><Relationship Id="rId113" Type="http://schemas.openxmlformats.org/officeDocument/2006/relationships/tags" Target="../tags/tag90.xml"/><Relationship Id="rId118" Type="http://schemas.openxmlformats.org/officeDocument/2006/relationships/tags" Target="../tags/tag95.xml"/><Relationship Id="rId134" Type="http://schemas.openxmlformats.org/officeDocument/2006/relationships/tags" Target="../tags/tag111.xml"/><Relationship Id="rId139" Type="http://schemas.openxmlformats.org/officeDocument/2006/relationships/tags" Target="../tags/tag116.xml"/><Relationship Id="rId80" Type="http://schemas.openxmlformats.org/officeDocument/2006/relationships/tags" Target="../tags/tag57.xml"/><Relationship Id="rId85" Type="http://schemas.openxmlformats.org/officeDocument/2006/relationships/tags" Target="../tags/tag62.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tags" Target="../tags/tag10.xml"/><Relationship Id="rId38" Type="http://schemas.openxmlformats.org/officeDocument/2006/relationships/tags" Target="../tags/tag15.xml"/><Relationship Id="rId59" Type="http://schemas.openxmlformats.org/officeDocument/2006/relationships/tags" Target="../tags/tag36.xml"/><Relationship Id="rId103" Type="http://schemas.openxmlformats.org/officeDocument/2006/relationships/tags" Target="../tags/tag80.xml"/><Relationship Id="rId108" Type="http://schemas.openxmlformats.org/officeDocument/2006/relationships/tags" Target="../tags/tag85.xml"/><Relationship Id="rId124" Type="http://schemas.openxmlformats.org/officeDocument/2006/relationships/tags" Target="../tags/tag101.xml"/><Relationship Id="rId129" Type="http://schemas.openxmlformats.org/officeDocument/2006/relationships/tags" Target="../tags/tag106.xml"/><Relationship Id="rId54" Type="http://schemas.openxmlformats.org/officeDocument/2006/relationships/tags" Target="../tags/tag31.xml"/><Relationship Id="rId70" Type="http://schemas.openxmlformats.org/officeDocument/2006/relationships/tags" Target="../tags/tag47.xml"/><Relationship Id="rId75" Type="http://schemas.openxmlformats.org/officeDocument/2006/relationships/tags" Target="../tags/tag52.xml"/><Relationship Id="rId91" Type="http://schemas.openxmlformats.org/officeDocument/2006/relationships/tags" Target="../tags/tag68.xml"/><Relationship Id="rId96" Type="http://schemas.openxmlformats.org/officeDocument/2006/relationships/tags" Target="../tags/tag73.xml"/><Relationship Id="rId140" Type="http://schemas.openxmlformats.org/officeDocument/2006/relationships/tags" Target="../tags/tag117.xml"/><Relationship Id="rId145" Type="http://schemas.openxmlformats.org/officeDocument/2006/relationships/tags" Target="../tags/tag122.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theme" Target="../theme/theme1.xml"/><Relationship Id="rId28" Type="http://schemas.openxmlformats.org/officeDocument/2006/relationships/tags" Target="../tags/tag5.xml"/><Relationship Id="rId49" Type="http://schemas.openxmlformats.org/officeDocument/2006/relationships/tags" Target="../tags/tag26.xml"/><Relationship Id="rId114" Type="http://schemas.openxmlformats.org/officeDocument/2006/relationships/tags" Target="../tags/tag91.xml"/><Relationship Id="rId119" Type="http://schemas.openxmlformats.org/officeDocument/2006/relationships/tags" Target="../tags/tag96.xml"/><Relationship Id="rId44" Type="http://schemas.openxmlformats.org/officeDocument/2006/relationships/tags" Target="../tags/tag21.xml"/><Relationship Id="rId60" Type="http://schemas.openxmlformats.org/officeDocument/2006/relationships/tags" Target="../tags/tag37.xml"/><Relationship Id="rId65" Type="http://schemas.openxmlformats.org/officeDocument/2006/relationships/tags" Target="../tags/tag42.xml"/><Relationship Id="rId81" Type="http://schemas.openxmlformats.org/officeDocument/2006/relationships/tags" Target="../tags/tag58.xml"/><Relationship Id="rId86" Type="http://schemas.openxmlformats.org/officeDocument/2006/relationships/tags" Target="../tags/tag63.xml"/><Relationship Id="rId130" Type="http://schemas.openxmlformats.org/officeDocument/2006/relationships/tags" Target="../tags/tag107.xml"/><Relationship Id="rId135" Type="http://schemas.openxmlformats.org/officeDocument/2006/relationships/tags" Target="../tags/tag112.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tags" Target="../tags/tag16.xml"/><Relationship Id="rId109" Type="http://schemas.openxmlformats.org/officeDocument/2006/relationships/tags" Target="../tags/tag86.xml"/><Relationship Id="rId34" Type="http://schemas.openxmlformats.org/officeDocument/2006/relationships/tags" Target="../tags/tag11.xml"/><Relationship Id="rId50" Type="http://schemas.openxmlformats.org/officeDocument/2006/relationships/tags" Target="../tags/tag27.xml"/><Relationship Id="rId55" Type="http://schemas.openxmlformats.org/officeDocument/2006/relationships/tags" Target="../tags/tag32.xml"/><Relationship Id="rId76" Type="http://schemas.openxmlformats.org/officeDocument/2006/relationships/tags" Target="../tags/tag53.xml"/><Relationship Id="rId97" Type="http://schemas.openxmlformats.org/officeDocument/2006/relationships/tags" Target="../tags/tag74.xml"/><Relationship Id="rId104" Type="http://schemas.openxmlformats.org/officeDocument/2006/relationships/tags" Target="../tags/tag81.xml"/><Relationship Id="rId120" Type="http://schemas.openxmlformats.org/officeDocument/2006/relationships/tags" Target="../tags/tag97.xml"/><Relationship Id="rId125" Type="http://schemas.openxmlformats.org/officeDocument/2006/relationships/tags" Target="../tags/tag102.xml"/><Relationship Id="rId141" Type="http://schemas.openxmlformats.org/officeDocument/2006/relationships/tags" Target="../tags/tag118.xml"/><Relationship Id="rId146" Type="http://schemas.openxmlformats.org/officeDocument/2006/relationships/tags" Target="../tags/tag123.xml"/><Relationship Id="rId7" Type="http://schemas.openxmlformats.org/officeDocument/2006/relationships/slideLayout" Target="../slideLayouts/slideLayout7.xml"/><Relationship Id="rId71" Type="http://schemas.openxmlformats.org/officeDocument/2006/relationships/tags" Target="../tags/tag48.xml"/><Relationship Id="rId92" Type="http://schemas.openxmlformats.org/officeDocument/2006/relationships/tags" Target="../tags/tag69.xml"/><Relationship Id="rId2" Type="http://schemas.openxmlformats.org/officeDocument/2006/relationships/slideLayout" Target="../slideLayouts/slideLayout2.xml"/><Relationship Id="rId29" Type="http://schemas.openxmlformats.org/officeDocument/2006/relationships/tags" Target="../tags/tag6.xml"/><Relationship Id="rId24" Type="http://schemas.openxmlformats.org/officeDocument/2006/relationships/tags" Target="../tags/tag1.xml"/><Relationship Id="rId40" Type="http://schemas.openxmlformats.org/officeDocument/2006/relationships/tags" Target="../tags/tag17.xml"/><Relationship Id="rId45" Type="http://schemas.openxmlformats.org/officeDocument/2006/relationships/tags" Target="../tags/tag22.xml"/><Relationship Id="rId66" Type="http://schemas.openxmlformats.org/officeDocument/2006/relationships/tags" Target="../tags/tag43.xml"/><Relationship Id="rId87" Type="http://schemas.openxmlformats.org/officeDocument/2006/relationships/tags" Target="../tags/tag64.xml"/><Relationship Id="rId110" Type="http://schemas.openxmlformats.org/officeDocument/2006/relationships/tags" Target="../tags/tag87.xml"/><Relationship Id="rId115" Type="http://schemas.openxmlformats.org/officeDocument/2006/relationships/tags" Target="../tags/tag92.xml"/><Relationship Id="rId131" Type="http://schemas.openxmlformats.org/officeDocument/2006/relationships/tags" Target="../tags/tag108.xml"/><Relationship Id="rId136" Type="http://schemas.openxmlformats.org/officeDocument/2006/relationships/tags" Target="../tags/tag113.xml"/><Relationship Id="rId61" Type="http://schemas.openxmlformats.org/officeDocument/2006/relationships/tags" Target="../tags/tag38.xml"/><Relationship Id="rId82" Type="http://schemas.openxmlformats.org/officeDocument/2006/relationships/tags" Target="../tags/tag59.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tags" Target="../tags/tag7.xml"/><Relationship Id="rId35" Type="http://schemas.openxmlformats.org/officeDocument/2006/relationships/tags" Target="../tags/tag12.xml"/><Relationship Id="rId56" Type="http://schemas.openxmlformats.org/officeDocument/2006/relationships/tags" Target="../tags/tag33.xml"/><Relationship Id="rId77" Type="http://schemas.openxmlformats.org/officeDocument/2006/relationships/tags" Target="../tags/tag54.xml"/><Relationship Id="rId100" Type="http://schemas.openxmlformats.org/officeDocument/2006/relationships/tags" Target="../tags/tag77.xml"/><Relationship Id="rId105" Type="http://schemas.openxmlformats.org/officeDocument/2006/relationships/tags" Target="../tags/tag82.xml"/><Relationship Id="rId126" Type="http://schemas.openxmlformats.org/officeDocument/2006/relationships/tags" Target="../tags/tag103.xml"/><Relationship Id="rId8" Type="http://schemas.openxmlformats.org/officeDocument/2006/relationships/slideLayout" Target="../slideLayouts/slideLayout8.xml"/><Relationship Id="rId51" Type="http://schemas.openxmlformats.org/officeDocument/2006/relationships/tags" Target="../tags/tag28.xml"/><Relationship Id="rId72" Type="http://schemas.openxmlformats.org/officeDocument/2006/relationships/tags" Target="../tags/tag49.xml"/><Relationship Id="rId93" Type="http://schemas.openxmlformats.org/officeDocument/2006/relationships/tags" Target="../tags/tag70.xml"/><Relationship Id="rId98" Type="http://schemas.openxmlformats.org/officeDocument/2006/relationships/tags" Target="../tags/tag75.xml"/><Relationship Id="rId121" Type="http://schemas.openxmlformats.org/officeDocument/2006/relationships/tags" Target="../tags/tag98.xml"/><Relationship Id="rId142" Type="http://schemas.openxmlformats.org/officeDocument/2006/relationships/tags" Target="../tags/tag119.xml"/><Relationship Id="rId3" Type="http://schemas.openxmlformats.org/officeDocument/2006/relationships/slideLayout" Target="../slideLayouts/slideLayout3.xml"/><Relationship Id="rId25" Type="http://schemas.openxmlformats.org/officeDocument/2006/relationships/tags" Target="../tags/tag2.xml"/><Relationship Id="rId46" Type="http://schemas.openxmlformats.org/officeDocument/2006/relationships/tags" Target="../tags/tag23.xml"/><Relationship Id="rId67" Type="http://schemas.openxmlformats.org/officeDocument/2006/relationships/tags" Target="../tags/tag44.xml"/><Relationship Id="rId116" Type="http://schemas.openxmlformats.org/officeDocument/2006/relationships/tags" Target="../tags/tag93.xml"/><Relationship Id="rId137" Type="http://schemas.openxmlformats.org/officeDocument/2006/relationships/tags" Target="../tags/tag114.xml"/><Relationship Id="rId20" Type="http://schemas.openxmlformats.org/officeDocument/2006/relationships/slideLayout" Target="../slideLayouts/slideLayout20.xml"/><Relationship Id="rId41" Type="http://schemas.openxmlformats.org/officeDocument/2006/relationships/tags" Target="../tags/tag18.xml"/><Relationship Id="rId62" Type="http://schemas.openxmlformats.org/officeDocument/2006/relationships/tags" Target="../tags/tag39.xml"/><Relationship Id="rId83" Type="http://schemas.openxmlformats.org/officeDocument/2006/relationships/tags" Target="../tags/tag60.xml"/><Relationship Id="rId88" Type="http://schemas.openxmlformats.org/officeDocument/2006/relationships/tags" Target="../tags/tag65.xml"/><Relationship Id="rId111" Type="http://schemas.openxmlformats.org/officeDocument/2006/relationships/tags" Target="../tags/tag88.xml"/><Relationship Id="rId132" Type="http://schemas.openxmlformats.org/officeDocument/2006/relationships/tags" Target="../tags/tag109.xml"/><Relationship Id="rId15" Type="http://schemas.openxmlformats.org/officeDocument/2006/relationships/slideLayout" Target="../slideLayouts/slideLayout15.xml"/><Relationship Id="rId36" Type="http://schemas.openxmlformats.org/officeDocument/2006/relationships/tags" Target="../tags/tag13.xml"/><Relationship Id="rId57" Type="http://schemas.openxmlformats.org/officeDocument/2006/relationships/tags" Target="../tags/tag34.xml"/><Relationship Id="rId106" Type="http://schemas.openxmlformats.org/officeDocument/2006/relationships/tags" Target="../tags/tag83.xml"/><Relationship Id="rId127" Type="http://schemas.openxmlformats.org/officeDocument/2006/relationships/tags" Target="../tags/tag104.xml"/><Relationship Id="rId10" Type="http://schemas.openxmlformats.org/officeDocument/2006/relationships/slideLayout" Target="../slideLayouts/slideLayout10.xml"/><Relationship Id="rId31" Type="http://schemas.openxmlformats.org/officeDocument/2006/relationships/tags" Target="../tags/tag8.xml"/><Relationship Id="rId52" Type="http://schemas.openxmlformats.org/officeDocument/2006/relationships/tags" Target="../tags/tag29.xml"/><Relationship Id="rId73" Type="http://schemas.openxmlformats.org/officeDocument/2006/relationships/tags" Target="../tags/tag50.xml"/><Relationship Id="rId78" Type="http://schemas.openxmlformats.org/officeDocument/2006/relationships/tags" Target="../tags/tag55.xml"/><Relationship Id="rId94" Type="http://schemas.openxmlformats.org/officeDocument/2006/relationships/tags" Target="../tags/tag71.xml"/><Relationship Id="rId99" Type="http://schemas.openxmlformats.org/officeDocument/2006/relationships/tags" Target="../tags/tag76.xml"/><Relationship Id="rId101" Type="http://schemas.openxmlformats.org/officeDocument/2006/relationships/tags" Target="../tags/tag78.xml"/><Relationship Id="rId122" Type="http://schemas.openxmlformats.org/officeDocument/2006/relationships/tags" Target="../tags/tag99.xml"/><Relationship Id="rId143" Type="http://schemas.openxmlformats.org/officeDocument/2006/relationships/tags" Target="../tags/tag120.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ags" Target="../tags/tag3.xml"/><Relationship Id="rId47" Type="http://schemas.openxmlformats.org/officeDocument/2006/relationships/tags" Target="../tags/tag24.xml"/><Relationship Id="rId68" Type="http://schemas.openxmlformats.org/officeDocument/2006/relationships/tags" Target="../tags/tag45.xml"/><Relationship Id="rId89" Type="http://schemas.openxmlformats.org/officeDocument/2006/relationships/tags" Target="../tags/tag66.xml"/><Relationship Id="rId112" Type="http://schemas.openxmlformats.org/officeDocument/2006/relationships/tags" Target="../tags/tag89.xml"/><Relationship Id="rId133" Type="http://schemas.openxmlformats.org/officeDocument/2006/relationships/tags" Target="../tags/tag110.xml"/><Relationship Id="rId16" Type="http://schemas.openxmlformats.org/officeDocument/2006/relationships/slideLayout" Target="../slideLayouts/slideLayout16.xml"/><Relationship Id="rId37" Type="http://schemas.openxmlformats.org/officeDocument/2006/relationships/tags" Target="../tags/tag14.xml"/><Relationship Id="rId58" Type="http://schemas.openxmlformats.org/officeDocument/2006/relationships/tags" Target="../tags/tag35.xml"/><Relationship Id="rId79" Type="http://schemas.openxmlformats.org/officeDocument/2006/relationships/tags" Target="../tags/tag56.xml"/><Relationship Id="rId102" Type="http://schemas.openxmlformats.org/officeDocument/2006/relationships/tags" Target="../tags/tag79.xml"/><Relationship Id="rId123" Type="http://schemas.openxmlformats.org/officeDocument/2006/relationships/tags" Target="../tags/tag100.xml"/><Relationship Id="rId144" Type="http://schemas.openxmlformats.org/officeDocument/2006/relationships/tags" Target="../tags/tag1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6406" y="6536752"/>
            <a:ext cx="141027"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6" name="Copyright Placeholder" descr="{&quot;templafy&quot;:{&quot;id&quot;:&quot;58b17165-7fac-4f85-b7bc-01b02df316e7&quot;}}">
            <a:extLst>
              <a:ext uri="{FF2B5EF4-FFF2-40B4-BE49-F238E27FC236}">
                <a16:creationId xmlns:a16="http://schemas.microsoft.com/office/drawing/2014/main" id="{28F8FEF7-307E-4186-BE83-C7F901EBFBB2}"/>
              </a:ext>
            </a:extLst>
          </p:cNvPr>
          <p:cNvSpPr txBox="1">
            <a:spLocks/>
          </p:cNvSpPr>
          <p:nvPr userDrawn="1"/>
        </p:nvSpPr>
        <p:spPr>
          <a:xfrm>
            <a:off x="503870" y="6536751"/>
            <a:ext cx="10152956" cy="138498"/>
          </a:xfrm>
          <a:prstGeom prst="rect">
            <a:avLst/>
          </a:prstGeom>
        </p:spPr>
        <p:txBody>
          <a:bodyPr lIns="0" tIns="0" rIns="0" bIns="0" anchor="ctr" anchorCtr="0">
            <a:noAutofit/>
          </a:bodyPr>
          <a:lstStyle>
            <a:lvl1pPr marL="0" indent="0" algn="l" defTabSz="1088558" rtl="0" eaLnBrk="1" latinLnBrk="0" hangingPunct="1">
              <a:spcBef>
                <a:spcPts val="1800"/>
              </a:spcBef>
              <a:buClr>
                <a:schemeClr val="accent1"/>
              </a:buClr>
              <a:buSzPct val="80000"/>
              <a:buFontTx/>
              <a:buNone/>
              <a:defRPr sz="6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539892" indent="0" algn="l" defTabSz="1088558" rtl="0" eaLnBrk="1" latinLnBrk="0" hangingPunct="1">
              <a:spcBef>
                <a:spcPts val="100"/>
              </a:spcBef>
              <a:buClr>
                <a:schemeClr val="tx1"/>
              </a:buClr>
              <a:buSzPct val="100000"/>
              <a:buFont typeface="Symbol" panose="05050102010706020507" pitchFamily="18" charset="2"/>
              <a:buNone/>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Font typeface="Arial" panose="020B0604020202020204" pitchFamily="34" charset="0"/>
              <a:buNone/>
            </a:pPr>
            <a:r>
              <a:rPr lang="en-US" sz="600"/>
              <a:t>INTERNAL – SAP Only</a:t>
            </a:r>
          </a:p>
        </p:txBody>
      </p:sp>
      <p:sp>
        <p:nvSpPr>
          <p:cNvPr id="3" name="Text Placeholder"/>
          <p:cNvSpPr>
            <a:spLocks noGrp="1"/>
          </p:cNvSpPr>
          <p:nvPr userDrawn="1">
            <p:ph type="body" idx="1"/>
          </p:nvPr>
        </p:nvSpPr>
        <p:spPr bwMode="black">
          <a:xfrm>
            <a:off x="503870" y="1638000"/>
            <a:ext cx="11183564"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3870" y="504000"/>
            <a:ext cx="11183564" cy="369332"/>
          </a:xfrm>
          <a:prstGeom prst="rect">
            <a:avLst/>
          </a:prstGeom>
        </p:spPr>
        <p:txBody>
          <a:bodyPr vert="horz" wrap="square" lIns="0" tIns="0" rIns="0" bIns="0" rtlCol="0" anchor="t" anchorCtr="0">
            <a:spAutoFit/>
          </a:bodyPr>
          <a:lstStyle/>
          <a:p>
            <a:r>
              <a:rPr lang="en-US" noProof="0"/>
              <a:t>Insert page title (sentence case)</a:t>
            </a:r>
          </a:p>
        </p:txBody>
      </p:sp>
      <p:grpSp>
        <p:nvGrpSpPr>
          <p:cNvPr id="7" name="Harvey 3" hidden="1">
            <a:extLst>
              <a:ext uri="{FF2B5EF4-FFF2-40B4-BE49-F238E27FC236}">
                <a16:creationId xmlns:a16="http://schemas.microsoft.com/office/drawing/2014/main" id="{FE89B846-6AF7-4108-ABED-6B5182BCE158}"/>
              </a:ext>
            </a:extLst>
          </p:cNvPr>
          <p:cNvGrpSpPr>
            <a:grpSpLocks/>
          </p:cNvGrpSpPr>
          <p:nvPr userDrawn="1">
            <p:custDataLst>
              <p:tags r:id="rId24"/>
            </p:custDataLst>
          </p:nvPr>
        </p:nvGrpSpPr>
        <p:grpSpPr>
          <a:xfrm>
            <a:off x="3937773" y="3978000"/>
            <a:ext cx="1024611" cy="1024878"/>
            <a:chOff x="0" y="0"/>
            <a:chExt cx="914400" cy="914400"/>
          </a:xfrm>
          <a:solidFill>
            <a:schemeClr val="accent1"/>
          </a:solidFill>
        </p:grpSpPr>
        <p:sp>
          <p:nvSpPr>
            <p:cNvPr id="8" name="Harvey 0/3 [0]">
              <a:extLst>
                <a:ext uri="{FF2B5EF4-FFF2-40B4-BE49-F238E27FC236}">
                  <a16:creationId xmlns:a16="http://schemas.microsoft.com/office/drawing/2014/main" id="{99169179-DA9C-47C0-A041-79060B0757A9}"/>
                </a:ext>
              </a:extLst>
            </p:cNvPr>
            <p:cNvSpPr>
              <a:spLocks noChangeAspect="1"/>
            </p:cNvSpPr>
            <p:nvPr>
              <p:custDataLst>
                <p:tags r:id="rId143"/>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9" name="Harvey 1/3 [1]">
              <a:extLst>
                <a:ext uri="{FF2B5EF4-FFF2-40B4-BE49-F238E27FC236}">
                  <a16:creationId xmlns:a16="http://schemas.microsoft.com/office/drawing/2014/main" id="{2FA01E96-FED5-4D30-82E3-6677D9024C01}"/>
                </a:ext>
              </a:extLst>
            </p:cNvPr>
            <p:cNvSpPr>
              <a:spLocks noChangeAspect="1"/>
            </p:cNvSpPr>
            <p:nvPr>
              <p:custDataLst>
                <p:tags r:id="rId144"/>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10" name="Harvey 2/3 [2]">
              <a:extLst>
                <a:ext uri="{FF2B5EF4-FFF2-40B4-BE49-F238E27FC236}">
                  <a16:creationId xmlns:a16="http://schemas.microsoft.com/office/drawing/2014/main" id="{5E9B1FB7-5289-4804-92A6-1D2DD27AAAF3}"/>
                </a:ext>
              </a:extLst>
            </p:cNvPr>
            <p:cNvSpPr>
              <a:spLocks noChangeAspect="1"/>
            </p:cNvSpPr>
            <p:nvPr>
              <p:custDataLst>
                <p:tags r:id="rId145"/>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11" name="Harvey 3/3 [3]">
              <a:extLst>
                <a:ext uri="{FF2B5EF4-FFF2-40B4-BE49-F238E27FC236}">
                  <a16:creationId xmlns:a16="http://schemas.microsoft.com/office/drawing/2014/main" id="{6ACFA597-48F4-4AD5-9647-26AE58A1C211}"/>
                </a:ext>
              </a:extLst>
            </p:cNvPr>
            <p:cNvSpPr>
              <a:spLocks noChangeAspect="1"/>
            </p:cNvSpPr>
            <p:nvPr>
              <p:custDataLst>
                <p:tags r:id="rId146"/>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grpSp>
      <p:grpSp>
        <p:nvGrpSpPr>
          <p:cNvPr id="12" name="Harvey 4" hidden="1">
            <a:extLst>
              <a:ext uri="{FF2B5EF4-FFF2-40B4-BE49-F238E27FC236}">
                <a16:creationId xmlns:a16="http://schemas.microsoft.com/office/drawing/2014/main" id="{F69C8758-2E0A-4B33-9412-5FB219230C0F}"/>
              </a:ext>
            </a:extLst>
          </p:cNvPr>
          <p:cNvGrpSpPr>
            <a:grpSpLocks/>
          </p:cNvGrpSpPr>
          <p:nvPr userDrawn="1">
            <p:custDataLst>
              <p:tags r:id="rId25"/>
            </p:custDataLst>
          </p:nvPr>
        </p:nvGrpSpPr>
        <p:grpSpPr>
          <a:xfrm>
            <a:off x="5390102" y="3978000"/>
            <a:ext cx="1024611" cy="1024878"/>
            <a:chOff x="0" y="0"/>
            <a:chExt cx="914400" cy="914400"/>
          </a:xfrm>
          <a:solidFill>
            <a:schemeClr val="accent1"/>
          </a:solidFill>
        </p:grpSpPr>
        <p:sp>
          <p:nvSpPr>
            <p:cNvPr id="13" name="Harvey 0/4 [0]">
              <a:extLst>
                <a:ext uri="{FF2B5EF4-FFF2-40B4-BE49-F238E27FC236}">
                  <a16:creationId xmlns:a16="http://schemas.microsoft.com/office/drawing/2014/main" id="{C84E3DD7-EEEE-4E79-A1F4-9881AC64805E}"/>
                </a:ext>
              </a:extLst>
            </p:cNvPr>
            <p:cNvSpPr>
              <a:spLocks noChangeAspect="1"/>
            </p:cNvSpPr>
            <p:nvPr>
              <p:custDataLst>
                <p:tags r:id="rId138"/>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14" name="Harvey 1/4 [1]">
              <a:extLst>
                <a:ext uri="{FF2B5EF4-FFF2-40B4-BE49-F238E27FC236}">
                  <a16:creationId xmlns:a16="http://schemas.microsoft.com/office/drawing/2014/main" id="{9555B756-41A1-4166-95EC-3E0013A84FFA}"/>
                </a:ext>
              </a:extLst>
            </p:cNvPr>
            <p:cNvSpPr>
              <a:spLocks noChangeAspect="1"/>
            </p:cNvSpPr>
            <p:nvPr>
              <p:custDataLst>
                <p:tags r:id="rId139"/>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15" name="Harvey 2/4 [2]">
              <a:extLst>
                <a:ext uri="{FF2B5EF4-FFF2-40B4-BE49-F238E27FC236}">
                  <a16:creationId xmlns:a16="http://schemas.microsoft.com/office/drawing/2014/main" id="{7F82F511-9D06-4AB3-B411-CD09118F011E}"/>
                </a:ext>
              </a:extLst>
            </p:cNvPr>
            <p:cNvSpPr>
              <a:spLocks noChangeAspect="1"/>
            </p:cNvSpPr>
            <p:nvPr>
              <p:custDataLst>
                <p:tags r:id="rId140"/>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16" name="Harvey 3/4 [3]">
              <a:extLst>
                <a:ext uri="{FF2B5EF4-FFF2-40B4-BE49-F238E27FC236}">
                  <a16:creationId xmlns:a16="http://schemas.microsoft.com/office/drawing/2014/main" id="{FF321D70-D666-475C-8316-6FB98A39DCA4}"/>
                </a:ext>
              </a:extLst>
            </p:cNvPr>
            <p:cNvSpPr>
              <a:spLocks noChangeAspect="1"/>
            </p:cNvSpPr>
            <p:nvPr>
              <p:custDataLst>
                <p:tags r:id="rId141"/>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17" name="Harvey 4/4 [4]">
              <a:extLst>
                <a:ext uri="{FF2B5EF4-FFF2-40B4-BE49-F238E27FC236}">
                  <a16:creationId xmlns:a16="http://schemas.microsoft.com/office/drawing/2014/main" id="{A026927B-5598-49BE-ADF0-EBDD84F8CA40}"/>
                </a:ext>
              </a:extLst>
            </p:cNvPr>
            <p:cNvSpPr>
              <a:spLocks noChangeAspect="1"/>
            </p:cNvSpPr>
            <p:nvPr>
              <p:custDataLst>
                <p:tags r:id="rId142"/>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grpSp>
      <p:grpSp>
        <p:nvGrpSpPr>
          <p:cNvPr id="18" name="Harvey 8" hidden="1">
            <a:extLst>
              <a:ext uri="{FF2B5EF4-FFF2-40B4-BE49-F238E27FC236}">
                <a16:creationId xmlns:a16="http://schemas.microsoft.com/office/drawing/2014/main" id="{765BCA01-F58E-4158-902F-BDA0726AF6F3}"/>
              </a:ext>
            </a:extLst>
          </p:cNvPr>
          <p:cNvGrpSpPr>
            <a:grpSpLocks/>
          </p:cNvGrpSpPr>
          <p:nvPr userDrawn="1">
            <p:custDataLst>
              <p:tags r:id="rId26"/>
            </p:custDataLst>
          </p:nvPr>
        </p:nvGrpSpPr>
        <p:grpSpPr>
          <a:xfrm>
            <a:off x="6842432" y="3978000"/>
            <a:ext cx="1024611" cy="1024878"/>
            <a:chOff x="0" y="0"/>
            <a:chExt cx="914400" cy="914400"/>
          </a:xfrm>
          <a:solidFill>
            <a:schemeClr val="accent1"/>
          </a:solidFill>
        </p:grpSpPr>
        <p:sp>
          <p:nvSpPr>
            <p:cNvPr id="19" name="Harvey 0/8 [0]">
              <a:extLst>
                <a:ext uri="{FF2B5EF4-FFF2-40B4-BE49-F238E27FC236}">
                  <a16:creationId xmlns:a16="http://schemas.microsoft.com/office/drawing/2014/main" id="{59E269C4-80A0-4C79-84A3-86D65D88D303}"/>
                </a:ext>
              </a:extLst>
            </p:cNvPr>
            <p:cNvSpPr>
              <a:spLocks noChangeAspect="1"/>
            </p:cNvSpPr>
            <p:nvPr>
              <p:custDataLst>
                <p:tags r:id="rId129"/>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20" name="Harvey 1/8 [1]">
              <a:extLst>
                <a:ext uri="{FF2B5EF4-FFF2-40B4-BE49-F238E27FC236}">
                  <a16:creationId xmlns:a16="http://schemas.microsoft.com/office/drawing/2014/main" id="{FE5B899B-FAA5-46D6-959C-4E82A746B7D8}"/>
                </a:ext>
              </a:extLst>
            </p:cNvPr>
            <p:cNvSpPr>
              <a:spLocks noChangeAspect="1"/>
            </p:cNvSpPr>
            <p:nvPr>
              <p:custDataLst>
                <p:tags r:id="rId130"/>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21" name="Harvey 2/8 [2]">
              <a:extLst>
                <a:ext uri="{FF2B5EF4-FFF2-40B4-BE49-F238E27FC236}">
                  <a16:creationId xmlns:a16="http://schemas.microsoft.com/office/drawing/2014/main" id="{68130D7F-9B64-4D48-8394-1CEF0F395435}"/>
                </a:ext>
              </a:extLst>
            </p:cNvPr>
            <p:cNvSpPr>
              <a:spLocks noChangeAspect="1"/>
            </p:cNvSpPr>
            <p:nvPr>
              <p:custDataLst>
                <p:tags r:id="rId131"/>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22" name="Harvey 3/8 [3]">
              <a:extLst>
                <a:ext uri="{FF2B5EF4-FFF2-40B4-BE49-F238E27FC236}">
                  <a16:creationId xmlns:a16="http://schemas.microsoft.com/office/drawing/2014/main" id="{CA37B820-5DB4-4793-8810-0501A878E5C9}"/>
                </a:ext>
              </a:extLst>
            </p:cNvPr>
            <p:cNvSpPr>
              <a:spLocks noChangeAspect="1"/>
            </p:cNvSpPr>
            <p:nvPr>
              <p:custDataLst>
                <p:tags r:id="rId132"/>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23" name="Harvey 4/8 [4]">
              <a:extLst>
                <a:ext uri="{FF2B5EF4-FFF2-40B4-BE49-F238E27FC236}">
                  <a16:creationId xmlns:a16="http://schemas.microsoft.com/office/drawing/2014/main" id="{8293F1D2-6CC7-4ED5-9C9C-AF8770DD123F}"/>
                </a:ext>
              </a:extLst>
            </p:cNvPr>
            <p:cNvSpPr>
              <a:spLocks noChangeAspect="1"/>
            </p:cNvSpPr>
            <p:nvPr>
              <p:custDataLst>
                <p:tags r:id="rId133"/>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24" name="Harvey 5/8 [5]">
              <a:extLst>
                <a:ext uri="{FF2B5EF4-FFF2-40B4-BE49-F238E27FC236}">
                  <a16:creationId xmlns:a16="http://schemas.microsoft.com/office/drawing/2014/main" id="{22D686D1-3771-4C46-A80F-302A913D4768}"/>
                </a:ext>
              </a:extLst>
            </p:cNvPr>
            <p:cNvSpPr>
              <a:spLocks noChangeAspect="1"/>
            </p:cNvSpPr>
            <p:nvPr>
              <p:custDataLst>
                <p:tags r:id="rId134"/>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25" name="Harvey 6/8 [6]">
              <a:extLst>
                <a:ext uri="{FF2B5EF4-FFF2-40B4-BE49-F238E27FC236}">
                  <a16:creationId xmlns:a16="http://schemas.microsoft.com/office/drawing/2014/main" id="{3A0779C8-0020-47AC-948A-9118FAA7B772}"/>
                </a:ext>
              </a:extLst>
            </p:cNvPr>
            <p:cNvSpPr>
              <a:spLocks noChangeAspect="1"/>
            </p:cNvSpPr>
            <p:nvPr>
              <p:custDataLst>
                <p:tags r:id="rId135"/>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26" name="Harvey 7/8 [7]">
              <a:extLst>
                <a:ext uri="{FF2B5EF4-FFF2-40B4-BE49-F238E27FC236}">
                  <a16:creationId xmlns:a16="http://schemas.microsoft.com/office/drawing/2014/main" id="{9F25D789-4BDD-43A2-AE90-A25405CFEB73}"/>
                </a:ext>
              </a:extLst>
            </p:cNvPr>
            <p:cNvSpPr>
              <a:spLocks noChangeAspect="1"/>
            </p:cNvSpPr>
            <p:nvPr>
              <p:custDataLst>
                <p:tags r:id="rId136"/>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27" name="Harvey 8/8 [8]">
              <a:extLst>
                <a:ext uri="{FF2B5EF4-FFF2-40B4-BE49-F238E27FC236}">
                  <a16:creationId xmlns:a16="http://schemas.microsoft.com/office/drawing/2014/main" id="{31662074-9438-427E-AE07-650B845DE24C}"/>
                </a:ext>
              </a:extLst>
            </p:cNvPr>
            <p:cNvSpPr>
              <a:spLocks noChangeAspect="1"/>
            </p:cNvSpPr>
            <p:nvPr>
              <p:custDataLst>
                <p:tags r:id="rId137"/>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grpSp>
      <p:grpSp>
        <p:nvGrpSpPr>
          <p:cNvPr id="28" name="Harvey 100" hidden="1">
            <a:extLst>
              <a:ext uri="{FF2B5EF4-FFF2-40B4-BE49-F238E27FC236}">
                <a16:creationId xmlns:a16="http://schemas.microsoft.com/office/drawing/2014/main" id="{CC1D4E0C-5E8B-4067-AC2C-4C5324E92F75}"/>
              </a:ext>
            </a:extLst>
          </p:cNvPr>
          <p:cNvGrpSpPr/>
          <p:nvPr userDrawn="1">
            <p:custDataLst>
              <p:tags r:id="rId27"/>
            </p:custDataLst>
          </p:nvPr>
        </p:nvGrpSpPr>
        <p:grpSpPr>
          <a:xfrm>
            <a:off x="8294762" y="3978000"/>
            <a:ext cx="1024611" cy="1024878"/>
            <a:chOff x="4334905" y="3282696"/>
            <a:chExt cx="292608" cy="292608"/>
          </a:xfrm>
          <a:solidFill>
            <a:schemeClr val="accent1"/>
          </a:solidFill>
        </p:grpSpPr>
        <p:sp>
          <p:nvSpPr>
            <p:cNvPr id="29" name="Harvey 0/100 [0]">
              <a:extLst>
                <a:ext uri="{FF2B5EF4-FFF2-40B4-BE49-F238E27FC236}">
                  <a16:creationId xmlns:a16="http://schemas.microsoft.com/office/drawing/2014/main" id="{5F5F4DE9-B15D-40A4-AC1A-AF4367184AA5}"/>
                </a:ext>
              </a:extLst>
            </p:cNvPr>
            <p:cNvSpPr>
              <a:spLocks noChangeAspect="1"/>
            </p:cNvSpPr>
            <p:nvPr>
              <p:custDataLst>
                <p:tags r:id="rId28"/>
              </p:custDataLst>
            </p:nvPr>
          </p:nvSpPr>
          <p:spPr>
            <a:xfrm>
              <a:off x="4334905" y="3282696"/>
              <a:ext cx="292608" cy="292608"/>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txBody>
            <a:bodyPr/>
            <a:lstStyle/>
            <a:p>
              <a:endParaRPr lang="en-GB" sz="1799"/>
            </a:p>
          </p:txBody>
        </p:sp>
        <p:sp>
          <p:nvSpPr>
            <p:cNvPr id="30" name="Harvey 1/100 [1]">
              <a:extLst>
                <a:ext uri="{FF2B5EF4-FFF2-40B4-BE49-F238E27FC236}">
                  <a16:creationId xmlns:a16="http://schemas.microsoft.com/office/drawing/2014/main" id="{8D89B239-77FB-4227-9709-EF4E42F9FDEF}"/>
                </a:ext>
              </a:extLst>
            </p:cNvPr>
            <p:cNvSpPr>
              <a:spLocks noChangeAspect="1"/>
            </p:cNvSpPr>
            <p:nvPr>
              <p:custDataLst>
                <p:tags r:id="rId29"/>
              </p:custDataLst>
            </p:nvPr>
          </p:nvSpPr>
          <p:spPr>
            <a:xfrm>
              <a:off x="4334905" y="3282696"/>
              <a:ext cx="292608" cy="292608"/>
            </a:xfrm>
            <a:custGeom>
              <a:avLst/>
              <a:gdLst/>
              <a:ahLst/>
              <a:cxnLst/>
              <a:rect l="l" t="t" r="r" b="b"/>
              <a:pathLst>
                <a:path w="635000" h="635000">
                  <a:moveTo>
                    <a:pt x="317500" y="0"/>
                  </a:moveTo>
                  <a:arcTo wR="317500" hR="317500" stAng="16200000" swAng="216000"/>
                  <a:lnTo>
                    <a:pt x="317500" y="317500"/>
                  </a:lnTo>
                  <a:close/>
                </a:path>
                <a:path w="635000" h="635000" fill="none">
                  <a:moveTo>
                    <a:pt x="337435" y="626"/>
                  </a:moveTo>
                  <a:arcTo wR="317500" hR="317500" stAng="-5184000" swAng="21384000"/>
                </a:path>
              </a:pathLst>
            </a:custGeom>
            <a:grpFill/>
            <a:ln w="19050" cmpd="sng">
              <a:solidFill>
                <a:schemeClr val="tx1"/>
              </a:solidFill>
            </a:ln>
          </p:spPr>
          <p:txBody>
            <a:bodyPr/>
            <a:lstStyle/>
            <a:p>
              <a:endParaRPr lang="en-GB" sz="1799"/>
            </a:p>
          </p:txBody>
        </p:sp>
        <p:sp>
          <p:nvSpPr>
            <p:cNvPr id="31" name="Harvey 2/100 [2]">
              <a:extLst>
                <a:ext uri="{FF2B5EF4-FFF2-40B4-BE49-F238E27FC236}">
                  <a16:creationId xmlns:a16="http://schemas.microsoft.com/office/drawing/2014/main" id="{6760F260-455F-405E-B44D-086CF7D59A88}"/>
                </a:ext>
              </a:extLst>
            </p:cNvPr>
            <p:cNvSpPr>
              <a:spLocks noChangeAspect="1"/>
            </p:cNvSpPr>
            <p:nvPr>
              <p:custDataLst>
                <p:tags r:id="rId30"/>
              </p:custDataLst>
            </p:nvPr>
          </p:nvSpPr>
          <p:spPr>
            <a:xfrm>
              <a:off x="4334905" y="3282696"/>
              <a:ext cx="292608" cy="292608"/>
            </a:xfrm>
            <a:custGeom>
              <a:avLst/>
              <a:gdLst/>
              <a:ahLst/>
              <a:cxnLst/>
              <a:rect l="l" t="t" r="r" b="b"/>
              <a:pathLst>
                <a:path w="635000" h="635000">
                  <a:moveTo>
                    <a:pt x="317500" y="0"/>
                  </a:moveTo>
                  <a:arcTo wR="317500" hR="317500" stAng="16200000" swAng="432000"/>
                  <a:lnTo>
                    <a:pt x="317500" y="317500"/>
                  </a:lnTo>
                  <a:close/>
                </a:path>
                <a:path w="635000" h="635000" fill="none">
                  <a:moveTo>
                    <a:pt x="357293" y="2503"/>
                  </a:moveTo>
                  <a:arcTo wR="317500" hR="317500" stAng="-4968000" swAng="21168000"/>
                </a:path>
              </a:pathLst>
            </a:custGeom>
            <a:grpFill/>
            <a:ln w="19050" cmpd="sng">
              <a:solidFill>
                <a:schemeClr val="tx1"/>
              </a:solidFill>
            </a:ln>
          </p:spPr>
          <p:txBody>
            <a:bodyPr/>
            <a:lstStyle/>
            <a:p>
              <a:endParaRPr lang="en-GB" sz="1799"/>
            </a:p>
          </p:txBody>
        </p:sp>
        <p:sp>
          <p:nvSpPr>
            <p:cNvPr id="32" name="Harvey 3/100 [3]">
              <a:extLst>
                <a:ext uri="{FF2B5EF4-FFF2-40B4-BE49-F238E27FC236}">
                  <a16:creationId xmlns:a16="http://schemas.microsoft.com/office/drawing/2014/main" id="{14CF8B8C-E1B5-4D1E-BBD1-5034DEB90BB0}"/>
                </a:ext>
              </a:extLst>
            </p:cNvPr>
            <p:cNvSpPr>
              <a:spLocks noChangeAspect="1"/>
            </p:cNvSpPr>
            <p:nvPr>
              <p:custDataLst>
                <p:tags r:id="rId31"/>
              </p:custDataLst>
            </p:nvPr>
          </p:nvSpPr>
          <p:spPr>
            <a:xfrm>
              <a:off x="4334905" y="3282696"/>
              <a:ext cx="292608" cy="292608"/>
            </a:xfrm>
            <a:custGeom>
              <a:avLst/>
              <a:gdLst/>
              <a:ahLst/>
              <a:cxnLst/>
              <a:rect l="l" t="t" r="r" b="b"/>
              <a:pathLst>
                <a:path w="635000" h="635000">
                  <a:moveTo>
                    <a:pt x="317500" y="0"/>
                  </a:moveTo>
                  <a:arcTo wR="317500" hR="317500" stAng="16200000" swAng="647999"/>
                  <a:lnTo>
                    <a:pt x="317500" y="317500"/>
                  </a:lnTo>
                  <a:close/>
                </a:path>
                <a:path w="635000" h="635000" fill="none">
                  <a:moveTo>
                    <a:pt x="376993" y="5623"/>
                  </a:moveTo>
                  <a:arcTo wR="317500" hR="317500" stAng="-4752000" swAng="20952000"/>
                </a:path>
              </a:pathLst>
            </a:custGeom>
            <a:grpFill/>
            <a:ln w="19050" cmpd="sng">
              <a:solidFill>
                <a:schemeClr val="tx1"/>
              </a:solidFill>
            </a:ln>
          </p:spPr>
          <p:txBody>
            <a:bodyPr/>
            <a:lstStyle/>
            <a:p>
              <a:endParaRPr lang="en-GB" sz="1799"/>
            </a:p>
          </p:txBody>
        </p:sp>
        <p:sp>
          <p:nvSpPr>
            <p:cNvPr id="33" name="Harvey 4/100 [4]">
              <a:extLst>
                <a:ext uri="{FF2B5EF4-FFF2-40B4-BE49-F238E27FC236}">
                  <a16:creationId xmlns:a16="http://schemas.microsoft.com/office/drawing/2014/main" id="{BC9379C0-8C0E-4310-B6E8-01DC4CE69504}"/>
                </a:ext>
              </a:extLst>
            </p:cNvPr>
            <p:cNvSpPr>
              <a:spLocks noChangeAspect="1"/>
            </p:cNvSpPr>
            <p:nvPr>
              <p:custDataLst>
                <p:tags r:id="rId32"/>
              </p:custDataLst>
            </p:nvPr>
          </p:nvSpPr>
          <p:spPr>
            <a:xfrm>
              <a:off x="4334905" y="3282696"/>
              <a:ext cx="292608" cy="292608"/>
            </a:xfrm>
            <a:custGeom>
              <a:avLst/>
              <a:gdLst/>
              <a:ahLst/>
              <a:cxnLst/>
              <a:rect l="l" t="t" r="r" b="b"/>
              <a:pathLst>
                <a:path w="635000" h="635000">
                  <a:moveTo>
                    <a:pt x="317500" y="0"/>
                  </a:moveTo>
                  <a:arcTo wR="317500" hR="317500" stAng="16200000" swAng="864000"/>
                  <a:lnTo>
                    <a:pt x="317500" y="317500"/>
                  </a:lnTo>
                  <a:close/>
                </a:path>
                <a:path w="635000" h="635000" fill="none">
                  <a:moveTo>
                    <a:pt x="396459" y="9974"/>
                  </a:moveTo>
                  <a:arcTo wR="317500" hR="317500" stAng="-4536000" swAng="20735999"/>
                </a:path>
              </a:pathLst>
            </a:custGeom>
            <a:grpFill/>
            <a:ln w="19050" cmpd="sng">
              <a:solidFill>
                <a:schemeClr val="tx1"/>
              </a:solidFill>
            </a:ln>
          </p:spPr>
          <p:txBody>
            <a:bodyPr/>
            <a:lstStyle/>
            <a:p>
              <a:endParaRPr lang="en-GB" sz="1799"/>
            </a:p>
          </p:txBody>
        </p:sp>
        <p:sp>
          <p:nvSpPr>
            <p:cNvPr id="35" name="Harvey 5/100 [5]">
              <a:extLst>
                <a:ext uri="{FF2B5EF4-FFF2-40B4-BE49-F238E27FC236}">
                  <a16:creationId xmlns:a16="http://schemas.microsoft.com/office/drawing/2014/main" id="{6921039E-4D4B-4C40-B53C-6DD3A9593835}"/>
                </a:ext>
              </a:extLst>
            </p:cNvPr>
            <p:cNvSpPr>
              <a:spLocks noChangeAspect="1"/>
            </p:cNvSpPr>
            <p:nvPr>
              <p:custDataLst>
                <p:tags r:id="rId33"/>
              </p:custDataLst>
            </p:nvPr>
          </p:nvSpPr>
          <p:spPr>
            <a:xfrm>
              <a:off x="4334905" y="3282696"/>
              <a:ext cx="292608" cy="292608"/>
            </a:xfrm>
            <a:custGeom>
              <a:avLst/>
              <a:gdLst/>
              <a:ahLst/>
              <a:cxnLst/>
              <a:rect l="l" t="t" r="r" b="b"/>
              <a:pathLst>
                <a:path w="635000" h="635000">
                  <a:moveTo>
                    <a:pt x="317500" y="0"/>
                  </a:moveTo>
                  <a:arcTo wR="317500" hR="317500" stAng="16200000" swAng="1080000"/>
                  <a:lnTo>
                    <a:pt x="317500" y="317500"/>
                  </a:lnTo>
                  <a:close/>
                </a:path>
                <a:path w="635000" h="635000" fill="none">
                  <a:moveTo>
                    <a:pt x="415612" y="15539"/>
                  </a:moveTo>
                  <a:arcTo wR="317500" hR="317500" stAng="-4320000" swAng="20520000"/>
                </a:path>
              </a:pathLst>
            </a:custGeom>
            <a:grpFill/>
            <a:ln w="19050" cmpd="sng">
              <a:solidFill>
                <a:schemeClr val="tx1"/>
              </a:solidFill>
            </a:ln>
          </p:spPr>
          <p:txBody>
            <a:bodyPr/>
            <a:lstStyle/>
            <a:p>
              <a:endParaRPr lang="en-GB" sz="1799"/>
            </a:p>
          </p:txBody>
        </p:sp>
        <p:sp>
          <p:nvSpPr>
            <p:cNvPr id="36" name="Harvey 6/100 [6]">
              <a:extLst>
                <a:ext uri="{FF2B5EF4-FFF2-40B4-BE49-F238E27FC236}">
                  <a16:creationId xmlns:a16="http://schemas.microsoft.com/office/drawing/2014/main" id="{653DACFF-80EE-4E96-AB72-5084695AE6C9}"/>
                </a:ext>
              </a:extLst>
            </p:cNvPr>
            <p:cNvSpPr>
              <a:spLocks noChangeAspect="1"/>
            </p:cNvSpPr>
            <p:nvPr>
              <p:custDataLst>
                <p:tags r:id="rId34"/>
              </p:custDataLst>
            </p:nvPr>
          </p:nvSpPr>
          <p:spPr>
            <a:xfrm>
              <a:off x="4334905" y="3282696"/>
              <a:ext cx="292608" cy="292608"/>
            </a:xfrm>
            <a:custGeom>
              <a:avLst/>
              <a:gdLst/>
              <a:ahLst/>
              <a:cxnLst/>
              <a:rect l="l" t="t" r="r" b="b"/>
              <a:pathLst>
                <a:path w="635000" h="635000">
                  <a:moveTo>
                    <a:pt x="317500" y="0"/>
                  </a:moveTo>
                  <a:arcTo wR="317500" hR="317500" stAng="16200000" swAng="1295999"/>
                  <a:lnTo>
                    <a:pt x="317500" y="317500"/>
                  </a:lnTo>
                  <a:close/>
                </a:path>
                <a:path w="635000" h="635000" fill="none">
                  <a:moveTo>
                    <a:pt x="434379" y="22295"/>
                  </a:moveTo>
                  <a:arcTo wR="317500" hR="317500" stAng="-4104000" swAng="20304000"/>
                </a:path>
              </a:pathLst>
            </a:custGeom>
            <a:grpFill/>
            <a:ln w="19050" cmpd="sng">
              <a:solidFill>
                <a:schemeClr val="tx1"/>
              </a:solidFill>
            </a:ln>
          </p:spPr>
          <p:txBody>
            <a:bodyPr/>
            <a:lstStyle/>
            <a:p>
              <a:endParaRPr lang="en-GB" sz="1799"/>
            </a:p>
          </p:txBody>
        </p:sp>
        <p:sp>
          <p:nvSpPr>
            <p:cNvPr id="37" name="Harvey 7/100 [7]">
              <a:extLst>
                <a:ext uri="{FF2B5EF4-FFF2-40B4-BE49-F238E27FC236}">
                  <a16:creationId xmlns:a16="http://schemas.microsoft.com/office/drawing/2014/main" id="{E2BC8390-0B9E-4925-A929-AFB22E14DB4A}"/>
                </a:ext>
              </a:extLst>
            </p:cNvPr>
            <p:cNvSpPr>
              <a:spLocks noChangeAspect="1"/>
            </p:cNvSpPr>
            <p:nvPr>
              <p:custDataLst>
                <p:tags r:id="rId35"/>
              </p:custDataLst>
            </p:nvPr>
          </p:nvSpPr>
          <p:spPr>
            <a:xfrm>
              <a:off x="4334905" y="3282696"/>
              <a:ext cx="292608" cy="292608"/>
            </a:xfrm>
            <a:custGeom>
              <a:avLst/>
              <a:gdLst/>
              <a:ahLst/>
              <a:cxnLst/>
              <a:rect l="l" t="t" r="r" b="b"/>
              <a:pathLst>
                <a:path w="635000" h="635000">
                  <a:moveTo>
                    <a:pt x="317500" y="0"/>
                  </a:moveTo>
                  <a:arcTo wR="317500" hR="317500" stAng="16200000" swAng="1512000"/>
                  <a:lnTo>
                    <a:pt x="317500" y="317500"/>
                  </a:lnTo>
                  <a:close/>
                </a:path>
                <a:path w="635000" h="635000" fill="none">
                  <a:moveTo>
                    <a:pt x="452684" y="30217"/>
                  </a:moveTo>
                  <a:arcTo wR="317500" hR="317500" stAng="-3888000" swAng="20087999"/>
                </a:path>
              </a:pathLst>
            </a:custGeom>
            <a:grpFill/>
            <a:ln w="19050" cmpd="sng">
              <a:solidFill>
                <a:schemeClr val="tx1"/>
              </a:solidFill>
            </a:ln>
          </p:spPr>
          <p:txBody>
            <a:bodyPr/>
            <a:lstStyle/>
            <a:p>
              <a:endParaRPr lang="en-GB" sz="1799"/>
            </a:p>
          </p:txBody>
        </p:sp>
        <p:sp>
          <p:nvSpPr>
            <p:cNvPr id="38" name="Harvey 8/100 [8]">
              <a:extLst>
                <a:ext uri="{FF2B5EF4-FFF2-40B4-BE49-F238E27FC236}">
                  <a16:creationId xmlns:a16="http://schemas.microsoft.com/office/drawing/2014/main" id="{0B46FA3E-733F-4289-A9BF-33B4FCEDBCA9}"/>
                </a:ext>
              </a:extLst>
            </p:cNvPr>
            <p:cNvSpPr>
              <a:spLocks noChangeAspect="1"/>
            </p:cNvSpPr>
            <p:nvPr>
              <p:custDataLst>
                <p:tags r:id="rId36"/>
              </p:custDataLst>
            </p:nvPr>
          </p:nvSpPr>
          <p:spPr>
            <a:xfrm>
              <a:off x="4334905" y="3282696"/>
              <a:ext cx="292608" cy="292608"/>
            </a:xfrm>
            <a:custGeom>
              <a:avLst/>
              <a:gdLst/>
              <a:ahLst/>
              <a:cxnLst/>
              <a:rect l="l" t="t" r="r" b="b"/>
              <a:pathLst>
                <a:path w="635000" h="635000">
                  <a:moveTo>
                    <a:pt x="317500" y="0"/>
                  </a:moveTo>
                  <a:arcTo wR="317500" hR="317500" stAng="16200000" swAng="1728000"/>
                  <a:lnTo>
                    <a:pt x="317500" y="317500"/>
                  </a:lnTo>
                  <a:close/>
                </a:path>
                <a:path w="635000" h="635000" fill="none">
                  <a:moveTo>
                    <a:pt x="470456" y="39272"/>
                  </a:moveTo>
                  <a:arcTo wR="317500" hR="317500" stAng="-3672000" swAng="19872000"/>
                </a:path>
              </a:pathLst>
            </a:custGeom>
            <a:grpFill/>
            <a:ln w="19050" cmpd="sng">
              <a:solidFill>
                <a:schemeClr val="tx1"/>
              </a:solidFill>
            </a:ln>
          </p:spPr>
          <p:txBody>
            <a:bodyPr/>
            <a:lstStyle/>
            <a:p>
              <a:endParaRPr lang="en-GB" sz="1799"/>
            </a:p>
          </p:txBody>
        </p:sp>
        <p:sp>
          <p:nvSpPr>
            <p:cNvPr id="39" name="Harvey 9/100 [9]">
              <a:extLst>
                <a:ext uri="{FF2B5EF4-FFF2-40B4-BE49-F238E27FC236}">
                  <a16:creationId xmlns:a16="http://schemas.microsoft.com/office/drawing/2014/main" id="{930B0CF3-81E1-4A84-B577-91947BEE11CC}"/>
                </a:ext>
              </a:extLst>
            </p:cNvPr>
            <p:cNvSpPr>
              <a:spLocks noChangeAspect="1"/>
            </p:cNvSpPr>
            <p:nvPr>
              <p:custDataLst>
                <p:tags r:id="rId37"/>
              </p:custDataLst>
            </p:nvPr>
          </p:nvSpPr>
          <p:spPr>
            <a:xfrm>
              <a:off x="4334905" y="3282696"/>
              <a:ext cx="292608" cy="292608"/>
            </a:xfrm>
            <a:custGeom>
              <a:avLst/>
              <a:gdLst/>
              <a:ahLst/>
              <a:cxnLst/>
              <a:rect l="l" t="t" r="r" b="b"/>
              <a:pathLst>
                <a:path w="635000" h="635000">
                  <a:moveTo>
                    <a:pt x="317500" y="0"/>
                  </a:moveTo>
                  <a:arcTo wR="317500" hR="317500" stAng="16200000" swAng="1944000"/>
                  <a:lnTo>
                    <a:pt x="317500" y="317500"/>
                  </a:lnTo>
                  <a:close/>
                </a:path>
                <a:path w="635000" h="635000" fill="none">
                  <a:moveTo>
                    <a:pt x="487625" y="49425"/>
                  </a:moveTo>
                  <a:arcTo wR="317500" hR="317500" stAng="-3456000" swAng="19656000"/>
                </a:path>
              </a:pathLst>
            </a:custGeom>
            <a:grpFill/>
            <a:ln w="19050" cmpd="sng">
              <a:solidFill>
                <a:schemeClr val="tx1"/>
              </a:solidFill>
            </a:ln>
          </p:spPr>
          <p:txBody>
            <a:bodyPr/>
            <a:lstStyle/>
            <a:p>
              <a:endParaRPr lang="en-GB" sz="1799"/>
            </a:p>
          </p:txBody>
        </p:sp>
        <p:sp>
          <p:nvSpPr>
            <p:cNvPr id="40" name="Harvey 10/100 [10]">
              <a:extLst>
                <a:ext uri="{FF2B5EF4-FFF2-40B4-BE49-F238E27FC236}">
                  <a16:creationId xmlns:a16="http://schemas.microsoft.com/office/drawing/2014/main" id="{D3E6ADC1-D32E-4CA3-A18D-67F9A8A239E5}"/>
                </a:ext>
              </a:extLst>
            </p:cNvPr>
            <p:cNvSpPr>
              <a:spLocks noChangeAspect="1"/>
            </p:cNvSpPr>
            <p:nvPr>
              <p:custDataLst>
                <p:tags r:id="rId38"/>
              </p:custDataLst>
            </p:nvPr>
          </p:nvSpPr>
          <p:spPr>
            <a:xfrm>
              <a:off x="4334905" y="3282696"/>
              <a:ext cx="292608" cy="292608"/>
            </a:xfrm>
            <a:custGeom>
              <a:avLst/>
              <a:gdLst/>
              <a:ahLst/>
              <a:cxnLst/>
              <a:rect l="l" t="t" r="r" b="b"/>
              <a:pathLst>
                <a:path w="635000" h="635000">
                  <a:moveTo>
                    <a:pt x="317500" y="0"/>
                  </a:moveTo>
                  <a:arcTo wR="317500" hR="317500" stAng="16200000" swAng="2160000"/>
                  <a:lnTo>
                    <a:pt x="317500" y="317500"/>
                  </a:lnTo>
                  <a:close/>
                </a:path>
                <a:path w="635000" h="635000" fill="none">
                  <a:moveTo>
                    <a:pt x="504121" y="60637"/>
                  </a:moveTo>
                  <a:arcTo wR="317500" hR="317500" stAng="-3240000" swAng="19440000"/>
                </a:path>
              </a:pathLst>
            </a:custGeom>
            <a:grpFill/>
            <a:ln w="19050" cmpd="sng">
              <a:solidFill>
                <a:schemeClr val="tx1"/>
              </a:solidFill>
            </a:ln>
          </p:spPr>
          <p:txBody>
            <a:bodyPr/>
            <a:lstStyle/>
            <a:p>
              <a:endParaRPr lang="en-GB" sz="1799"/>
            </a:p>
          </p:txBody>
        </p:sp>
        <p:sp>
          <p:nvSpPr>
            <p:cNvPr id="41" name="Harvey 11/100 [11]">
              <a:extLst>
                <a:ext uri="{FF2B5EF4-FFF2-40B4-BE49-F238E27FC236}">
                  <a16:creationId xmlns:a16="http://schemas.microsoft.com/office/drawing/2014/main" id="{10271145-27A6-4340-ABCD-159636363A38}"/>
                </a:ext>
              </a:extLst>
            </p:cNvPr>
            <p:cNvSpPr>
              <a:spLocks noChangeAspect="1"/>
            </p:cNvSpPr>
            <p:nvPr>
              <p:custDataLst>
                <p:tags r:id="rId39"/>
              </p:custDataLst>
            </p:nvPr>
          </p:nvSpPr>
          <p:spPr>
            <a:xfrm>
              <a:off x="4334905" y="3282696"/>
              <a:ext cx="292608" cy="292608"/>
            </a:xfrm>
            <a:custGeom>
              <a:avLst/>
              <a:gdLst/>
              <a:ahLst/>
              <a:cxnLst/>
              <a:rect l="l" t="t" r="r" b="b"/>
              <a:pathLst>
                <a:path w="635000" h="635000">
                  <a:moveTo>
                    <a:pt x="317500" y="0"/>
                  </a:moveTo>
                  <a:arcTo wR="317500" hR="317500" stAng="16200000" swAng="2376000"/>
                  <a:lnTo>
                    <a:pt x="317500" y="317500"/>
                  </a:lnTo>
                  <a:close/>
                </a:path>
                <a:path w="635000" h="635000" fill="none">
                  <a:moveTo>
                    <a:pt x="519882" y="72862"/>
                  </a:moveTo>
                  <a:arcTo wR="317500" hR="317500" stAng="-3024000" swAng="19224000"/>
                </a:path>
              </a:pathLst>
            </a:custGeom>
            <a:grpFill/>
            <a:ln w="19050" cmpd="sng">
              <a:solidFill>
                <a:schemeClr val="tx1"/>
              </a:solidFill>
            </a:ln>
          </p:spPr>
          <p:txBody>
            <a:bodyPr/>
            <a:lstStyle/>
            <a:p>
              <a:endParaRPr lang="en-GB" sz="1799"/>
            </a:p>
          </p:txBody>
        </p:sp>
        <p:sp>
          <p:nvSpPr>
            <p:cNvPr id="42" name="Harvey 12/100 [12]">
              <a:extLst>
                <a:ext uri="{FF2B5EF4-FFF2-40B4-BE49-F238E27FC236}">
                  <a16:creationId xmlns:a16="http://schemas.microsoft.com/office/drawing/2014/main" id="{640C5DCE-0FF9-43CA-B7C7-D1547E7FF21C}"/>
                </a:ext>
              </a:extLst>
            </p:cNvPr>
            <p:cNvSpPr>
              <a:spLocks noChangeAspect="1"/>
            </p:cNvSpPr>
            <p:nvPr>
              <p:custDataLst>
                <p:tags r:id="rId40"/>
              </p:custDataLst>
            </p:nvPr>
          </p:nvSpPr>
          <p:spPr>
            <a:xfrm>
              <a:off x="4334905" y="3282696"/>
              <a:ext cx="292608" cy="292608"/>
            </a:xfrm>
            <a:custGeom>
              <a:avLst/>
              <a:gdLst/>
              <a:ahLst/>
              <a:cxnLst/>
              <a:rect l="l" t="t" r="r" b="b"/>
              <a:pathLst>
                <a:path w="635000" h="635000">
                  <a:moveTo>
                    <a:pt x="317500" y="0"/>
                  </a:moveTo>
                  <a:arcTo wR="317500" hR="317500" stAng="16200000" swAng="2591999"/>
                  <a:lnTo>
                    <a:pt x="317500" y="317500"/>
                  </a:lnTo>
                  <a:close/>
                </a:path>
                <a:path w="635000" h="635000" fill="none">
                  <a:moveTo>
                    <a:pt x="534843" y="86052"/>
                  </a:moveTo>
                  <a:arcTo wR="317500" hR="317500" stAng="-2808000" swAng="19008000"/>
                </a:path>
              </a:pathLst>
            </a:custGeom>
            <a:grpFill/>
            <a:ln w="19050" cmpd="sng">
              <a:solidFill>
                <a:schemeClr val="tx1"/>
              </a:solidFill>
            </a:ln>
          </p:spPr>
          <p:txBody>
            <a:bodyPr/>
            <a:lstStyle/>
            <a:p>
              <a:endParaRPr lang="en-GB" sz="1799"/>
            </a:p>
          </p:txBody>
        </p:sp>
        <p:sp>
          <p:nvSpPr>
            <p:cNvPr id="43" name="Harvey 13/100 [13]">
              <a:extLst>
                <a:ext uri="{FF2B5EF4-FFF2-40B4-BE49-F238E27FC236}">
                  <a16:creationId xmlns:a16="http://schemas.microsoft.com/office/drawing/2014/main" id="{A9D6386A-1EE2-42B2-8C97-97992F98F348}"/>
                </a:ext>
              </a:extLst>
            </p:cNvPr>
            <p:cNvSpPr>
              <a:spLocks noChangeAspect="1"/>
            </p:cNvSpPr>
            <p:nvPr>
              <p:custDataLst>
                <p:tags r:id="rId41"/>
              </p:custDataLst>
            </p:nvPr>
          </p:nvSpPr>
          <p:spPr>
            <a:xfrm>
              <a:off x="4334905" y="3282696"/>
              <a:ext cx="292608" cy="292608"/>
            </a:xfrm>
            <a:custGeom>
              <a:avLst/>
              <a:gdLst/>
              <a:ahLst/>
              <a:cxnLst/>
              <a:rect l="l" t="t" r="r" b="b"/>
              <a:pathLst>
                <a:path w="635000" h="635000">
                  <a:moveTo>
                    <a:pt x="317500" y="0"/>
                  </a:moveTo>
                  <a:arcTo wR="317500" hR="317500" stAng="16200000" swAng="2808000"/>
                  <a:lnTo>
                    <a:pt x="317500" y="317500"/>
                  </a:lnTo>
                  <a:close/>
                </a:path>
                <a:path w="635000" h="635000" fill="none">
                  <a:moveTo>
                    <a:pt x="548947" y="100156"/>
                  </a:moveTo>
                  <a:arcTo wR="317500" hR="317500" stAng="-2591999" swAng="18792000"/>
                </a:path>
              </a:pathLst>
            </a:custGeom>
            <a:grpFill/>
            <a:ln w="19050" cmpd="sng">
              <a:solidFill>
                <a:schemeClr val="tx1"/>
              </a:solidFill>
            </a:ln>
          </p:spPr>
          <p:txBody>
            <a:bodyPr/>
            <a:lstStyle/>
            <a:p>
              <a:endParaRPr lang="en-GB" sz="1799"/>
            </a:p>
          </p:txBody>
        </p:sp>
        <p:sp>
          <p:nvSpPr>
            <p:cNvPr id="44" name="Harvey 14/100 [14]">
              <a:extLst>
                <a:ext uri="{FF2B5EF4-FFF2-40B4-BE49-F238E27FC236}">
                  <a16:creationId xmlns:a16="http://schemas.microsoft.com/office/drawing/2014/main" id="{0D583C3C-C16A-4DE3-A217-9C7094F5B95F}"/>
                </a:ext>
              </a:extLst>
            </p:cNvPr>
            <p:cNvSpPr>
              <a:spLocks noChangeAspect="1"/>
            </p:cNvSpPr>
            <p:nvPr>
              <p:custDataLst>
                <p:tags r:id="rId42"/>
              </p:custDataLst>
            </p:nvPr>
          </p:nvSpPr>
          <p:spPr>
            <a:xfrm>
              <a:off x="4334905" y="3282696"/>
              <a:ext cx="292608" cy="292608"/>
            </a:xfrm>
            <a:custGeom>
              <a:avLst/>
              <a:gdLst/>
              <a:ahLst/>
              <a:cxnLst/>
              <a:rect l="l" t="t" r="r" b="b"/>
              <a:pathLst>
                <a:path w="635000" h="635000">
                  <a:moveTo>
                    <a:pt x="317500" y="0"/>
                  </a:moveTo>
                  <a:arcTo wR="317500" hR="317500" stAng="16200000" swAng="3024000"/>
                  <a:lnTo>
                    <a:pt x="317500" y="317500"/>
                  </a:lnTo>
                  <a:close/>
                </a:path>
                <a:path w="635000" h="635000" fill="none">
                  <a:moveTo>
                    <a:pt x="562137" y="115117"/>
                  </a:moveTo>
                  <a:arcTo wR="317500" hR="317500" stAng="-2375999" swAng="18576000"/>
                </a:path>
              </a:pathLst>
            </a:custGeom>
            <a:grpFill/>
            <a:ln w="19050" cmpd="sng">
              <a:solidFill>
                <a:schemeClr val="tx1"/>
              </a:solidFill>
            </a:ln>
          </p:spPr>
          <p:txBody>
            <a:bodyPr/>
            <a:lstStyle/>
            <a:p>
              <a:endParaRPr lang="en-GB" sz="1799"/>
            </a:p>
          </p:txBody>
        </p:sp>
        <p:sp>
          <p:nvSpPr>
            <p:cNvPr id="45" name="Harvey 15/100 [15]">
              <a:extLst>
                <a:ext uri="{FF2B5EF4-FFF2-40B4-BE49-F238E27FC236}">
                  <a16:creationId xmlns:a16="http://schemas.microsoft.com/office/drawing/2014/main" id="{79B871D4-6EA6-4286-94EC-551308D8F36A}"/>
                </a:ext>
              </a:extLst>
            </p:cNvPr>
            <p:cNvSpPr>
              <a:spLocks noChangeAspect="1"/>
            </p:cNvSpPr>
            <p:nvPr>
              <p:custDataLst>
                <p:tags r:id="rId43"/>
              </p:custDataLst>
            </p:nvPr>
          </p:nvSpPr>
          <p:spPr>
            <a:xfrm>
              <a:off x="4334905" y="3282696"/>
              <a:ext cx="292608" cy="292608"/>
            </a:xfrm>
            <a:custGeom>
              <a:avLst/>
              <a:gdLst/>
              <a:ahLst/>
              <a:cxnLst/>
              <a:rect l="l" t="t" r="r" b="b"/>
              <a:pathLst>
                <a:path w="635000" h="635000">
                  <a:moveTo>
                    <a:pt x="317500" y="0"/>
                  </a:moveTo>
                  <a:arcTo wR="317500" hR="317500" stAng="16200000" swAng="3240000"/>
                  <a:lnTo>
                    <a:pt x="317500" y="317500"/>
                  </a:lnTo>
                  <a:close/>
                </a:path>
                <a:path w="635000" h="635000" fill="none">
                  <a:moveTo>
                    <a:pt x="574362" y="130878"/>
                  </a:moveTo>
                  <a:arcTo wR="317500" hR="317500" stAng="-2160000" swAng="18360000"/>
                </a:path>
              </a:pathLst>
            </a:custGeom>
            <a:grpFill/>
            <a:ln w="19050" cmpd="sng">
              <a:solidFill>
                <a:schemeClr val="tx1"/>
              </a:solidFill>
            </a:ln>
          </p:spPr>
          <p:txBody>
            <a:bodyPr/>
            <a:lstStyle/>
            <a:p>
              <a:endParaRPr lang="en-GB" sz="1799"/>
            </a:p>
          </p:txBody>
        </p:sp>
        <p:sp>
          <p:nvSpPr>
            <p:cNvPr id="46" name="Harvey 16/100 [16]">
              <a:extLst>
                <a:ext uri="{FF2B5EF4-FFF2-40B4-BE49-F238E27FC236}">
                  <a16:creationId xmlns:a16="http://schemas.microsoft.com/office/drawing/2014/main" id="{2C6DB974-E7F0-49C3-B7D6-4F94ED16DA59}"/>
                </a:ext>
              </a:extLst>
            </p:cNvPr>
            <p:cNvSpPr>
              <a:spLocks noChangeAspect="1"/>
            </p:cNvSpPr>
            <p:nvPr>
              <p:custDataLst>
                <p:tags r:id="rId44"/>
              </p:custDataLst>
            </p:nvPr>
          </p:nvSpPr>
          <p:spPr>
            <a:xfrm>
              <a:off x="4334905" y="3282696"/>
              <a:ext cx="292608" cy="292608"/>
            </a:xfrm>
            <a:custGeom>
              <a:avLst/>
              <a:gdLst/>
              <a:ahLst/>
              <a:cxnLst/>
              <a:rect l="l" t="t" r="r" b="b"/>
              <a:pathLst>
                <a:path w="635000" h="635000">
                  <a:moveTo>
                    <a:pt x="317500" y="0"/>
                  </a:moveTo>
                  <a:arcTo wR="317500" hR="317500" stAng="16200000" swAng="3456000"/>
                  <a:lnTo>
                    <a:pt x="317500" y="317500"/>
                  </a:lnTo>
                  <a:close/>
                </a:path>
                <a:path w="635000" h="635000" fill="none">
                  <a:moveTo>
                    <a:pt x="585574" y="147374"/>
                  </a:moveTo>
                  <a:arcTo wR="317500" hR="317500" stAng="-1944000" swAng="18144000"/>
                </a:path>
              </a:pathLst>
            </a:custGeom>
            <a:grpFill/>
            <a:ln w="19050" cmpd="sng">
              <a:solidFill>
                <a:schemeClr val="tx1"/>
              </a:solidFill>
            </a:ln>
          </p:spPr>
          <p:txBody>
            <a:bodyPr/>
            <a:lstStyle/>
            <a:p>
              <a:endParaRPr lang="en-GB" sz="1799"/>
            </a:p>
          </p:txBody>
        </p:sp>
        <p:sp>
          <p:nvSpPr>
            <p:cNvPr id="47" name="Harvey 17/100 [17]">
              <a:extLst>
                <a:ext uri="{FF2B5EF4-FFF2-40B4-BE49-F238E27FC236}">
                  <a16:creationId xmlns:a16="http://schemas.microsoft.com/office/drawing/2014/main" id="{433E8C2A-A691-4DAF-B2A2-F311FBD10451}"/>
                </a:ext>
              </a:extLst>
            </p:cNvPr>
            <p:cNvSpPr>
              <a:spLocks noChangeAspect="1"/>
            </p:cNvSpPr>
            <p:nvPr>
              <p:custDataLst>
                <p:tags r:id="rId45"/>
              </p:custDataLst>
            </p:nvPr>
          </p:nvSpPr>
          <p:spPr>
            <a:xfrm>
              <a:off x="4334905" y="3282696"/>
              <a:ext cx="292608" cy="292608"/>
            </a:xfrm>
            <a:custGeom>
              <a:avLst/>
              <a:gdLst/>
              <a:ahLst/>
              <a:cxnLst/>
              <a:rect l="l" t="t" r="r" b="b"/>
              <a:pathLst>
                <a:path w="635000" h="635000">
                  <a:moveTo>
                    <a:pt x="317500" y="0"/>
                  </a:moveTo>
                  <a:arcTo wR="317500" hR="317500" stAng="16200000" swAng="3672000"/>
                  <a:lnTo>
                    <a:pt x="317500" y="317500"/>
                  </a:lnTo>
                  <a:close/>
                </a:path>
                <a:path w="635000" h="635000" fill="none">
                  <a:moveTo>
                    <a:pt x="595727" y="164543"/>
                  </a:moveTo>
                  <a:arcTo wR="317500" hR="317500" stAng="-1727999" swAng="17928000"/>
                </a:path>
              </a:pathLst>
            </a:custGeom>
            <a:grpFill/>
            <a:ln w="19050" cmpd="sng">
              <a:solidFill>
                <a:schemeClr val="tx1"/>
              </a:solidFill>
            </a:ln>
          </p:spPr>
          <p:txBody>
            <a:bodyPr/>
            <a:lstStyle/>
            <a:p>
              <a:endParaRPr lang="en-GB" sz="1799"/>
            </a:p>
          </p:txBody>
        </p:sp>
        <p:sp>
          <p:nvSpPr>
            <p:cNvPr id="48" name="Harvey 18/100 [18]">
              <a:extLst>
                <a:ext uri="{FF2B5EF4-FFF2-40B4-BE49-F238E27FC236}">
                  <a16:creationId xmlns:a16="http://schemas.microsoft.com/office/drawing/2014/main" id="{4EF01B37-AA79-402B-9596-3432890FBDDF}"/>
                </a:ext>
              </a:extLst>
            </p:cNvPr>
            <p:cNvSpPr>
              <a:spLocks noChangeAspect="1"/>
            </p:cNvSpPr>
            <p:nvPr>
              <p:custDataLst>
                <p:tags r:id="rId46"/>
              </p:custDataLst>
            </p:nvPr>
          </p:nvSpPr>
          <p:spPr>
            <a:xfrm>
              <a:off x="4334905" y="3282696"/>
              <a:ext cx="292608" cy="292608"/>
            </a:xfrm>
            <a:custGeom>
              <a:avLst/>
              <a:gdLst/>
              <a:ahLst/>
              <a:cxnLst/>
              <a:rect l="l" t="t" r="r" b="b"/>
              <a:pathLst>
                <a:path w="635000" h="635000">
                  <a:moveTo>
                    <a:pt x="317500" y="0"/>
                  </a:moveTo>
                  <a:arcTo wR="317500" hR="317500" stAng="16200000" swAng="3888000"/>
                  <a:lnTo>
                    <a:pt x="317500" y="317500"/>
                  </a:lnTo>
                  <a:close/>
                </a:path>
                <a:path w="635000" h="635000" fill="none">
                  <a:moveTo>
                    <a:pt x="604782" y="182315"/>
                  </a:moveTo>
                  <a:arcTo wR="317500" hR="317500" stAng="-1512000" swAng="17712000"/>
                </a:path>
              </a:pathLst>
            </a:custGeom>
            <a:grpFill/>
            <a:ln w="19050" cmpd="sng">
              <a:solidFill>
                <a:schemeClr val="tx1"/>
              </a:solidFill>
            </a:ln>
          </p:spPr>
          <p:txBody>
            <a:bodyPr/>
            <a:lstStyle/>
            <a:p>
              <a:endParaRPr lang="en-GB" sz="1799"/>
            </a:p>
          </p:txBody>
        </p:sp>
        <p:sp>
          <p:nvSpPr>
            <p:cNvPr id="49" name="Harvey 19/100 [19]">
              <a:extLst>
                <a:ext uri="{FF2B5EF4-FFF2-40B4-BE49-F238E27FC236}">
                  <a16:creationId xmlns:a16="http://schemas.microsoft.com/office/drawing/2014/main" id="{B9B9F65E-3A82-42E5-A058-FA77E0EAE2B3}"/>
                </a:ext>
              </a:extLst>
            </p:cNvPr>
            <p:cNvSpPr>
              <a:spLocks noChangeAspect="1"/>
            </p:cNvSpPr>
            <p:nvPr>
              <p:custDataLst>
                <p:tags r:id="rId47"/>
              </p:custDataLst>
            </p:nvPr>
          </p:nvSpPr>
          <p:spPr>
            <a:xfrm>
              <a:off x="4334905" y="3282696"/>
              <a:ext cx="292608" cy="292608"/>
            </a:xfrm>
            <a:custGeom>
              <a:avLst/>
              <a:gdLst/>
              <a:ahLst/>
              <a:cxnLst/>
              <a:rect l="l" t="t" r="r" b="b"/>
              <a:pathLst>
                <a:path w="635000" h="635000">
                  <a:moveTo>
                    <a:pt x="317500" y="0"/>
                  </a:moveTo>
                  <a:arcTo wR="317500" hR="317500" stAng="16200000" swAng="4104000"/>
                  <a:lnTo>
                    <a:pt x="317500" y="317500"/>
                  </a:lnTo>
                  <a:close/>
                </a:path>
                <a:path w="635000" h="635000" fill="none">
                  <a:moveTo>
                    <a:pt x="612704" y="200620"/>
                  </a:moveTo>
                  <a:arcTo wR="317500" hR="317500" stAng="-1295999" swAng="17496000"/>
                </a:path>
              </a:pathLst>
            </a:custGeom>
            <a:grpFill/>
            <a:ln w="19050" cmpd="sng">
              <a:solidFill>
                <a:schemeClr val="tx1"/>
              </a:solidFill>
            </a:ln>
          </p:spPr>
          <p:txBody>
            <a:bodyPr/>
            <a:lstStyle/>
            <a:p>
              <a:endParaRPr lang="en-GB" sz="1799"/>
            </a:p>
          </p:txBody>
        </p:sp>
        <p:sp>
          <p:nvSpPr>
            <p:cNvPr id="50" name="Harvey 20/100 [20]">
              <a:extLst>
                <a:ext uri="{FF2B5EF4-FFF2-40B4-BE49-F238E27FC236}">
                  <a16:creationId xmlns:a16="http://schemas.microsoft.com/office/drawing/2014/main" id="{A5115B87-B844-4B9F-8287-377A8195E6AA}"/>
                </a:ext>
              </a:extLst>
            </p:cNvPr>
            <p:cNvSpPr>
              <a:spLocks noChangeAspect="1"/>
            </p:cNvSpPr>
            <p:nvPr>
              <p:custDataLst>
                <p:tags r:id="rId48"/>
              </p:custDataLst>
            </p:nvPr>
          </p:nvSpPr>
          <p:spPr>
            <a:xfrm>
              <a:off x="4334905" y="3282696"/>
              <a:ext cx="292608" cy="292608"/>
            </a:xfrm>
            <a:custGeom>
              <a:avLst/>
              <a:gdLst/>
              <a:ahLst/>
              <a:cxnLst/>
              <a:rect l="l" t="t" r="r" b="b"/>
              <a:pathLst>
                <a:path w="635000" h="635000">
                  <a:moveTo>
                    <a:pt x="317500" y="0"/>
                  </a:moveTo>
                  <a:arcTo wR="317500" hR="317500" stAng="16200000" swAng="4320000"/>
                  <a:lnTo>
                    <a:pt x="317500" y="317500"/>
                  </a:lnTo>
                  <a:close/>
                </a:path>
                <a:path w="635000" h="635000" fill="none">
                  <a:moveTo>
                    <a:pt x="619460" y="219387"/>
                  </a:moveTo>
                  <a:arcTo wR="317500" hR="317500" stAng="-1080000" swAng="17280000"/>
                </a:path>
              </a:pathLst>
            </a:custGeom>
            <a:grpFill/>
            <a:ln w="19050" cmpd="sng">
              <a:solidFill>
                <a:schemeClr val="tx1"/>
              </a:solidFill>
            </a:ln>
          </p:spPr>
          <p:txBody>
            <a:bodyPr/>
            <a:lstStyle/>
            <a:p>
              <a:endParaRPr lang="en-GB" sz="1799"/>
            </a:p>
          </p:txBody>
        </p:sp>
        <p:sp>
          <p:nvSpPr>
            <p:cNvPr id="51" name="Harvey 21/100 [21]">
              <a:extLst>
                <a:ext uri="{FF2B5EF4-FFF2-40B4-BE49-F238E27FC236}">
                  <a16:creationId xmlns:a16="http://schemas.microsoft.com/office/drawing/2014/main" id="{6FD40013-CB39-4FC5-8D23-8797F9A9A6F6}"/>
                </a:ext>
              </a:extLst>
            </p:cNvPr>
            <p:cNvSpPr>
              <a:spLocks noChangeAspect="1"/>
            </p:cNvSpPr>
            <p:nvPr>
              <p:custDataLst>
                <p:tags r:id="rId49"/>
              </p:custDataLst>
            </p:nvPr>
          </p:nvSpPr>
          <p:spPr>
            <a:xfrm>
              <a:off x="4334905" y="3282696"/>
              <a:ext cx="292608" cy="292608"/>
            </a:xfrm>
            <a:custGeom>
              <a:avLst/>
              <a:gdLst/>
              <a:ahLst/>
              <a:cxnLst/>
              <a:rect l="l" t="t" r="r" b="b"/>
              <a:pathLst>
                <a:path w="635000" h="635000">
                  <a:moveTo>
                    <a:pt x="317500" y="0"/>
                  </a:moveTo>
                  <a:arcTo wR="317500" hR="317500" stAng="16200000" swAng="4536000"/>
                  <a:lnTo>
                    <a:pt x="317500" y="317500"/>
                  </a:lnTo>
                  <a:close/>
                </a:path>
                <a:path w="635000" h="635000" fill="none">
                  <a:moveTo>
                    <a:pt x="625025" y="238540"/>
                  </a:moveTo>
                  <a:arcTo wR="317500" hR="317500" stAng="-864000" swAng="17064000"/>
                </a:path>
              </a:pathLst>
            </a:custGeom>
            <a:grpFill/>
            <a:ln w="19050" cmpd="sng">
              <a:solidFill>
                <a:schemeClr val="tx1"/>
              </a:solidFill>
            </a:ln>
          </p:spPr>
          <p:txBody>
            <a:bodyPr/>
            <a:lstStyle/>
            <a:p>
              <a:endParaRPr lang="en-GB" sz="1799"/>
            </a:p>
          </p:txBody>
        </p:sp>
        <p:sp>
          <p:nvSpPr>
            <p:cNvPr id="52" name="Harvey 22/100 [22]">
              <a:extLst>
                <a:ext uri="{FF2B5EF4-FFF2-40B4-BE49-F238E27FC236}">
                  <a16:creationId xmlns:a16="http://schemas.microsoft.com/office/drawing/2014/main" id="{4ECB2ABF-8B38-4A6C-8C13-30201391D03A}"/>
                </a:ext>
              </a:extLst>
            </p:cNvPr>
            <p:cNvSpPr>
              <a:spLocks noChangeAspect="1"/>
            </p:cNvSpPr>
            <p:nvPr>
              <p:custDataLst>
                <p:tags r:id="rId50"/>
              </p:custDataLst>
            </p:nvPr>
          </p:nvSpPr>
          <p:spPr>
            <a:xfrm>
              <a:off x="4334905" y="3282696"/>
              <a:ext cx="292608" cy="292608"/>
            </a:xfrm>
            <a:custGeom>
              <a:avLst/>
              <a:gdLst/>
              <a:ahLst/>
              <a:cxnLst/>
              <a:rect l="l" t="t" r="r" b="b"/>
              <a:pathLst>
                <a:path w="635000" h="635000">
                  <a:moveTo>
                    <a:pt x="317500" y="0"/>
                  </a:moveTo>
                  <a:arcTo wR="317500" hR="317500" stAng="16200000" swAng="4752000"/>
                  <a:lnTo>
                    <a:pt x="317500" y="317500"/>
                  </a:lnTo>
                  <a:close/>
                </a:path>
                <a:path w="635000" h="635000" fill="none">
                  <a:moveTo>
                    <a:pt x="629376" y="258006"/>
                  </a:moveTo>
                  <a:arcTo wR="317500" hR="317500" stAng="-647999" swAng="16848000"/>
                </a:path>
              </a:pathLst>
            </a:custGeom>
            <a:grpFill/>
            <a:ln w="19050" cmpd="sng">
              <a:solidFill>
                <a:schemeClr val="tx1"/>
              </a:solidFill>
            </a:ln>
          </p:spPr>
          <p:txBody>
            <a:bodyPr/>
            <a:lstStyle/>
            <a:p>
              <a:endParaRPr lang="en-GB" sz="1799"/>
            </a:p>
          </p:txBody>
        </p:sp>
        <p:sp>
          <p:nvSpPr>
            <p:cNvPr id="53" name="Harvey 23/100 [23]">
              <a:extLst>
                <a:ext uri="{FF2B5EF4-FFF2-40B4-BE49-F238E27FC236}">
                  <a16:creationId xmlns:a16="http://schemas.microsoft.com/office/drawing/2014/main" id="{F4295FD9-E564-4EC3-A991-50B0A458F633}"/>
                </a:ext>
              </a:extLst>
            </p:cNvPr>
            <p:cNvSpPr>
              <a:spLocks noChangeAspect="1"/>
            </p:cNvSpPr>
            <p:nvPr>
              <p:custDataLst>
                <p:tags r:id="rId51"/>
              </p:custDataLst>
            </p:nvPr>
          </p:nvSpPr>
          <p:spPr>
            <a:xfrm>
              <a:off x="4334905" y="3282696"/>
              <a:ext cx="292608" cy="292608"/>
            </a:xfrm>
            <a:custGeom>
              <a:avLst/>
              <a:gdLst/>
              <a:ahLst/>
              <a:cxnLst/>
              <a:rect l="l" t="t" r="r" b="b"/>
              <a:pathLst>
                <a:path w="635000" h="635000">
                  <a:moveTo>
                    <a:pt x="317500" y="0"/>
                  </a:moveTo>
                  <a:arcTo wR="317500" hR="317500" stAng="16200000" swAng="4968000"/>
                  <a:lnTo>
                    <a:pt x="317500" y="317500"/>
                  </a:lnTo>
                  <a:close/>
                </a:path>
                <a:path w="635000" h="635000" fill="none">
                  <a:moveTo>
                    <a:pt x="632496" y="277706"/>
                  </a:moveTo>
                  <a:arcTo wR="317500" hR="317500" stAng="-432000" swAng="16632000"/>
                </a:path>
              </a:pathLst>
            </a:custGeom>
            <a:grpFill/>
            <a:ln w="19050" cmpd="sng">
              <a:solidFill>
                <a:schemeClr val="tx1"/>
              </a:solidFill>
            </a:ln>
          </p:spPr>
          <p:txBody>
            <a:bodyPr/>
            <a:lstStyle/>
            <a:p>
              <a:endParaRPr lang="en-GB" sz="1799"/>
            </a:p>
          </p:txBody>
        </p:sp>
        <p:sp>
          <p:nvSpPr>
            <p:cNvPr id="54" name="Harvey 24/100 [24]">
              <a:extLst>
                <a:ext uri="{FF2B5EF4-FFF2-40B4-BE49-F238E27FC236}">
                  <a16:creationId xmlns:a16="http://schemas.microsoft.com/office/drawing/2014/main" id="{5D30ABB5-FB12-4F99-99AF-6432406AD552}"/>
                </a:ext>
              </a:extLst>
            </p:cNvPr>
            <p:cNvSpPr>
              <a:spLocks noChangeAspect="1"/>
            </p:cNvSpPr>
            <p:nvPr>
              <p:custDataLst>
                <p:tags r:id="rId52"/>
              </p:custDataLst>
            </p:nvPr>
          </p:nvSpPr>
          <p:spPr>
            <a:xfrm>
              <a:off x="4334905" y="3282696"/>
              <a:ext cx="292608" cy="292608"/>
            </a:xfrm>
            <a:custGeom>
              <a:avLst/>
              <a:gdLst/>
              <a:ahLst/>
              <a:cxnLst/>
              <a:rect l="l" t="t" r="r" b="b"/>
              <a:pathLst>
                <a:path w="635000" h="635000">
                  <a:moveTo>
                    <a:pt x="317500" y="0"/>
                  </a:moveTo>
                  <a:arcTo wR="317500" hR="317500" stAng="16200000" swAng="5183999"/>
                  <a:lnTo>
                    <a:pt x="317500" y="317500"/>
                  </a:lnTo>
                  <a:close/>
                </a:path>
                <a:path w="635000" h="635000" fill="none">
                  <a:moveTo>
                    <a:pt x="634373" y="297564"/>
                  </a:moveTo>
                  <a:arcTo wR="317500" hR="317500" stAng="-216000" swAng="16416000"/>
                </a:path>
              </a:pathLst>
            </a:custGeom>
            <a:grpFill/>
            <a:ln w="19050" cmpd="sng">
              <a:solidFill>
                <a:schemeClr val="tx1"/>
              </a:solidFill>
            </a:ln>
          </p:spPr>
          <p:txBody>
            <a:bodyPr/>
            <a:lstStyle/>
            <a:p>
              <a:endParaRPr lang="en-GB" sz="1799"/>
            </a:p>
          </p:txBody>
        </p:sp>
        <p:sp>
          <p:nvSpPr>
            <p:cNvPr id="55" name="Harvey 25/100 [25]">
              <a:extLst>
                <a:ext uri="{FF2B5EF4-FFF2-40B4-BE49-F238E27FC236}">
                  <a16:creationId xmlns:a16="http://schemas.microsoft.com/office/drawing/2014/main" id="{5AD1B4EA-41C7-40F4-94AE-EDFE91A323B1}"/>
                </a:ext>
              </a:extLst>
            </p:cNvPr>
            <p:cNvSpPr>
              <a:spLocks noChangeAspect="1"/>
            </p:cNvSpPr>
            <p:nvPr>
              <p:custDataLst>
                <p:tags r:id="rId53"/>
              </p:custDataLst>
            </p:nvPr>
          </p:nvSpPr>
          <p:spPr>
            <a:xfrm>
              <a:off x="4334905" y="3282696"/>
              <a:ext cx="292608" cy="292608"/>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txBody>
            <a:bodyPr/>
            <a:lstStyle/>
            <a:p>
              <a:endParaRPr lang="en-GB" sz="1799"/>
            </a:p>
          </p:txBody>
        </p:sp>
        <p:sp>
          <p:nvSpPr>
            <p:cNvPr id="56" name="Harvey 26/100 [26]">
              <a:extLst>
                <a:ext uri="{FF2B5EF4-FFF2-40B4-BE49-F238E27FC236}">
                  <a16:creationId xmlns:a16="http://schemas.microsoft.com/office/drawing/2014/main" id="{14E28EAE-D1B4-4AA6-AA61-3E1CFE0D3152}"/>
                </a:ext>
              </a:extLst>
            </p:cNvPr>
            <p:cNvSpPr>
              <a:spLocks noChangeAspect="1"/>
            </p:cNvSpPr>
            <p:nvPr>
              <p:custDataLst>
                <p:tags r:id="rId54"/>
              </p:custDataLst>
            </p:nvPr>
          </p:nvSpPr>
          <p:spPr>
            <a:xfrm>
              <a:off x="4334905" y="3282696"/>
              <a:ext cx="292608" cy="292608"/>
            </a:xfrm>
            <a:custGeom>
              <a:avLst/>
              <a:gdLst/>
              <a:ahLst/>
              <a:cxnLst/>
              <a:rect l="l" t="t" r="r" b="b"/>
              <a:pathLst>
                <a:path w="635000" h="635000">
                  <a:moveTo>
                    <a:pt x="317500" y="0"/>
                  </a:moveTo>
                  <a:arcTo wR="317500" hR="317500" stAng="16200000" swAng="5616000"/>
                  <a:lnTo>
                    <a:pt x="317500" y="317500"/>
                  </a:lnTo>
                  <a:close/>
                </a:path>
                <a:path w="635000" h="635000" fill="none">
                  <a:moveTo>
                    <a:pt x="634373" y="337435"/>
                  </a:moveTo>
                  <a:arcTo wR="317500" hR="317500" stAng="216000" swAng="15983999"/>
                </a:path>
              </a:pathLst>
            </a:custGeom>
            <a:grpFill/>
            <a:ln w="19050" cmpd="sng">
              <a:solidFill>
                <a:schemeClr val="tx1"/>
              </a:solidFill>
            </a:ln>
          </p:spPr>
          <p:txBody>
            <a:bodyPr/>
            <a:lstStyle/>
            <a:p>
              <a:endParaRPr lang="en-GB" sz="1799"/>
            </a:p>
          </p:txBody>
        </p:sp>
        <p:sp>
          <p:nvSpPr>
            <p:cNvPr id="57" name="Harvey 27/100 [27]">
              <a:extLst>
                <a:ext uri="{FF2B5EF4-FFF2-40B4-BE49-F238E27FC236}">
                  <a16:creationId xmlns:a16="http://schemas.microsoft.com/office/drawing/2014/main" id="{EAE3F59C-9B0D-41AF-AC67-E960346B9F71}"/>
                </a:ext>
              </a:extLst>
            </p:cNvPr>
            <p:cNvSpPr>
              <a:spLocks noChangeAspect="1"/>
            </p:cNvSpPr>
            <p:nvPr>
              <p:custDataLst>
                <p:tags r:id="rId55"/>
              </p:custDataLst>
            </p:nvPr>
          </p:nvSpPr>
          <p:spPr>
            <a:xfrm>
              <a:off x="4334905" y="3282696"/>
              <a:ext cx="292608" cy="292608"/>
            </a:xfrm>
            <a:custGeom>
              <a:avLst/>
              <a:gdLst/>
              <a:ahLst/>
              <a:cxnLst/>
              <a:rect l="l" t="t" r="r" b="b"/>
              <a:pathLst>
                <a:path w="635000" h="635000">
                  <a:moveTo>
                    <a:pt x="317500" y="0"/>
                  </a:moveTo>
                  <a:arcTo wR="317500" hR="317500" stAng="16200000" swAng="5832000"/>
                  <a:lnTo>
                    <a:pt x="317500" y="317500"/>
                  </a:lnTo>
                  <a:close/>
                </a:path>
                <a:path w="635000" h="635000" fill="none">
                  <a:moveTo>
                    <a:pt x="632496" y="357293"/>
                  </a:moveTo>
                  <a:arcTo wR="317500" hR="317500" stAng="432000" swAng="15768000"/>
                </a:path>
              </a:pathLst>
            </a:custGeom>
            <a:grpFill/>
            <a:ln w="19050" cmpd="sng">
              <a:solidFill>
                <a:schemeClr val="tx1"/>
              </a:solidFill>
            </a:ln>
          </p:spPr>
          <p:txBody>
            <a:bodyPr/>
            <a:lstStyle/>
            <a:p>
              <a:endParaRPr lang="en-GB" sz="1799"/>
            </a:p>
          </p:txBody>
        </p:sp>
        <p:sp>
          <p:nvSpPr>
            <p:cNvPr id="58" name="Harvey 28/100 [28]">
              <a:extLst>
                <a:ext uri="{FF2B5EF4-FFF2-40B4-BE49-F238E27FC236}">
                  <a16:creationId xmlns:a16="http://schemas.microsoft.com/office/drawing/2014/main" id="{EDD48677-21B4-4A9C-88DD-80C7C61CE2F2}"/>
                </a:ext>
              </a:extLst>
            </p:cNvPr>
            <p:cNvSpPr>
              <a:spLocks noChangeAspect="1"/>
            </p:cNvSpPr>
            <p:nvPr>
              <p:custDataLst>
                <p:tags r:id="rId56"/>
              </p:custDataLst>
            </p:nvPr>
          </p:nvSpPr>
          <p:spPr>
            <a:xfrm>
              <a:off x="4334905" y="3282696"/>
              <a:ext cx="292608" cy="292608"/>
            </a:xfrm>
            <a:custGeom>
              <a:avLst/>
              <a:gdLst/>
              <a:ahLst/>
              <a:cxnLst/>
              <a:rect l="l" t="t" r="r" b="b"/>
              <a:pathLst>
                <a:path w="635000" h="635000">
                  <a:moveTo>
                    <a:pt x="317500" y="0"/>
                  </a:moveTo>
                  <a:arcTo wR="317500" hR="317500" stAng="16200000" swAng="6048000"/>
                  <a:lnTo>
                    <a:pt x="317500" y="317500"/>
                  </a:lnTo>
                  <a:close/>
                </a:path>
                <a:path w="635000" h="635000" fill="none">
                  <a:moveTo>
                    <a:pt x="629376" y="376993"/>
                  </a:moveTo>
                  <a:arcTo wR="317500" hR="317500" stAng="648000" swAng="15552000"/>
                </a:path>
              </a:pathLst>
            </a:custGeom>
            <a:grpFill/>
            <a:ln w="19050" cmpd="sng">
              <a:solidFill>
                <a:schemeClr val="tx1"/>
              </a:solidFill>
            </a:ln>
          </p:spPr>
          <p:txBody>
            <a:bodyPr/>
            <a:lstStyle/>
            <a:p>
              <a:endParaRPr lang="en-GB" sz="1799"/>
            </a:p>
          </p:txBody>
        </p:sp>
        <p:sp>
          <p:nvSpPr>
            <p:cNvPr id="59" name="Harvey 29/100 [29]">
              <a:extLst>
                <a:ext uri="{FF2B5EF4-FFF2-40B4-BE49-F238E27FC236}">
                  <a16:creationId xmlns:a16="http://schemas.microsoft.com/office/drawing/2014/main" id="{938C89BD-9250-4437-B6F9-AF8A0A4AE536}"/>
                </a:ext>
              </a:extLst>
            </p:cNvPr>
            <p:cNvSpPr>
              <a:spLocks noChangeAspect="1"/>
            </p:cNvSpPr>
            <p:nvPr>
              <p:custDataLst>
                <p:tags r:id="rId57"/>
              </p:custDataLst>
            </p:nvPr>
          </p:nvSpPr>
          <p:spPr>
            <a:xfrm>
              <a:off x="4334905" y="3282696"/>
              <a:ext cx="292608" cy="292608"/>
            </a:xfrm>
            <a:custGeom>
              <a:avLst/>
              <a:gdLst/>
              <a:ahLst/>
              <a:cxnLst/>
              <a:rect l="l" t="t" r="r" b="b"/>
              <a:pathLst>
                <a:path w="635000" h="635000">
                  <a:moveTo>
                    <a:pt x="317500" y="0"/>
                  </a:moveTo>
                  <a:arcTo wR="317500" hR="317500" stAng="16200000" swAng="6263999"/>
                  <a:lnTo>
                    <a:pt x="317500" y="317500"/>
                  </a:lnTo>
                  <a:close/>
                </a:path>
                <a:path w="635000" h="635000" fill="none">
                  <a:moveTo>
                    <a:pt x="625025" y="396459"/>
                  </a:moveTo>
                  <a:arcTo wR="317500" hR="317500" stAng="863999" swAng="15336000"/>
                </a:path>
              </a:pathLst>
            </a:custGeom>
            <a:grpFill/>
            <a:ln w="19050" cmpd="sng">
              <a:solidFill>
                <a:schemeClr val="tx1"/>
              </a:solidFill>
            </a:ln>
          </p:spPr>
          <p:txBody>
            <a:bodyPr/>
            <a:lstStyle/>
            <a:p>
              <a:endParaRPr lang="en-GB" sz="1799"/>
            </a:p>
          </p:txBody>
        </p:sp>
        <p:sp>
          <p:nvSpPr>
            <p:cNvPr id="60" name="Harvey 30/100 [30]">
              <a:extLst>
                <a:ext uri="{FF2B5EF4-FFF2-40B4-BE49-F238E27FC236}">
                  <a16:creationId xmlns:a16="http://schemas.microsoft.com/office/drawing/2014/main" id="{4A8BA45A-8E03-4D7E-AC5E-FBE5FA7A7CA1}"/>
                </a:ext>
              </a:extLst>
            </p:cNvPr>
            <p:cNvSpPr>
              <a:spLocks noChangeAspect="1"/>
            </p:cNvSpPr>
            <p:nvPr>
              <p:custDataLst>
                <p:tags r:id="rId58"/>
              </p:custDataLst>
            </p:nvPr>
          </p:nvSpPr>
          <p:spPr>
            <a:xfrm>
              <a:off x="4334905" y="3282696"/>
              <a:ext cx="292608" cy="292608"/>
            </a:xfrm>
            <a:custGeom>
              <a:avLst/>
              <a:gdLst/>
              <a:ahLst/>
              <a:cxnLst/>
              <a:rect l="l" t="t" r="r" b="b"/>
              <a:pathLst>
                <a:path w="635000" h="635000">
                  <a:moveTo>
                    <a:pt x="317500" y="0"/>
                  </a:moveTo>
                  <a:arcTo wR="317500" hR="317500" stAng="16200000" swAng="6480000"/>
                  <a:lnTo>
                    <a:pt x="317500" y="317500"/>
                  </a:lnTo>
                  <a:close/>
                </a:path>
                <a:path w="635000" h="635000" fill="none">
                  <a:moveTo>
                    <a:pt x="619460" y="415612"/>
                  </a:moveTo>
                  <a:arcTo wR="317500" hR="317500" stAng="1080000" swAng="15119999"/>
                </a:path>
              </a:pathLst>
            </a:custGeom>
            <a:grpFill/>
            <a:ln w="19050" cmpd="sng">
              <a:solidFill>
                <a:schemeClr val="tx1"/>
              </a:solidFill>
            </a:ln>
          </p:spPr>
          <p:txBody>
            <a:bodyPr/>
            <a:lstStyle/>
            <a:p>
              <a:endParaRPr lang="en-GB" sz="1799"/>
            </a:p>
          </p:txBody>
        </p:sp>
        <p:sp>
          <p:nvSpPr>
            <p:cNvPr id="61" name="Harvey 31/100 [31]">
              <a:extLst>
                <a:ext uri="{FF2B5EF4-FFF2-40B4-BE49-F238E27FC236}">
                  <a16:creationId xmlns:a16="http://schemas.microsoft.com/office/drawing/2014/main" id="{566C1A3F-0FB0-4385-B930-98DA92DD5662}"/>
                </a:ext>
              </a:extLst>
            </p:cNvPr>
            <p:cNvSpPr>
              <a:spLocks noChangeAspect="1"/>
            </p:cNvSpPr>
            <p:nvPr>
              <p:custDataLst>
                <p:tags r:id="rId59"/>
              </p:custDataLst>
            </p:nvPr>
          </p:nvSpPr>
          <p:spPr>
            <a:xfrm>
              <a:off x="4334905" y="3282696"/>
              <a:ext cx="292608" cy="292608"/>
            </a:xfrm>
            <a:custGeom>
              <a:avLst/>
              <a:gdLst/>
              <a:ahLst/>
              <a:cxnLst/>
              <a:rect l="l" t="t" r="r" b="b"/>
              <a:pathLst>
                <a:path w="635000" h="635000">
                  <a:moveTo>
                    <a:pt x="317500" y="0"/>
                  </a:moveTo>
                  <a:arcTo wR="317500" hR="317500" stAng="16200000" swAng="6696000"/>
                  <a:lnTo>
                    <a:pt x="317500" y="317500"/>
                  </a:lnTo>
                  <a:close/>
                </a:path>
                <a:path w="635000" h="635000" fill="none">
                  <a:moveTo>
                    <a:pt x="612704" y="434379"/>
                  </a:moveTo>
                  <a:arcTo wR="317500" hR="317500" stAng="1295999" swAng="14903999"/>
                </a:path>
              </a:pathLst>
            </a:custGeom>
            <a:grpFill/>
            <a:ln w="19050" cmpd="sng">
              <a:solidFill>
                <a:schemeClr val="tx1"/>
              </a:solidFill>
            </a:ln>
          </p:spPr>
          <p:txBody>
            <a:bodyPr/>
            <a:lstStyle/>
            <a:p>
              <a:endParaRPr lang="en-GB" sz="1799"/>
            </a:p>
          </p:txBody>
        </p:sp>
        <p:sp>
          <p:nvSpPr>
            <p:cNvPr id="62" name="Harvey 32/100 [32]">
              <a:extLst>
                <a:ext uri="{FF2B5EF4-FFF2-40B4-BE49-F238E27FC236}">
                  <a16:creationId xmlns:a16="http://schemas.microsoft.com/office/drawing/2014/main" id="{47F77D56-8FB2-4C5F-9E9A-12AA99960BEB}"/>
                </a:ext>
              </a:extLst>
            </p:cNvPr>
            <p:cNvSpPr>
              <a:spLocks noChangeAspect="1"/>
            </p:cNvSpPr>
            <p:nvPr>
              <p:custDataLst>
                <p:tags r:id="rId60"/>
              </p:custDataLst>
            </p:nvPr>
          </p:nvSpPr>
          <p:spPr>
            <a:xfrm>
              <a:off x="4334905" y="3282696"/>
              <a:ext cx="292608" cy="292608"/>
            </a:xfrm>
            <a:custGeom>
              <a:avLst/>
              <a:gdLst/>
              <a:ahLst/>
              <a:cxnLst/>
              <a:rect l="l" t="t" r="r" b="b"/>
              <a:pathLst>
                <a:path w="635000" h="635000">
                  <a:moveTo>
                    <a:pt x="317500" y="0"/>
                  </a:moveTo>
                  <a:arcTo wR="317500" hR="317500" stAng="16200000" swAng="6912000"/>
                  <a:lnTo>
                    <a:pt x="317500" y="317500"/>
                  </a:lnTo>
                  <a:close/>
                </a:path>
                <a:path w="635000" h="635000" fill="none">
                  <a:moveTo>
                    <a:pt x="604782" y="452684"/>
                  </a:moveTo>
                  <a:arcTo wR="317500" hR="317500" stAng="1512000" swAng="14687999"/>
                </a:path>
              </a:pathLst>
            </a:custGeom>
            <a:grpFill/>
            <a:ln w="19050" cmpd="sng">
              <a:solidFill>
                <a:schemeClr val="tx1"/>
              </a:solidFill>
            </a:ln>
          </p:spPr>
          <p:txBody>
            <a:bodyPr/>
            <a:lstStyle/>
            <a:p>
              <a:endParaRPr lang="en-GB" sz="1799"/>
            </a:p>
          </p:txBody>
        </p:sp>
        <p:sp>
          <p:nvSpPr>
            <p:cNvPr id="63" name="Harvey 33/100 [33]">
              <a:extLst>
                <a:ext uri="{FF2B5EF4-FFF2-40B4-BE49-F238E27FC236}">
                  <a16:creationId xmlns:a16="http://schemas.microsoft.com/office/drawing/2014/main" id="{9C83795D-05D9-41FD-9A7A-349BFC146DD9}"/>
                </a:ext>
              </a:extLst>
            </p:cNvPr>
            <p:cNvSpPr>
              <a:spLocks noChangeAspect="1"/>
            </p:cNvSpPr>
            <p:nvPr>
              <p:custDataLst>
                <p:tags r:id="rId61"/>
              </p:custDataLst>
            </p:nvPr>
          </p:nvSpPr>
          <p:spPr>
            <a:xfrm>
              <a:off x="4334905" y="3282696"/>
              <a:ext cx="292608" cy="292608"/>
            </a:xfrm>
            <a:custGeom>
              <a:avLst/>
              <a:gdLst/>
              <a:ahLst/>
              <a:cxnLst/>
              <a:rect l="l" t="t" r="r" b="b"/>
              <a:pathLst>
                <a:path w="635000" h="635000">
                  <a:moveTo>
                    <a:pt x="317500" y="0"/>
                  </a:moveTo>
                  <a:arcTo wR="317500" hR="317500" stAng="16200000" swAng="7128000"/>
                  <a:lnTo>
                    <a:pt x="317500" y="317500"/>
                  </a:lnTo>
                  <a:close/>
                </a:path>
                <a:path w="635000" h="635000" fill="none">
                  <a:moveTo>
                    <a:pt x="595727" y="470456"/>
                  </a:moveTo>
                  <a:arcTo wR="317500" hR="317500" stAng="1728000" swAng="14472000"/>
                </a:path>
              </a:pathLst>
            </a:custGeom>
            <a:grpFill/>
            <a:ln w="19050" cmpd="sng">
              <a:solidFill>
                <a:schemeClr val="tx1"/>
              </a:solidFill>
            </a:ln>
          </p:spPr>
          <p:txBody>
            <a:bodyPr/>
            <a:lstStyle/>
            <a:p>
              <a:endParaRPr lang="en-GB" sz="1799"/>
            </a:p>
          </p:txBody>
        </p:sp>
        <p:sp>
          <p:nvSpPr>
            <p:cNvPr id="64" name="Harvey 34/100 [34]">
              <a:extLst>
                <a:ext uri="{FF2B5EF4-FFF2-40B4-BE49-F238E27FC236}">
                  <a16:creationId xmlns:a16="http://schemas.microsoft.com/office/drawing/2014/main" id="{8BAC9300-67A2-4241-8F54-9BFC6614D38B}"/>
                </a:ext>
              </a:extLst>
            </p:cNvPr>
            <p:cNvSpPr>
              <a:spLocks noChangeAspect="1"/>
            </p:cNvSpPr>
            <p:nvPr>
              <p:custDataLst>
                <p:tags r:id="rId62"/>
              </p:custDataLst>
            </p:nvPr>
          </p:nvSpPr>
          <p:spPr>
            <a:xfrm>
              <a:off x="4334905" y="3282696"/>
              <a:ext cx="292608" cy="292608"/>
            </a:xfrm>
            <a:custGeom>
              <a:avLst/>
              <a:gdLst/>
              <a:ahLst/>
              <a:cxnLst/>
              <a:rect l="l" t="t" r="r" b="b"/>
              <a:pathLst>
                <a:path w="635000" h="635000">
                  <a:moveTo>
                    <a:pt x="317500" y="0"/>
                  </a:moveTo>
                  <a:arcTo wR="317500" hR="317500" stAng="16200000" swAng="7344000"/>
                  <a:lnTo>
                    <a:pt x="317500" y="317500"/>
                  </a:lnTo>
                  <a:close/>
                </a:path>
                <a:path w="635000" h="635000" fill="none">
                  <a:moveTo>
                    <a:pt x="585574" y="487625"/>
                  </a:moveTo>
                  <a:arcTo wR="317500" hR="317500" stAng="1944000" swAng="14255999"/>
                </a:path>
              </a:pathLst>
            </a:custGeom>
            <a:grpFill/>
            <a:ln w="19050" cmpd="sng">
              <a:solidFill>
                <a:schemeClr val="tx1"/>
              </a:solidFill>
            </a:ln>
          </p:spPr>
          <p:txBody>
            <a:bodyPr/>
            <a:lstStyle/>
            <a:p>
              <a:endParaRPr lang="en-GB" sz="1799"/>
            </a:p>
          </p:txBody>
        </p:sp>
        <p:sp>
          <p:nvSpPr>
            <p:cNvPr id="65" name="Harvey 35/100 [35]">
              <a:extLst>
                <a:ext uri="{FF2B5EF4-FFF2-40B4-BE49-F238E27FC236}">
                  <a16:creationId xmlns:a16="http://schemas.microsoft.com/office/drawing/2014/main" id="{12C83148-370F-4339-B189-46AF44A9D1ED}"/>
                </a:ext>
              </a:extLst>
            </p:cNvPr>
            <p:cNvSpPr>
              <a:spLocks noChangeAspect="1"/>
            </p:cNvSpPr>
            <p:nvPr>
              <p:custDataLst>
                <p:tags r:id="rId63"/>
              </p:custDataLst>
            </p:nvPr>
          </p:nvSpPr>
          <p:spPr>
            <a:xfrm>
              <a:off x="4334905" y="3282696"/>
              <a:ext cx="292608" cy="292608"/>
            </a:xfrm>
            <a:custGeom>
              <a:avLst/>
              <a:gdLst/>
              <a:ahLst/>
              <a:cxnLst/>
              <a:rect l="l" t="t" r="r" b="b"/>
              <a:pathLst>
                <a:path w="635000" h="635000">
                  <a:moveTo>
                    <a:pt x="317500" y="0"/>
                  </a:moveTo>
                  <a:arcTo wR="317500" hR="317500" stAng="16200000" swAng="7559999"/>
                  <a:lnTo>
                    <a:pt x="317500" y="317500"/>
                  </a:lnTo>
                  <a:close/>
                </a:path>
                <a:path w="635000" h="635000" fill="none">
                  <a:moveTo>
                    <a:pt x="574362" y="504121"/>
                  </a:moveTo>
                  <a:arcTo wR="317500" hR="317500" stAng="2159999" swAng="14040000"/>
                </a:path>
              </a:pathLst>
            </a:custGeom>
            <a:grpFill/>
            <a:ln w="19050" cmpd="sng">
              <a:solidFill>
                <a:schemeClr val="tx1"/>
              </a:solidFill>
            </a:ln>
          </p:spPr>
          <p:txBody>
            <a:bodyPr/>
            <a:lstStyle/>
            <a:p>
              <a:endParaRPr lang="en-GB" sz="1799"/>
            </a:p>
          </p:txBody>
        </p:sp>
        <p:sp>
          <p:nvSpPr>
            <p:cNvPr id="66" name="Harvey 36/100 [36]">
              <a:extLst>
                <a:ext uri="{FF2B5EF4-FFF2-40B4-BE49-F238E27FC236}">
                  <a16:creationId xmlns:a16="http://schemas.microsoft.com/office/drawing/2014/main" id="{5947D6A7-8889-4BEF-A521-5A5DD81AD313}"/>
                </a:ext>
              </a:extLst>
            </p:cNvPr>
            <p:cNvSpPr>
              <a:spLocks noChangeAspect="1"/>
            </p:cNvSpPr>
            <p:nvPr>
              <p:custDataLst>
                <p:tags r:id="rId64"/>
              </p:custDataLst>
            </p:nvPr>
          </p:nvSpPr>
          <p:spPr>
            <a:xfrm>
              <a:off x="4334905" y="3282696"/>
              <a:ext cx="292608" cy="292608"/>
            </a:xfrm>
            <a:custGeom>
              <a:avLst/>
              <a:gdLst/>
              <a:ahLst/>
              <a:cxnLst/>
              <a:rect l="l" t="t" r="r" b="b"/>
              <a:pathLst>
                <a:path w="635000" h="635000">
                  <a:moveTo>
                    <a:pt x="317500" y="0"/>
                  </a:moveTo>
                  <a:arcTo wR="317500" hR="317500" stAng="16200000" swAng="7776000"/>
                  <a:lnTo>
                    <a:pt x="317500" y="317500"/>
                  </a:lnTo>
                  <a:close/>
                </a:path>
                <a:path w="635000" h="635000" fill="none">
                  <a:moveTo>
                    <a:pt x="562137" y="519882"/>
                  </a:moveTo>
                  <a:arcTo wR="317500" hR="317500" stAng="2375999" swAng="13824000"/>
                </a:path>
              </a:pathLst>
            </a:custGeom>
            <a:grpFill/>
            <a:ln w="19050" cmpd="sng">
              <a:solidFill>
                <a:schemeClr val="tx1"/>
              </a:solidFill>
            </a:ln>
          </p:spPr>
          <p:txBody>
            <a:bodyPr/>
            <a:lstStyle/>
            <a:p>
              <a:endParaRPr lang="en-GB" sz="1799"/>
            </a:p>
          </p:txBody>
        </p:sp>
        <p:sp>
          <p:nvSpPr>
            <p:cNvPr id="67" name="Harvey 37/100 [37]">
              <a:extLst>
                <a:ext uri="{FF2B5EF4-FFF2-40B4-BE49-F238E27FC236}">
                  <a16:creationId xmlns:a16="http://schemas.microsoft.com/office/drawing/2014/main" id="{280A5444-27A9-4FCB-A5F4-7641D29A2308}"/>
                </a:ext>
              </a:extLst>
            </p:cNvPr>
            <p:cNvSpPr>
              <a:spLocks noChangeAspect="1"/>
            </p:cNvSpPr>
            <p:nvPr>
              <p:custDataLst>
                <p:tags r:id="rId65"/>
              </p:custDataLst>
            </p:nvPr>
          </p:nvSpPr>
          <p:spPr>
            <a:xfrm>
              <a:off x="4334905" y="3282696"/>
              <a:ext cx="292608" cy="292608"/>
            </a:xfrm>
            <a:custGeom>
              <a:avLst/>
              <a:gdLst/>
              <a:ahLst/>
              <a:cxnLst/>
              <a:rect l="l" t="t" r="r" b="b"/>
              <a:pathLst>
                <a:path w="635000" h="635000">
                  <a:moveTo>
                    <a:pt x="317500" y="0"/>
                  </a:moveTo>
                  <a:arcTo wR="317500" hR="317500" stAng="16200000" swAng="7991999"/>
                  <a:lnTo>
                    <a:pt x="317500" y="317500"/>
                  </a:lnTo>
                  <a:close/>
                </a:path>
                <a:path w="635000" h="635000" fill="none">
                  <a:moveTo>
                    <a:pt x="548947" y="534843"/>
                  </a:moveTo>
                  <a:arcTo wR="317500" hR="317500" stAng="2591999" swAng="13608000"/>
                </a:path>
              </a:pathLst>
            </a:custGeom>
            <a:grpFill/>
            <a:ln w="19050" cmpd="sng">
              <a:solidFill>
                <a:schemeClr val="tx1"/>
              </a:solidFill>
            </a:ln>
          </p:spPr>
          <p:txBody>
            <a:bodyPr/>
            <a:lstStyle/>
            <a:p>
              <a:endParaRPr lang="en-GB" sz="1799"/>
            </a:p>
          </p:txBody>
        </p:sp>
        <p:sp>
          <p:nvSpPr>
            <p:cNvPr id="68" name="Harvey 38/100 [38]">
              <a:extLst>
                <a:ext uri="{FF2B5EF4-FFF2-40B4-BE49-F238E27FC236}">
                  <a16:creationId xmlns:a16="http://schemas.microsoft.com/office/drawing/2014/main" id="{AA6DB1EE-C84C-4D51-B283-1F4406561F80}"/>
                </a:ext>
              </a:extLst>
            </p:cNvPr>
            <p:cNvSpPr>
              <a:spLocks noChangeAspect="1"/>
            </p:cNvSpPr>
            <p:nvPr>
              <p:custDataLst>
                <p:tags r:id="rId66"/>
              </p:custDataLst>
            </p:nvPr>
          </p:nvSpPr>
          <p:spPr>
            <a:xfrm>
              <a:off x="4334905" y="3282696"/>
              <a:ext cx="292608" cy="292608"/>
            </a:xfrm>
            <a:custGeom>
              <a:avLst/>
              <a:gdLst/>
              <a:ahLst/>
              <a:cxnLst/>
              <a:rect l="l" t="t" r="r" b="b"/>
              <a:pathLst>
                <a:path w="635000" h="635000">
                  <a:moveTo>
                    <a:pt x="317500" y="0"/>
                  </a:moveTo>
                  <a:arcTo wR="317500" hR="317500" stAng="16200000" swAng="8208000"/>
                  <a:lnTo>
                    <a:pt x="317500" y="317500"/>
                  </a:lnTo>
                  <a:close/>
                </a:path>
                <a:path w="635000" h="635000" fill="none">
                  <a:moveTo>
                    <a:pt x="534843" y="548947"/>
                  </a:moveTo>
                  <a:arcTo wR="317500" hR="317500" stAng="2808000" swAng="13392000"/>
                </a:path>
              </a:pathLst>
            </a:custGeom>
            <a:grpFill/>
            <a:ln w="19050" cmpd="sng">
              <a:solidFill>
                <a:schemeClr val="tx1"/>
              </a:solidFill>
            </a:ln>
          </p:spPr>
          <p:txBody>
            <a:bodyPr/>
            <a:lstStyle/>
            <a:p>
              <a:endParaRPr lang="en-GB" sz="1799"/>
            </a:p>
          </p:txBody>
        </p:sp>
        <p:sp>
          <p:nvSpPr>
            <p:cNvPr id="69" name="Harvey 39/100 [39]">
              <a:extLst>
                <a:ext uri="{FF2B5EF4-FFF2-40B4-BE49-F238E27FC236}">
                  <a16:creationId xmlns:a16="http://schemas.microsoft.com/office/drawing/2014/main" id="{A0A681B6-99E1-47DD-BD34-E4360A73FE96}"/>
                </a:ext>
              </a:extLst>
            </p:cNvPr>
            <p:cNvSpPr>
              <a:spLocks noChangeAspect="1"/>
            </p:cNvSpPr>
            <p:nvPr>
              <p:custDataLst>
                <p:tags r:id="rId67"/>
              </p:custDataLst>
            </p:nvPr>
          </p:nvSpPr>
          <p:spPr>
            <a:xfrm>
              <a:off x="4334905" y="3282696"/>
              <a:ext cx="292608" cy="292608"/>
            </a:xfrm>
            <a:custGeom>
              <a:avLst/>
              <a:gdLst/>
              <a:ahLst/>
              <a:cxnLst/>
              <a:rect l="l" t="t" r="r" b="b"/>
              <a:pathLst>
                <a:path w="635000" h="635000">
                  <a:moveTo>
                    <a:pt x="317500" y="0"/>
                  </a:moveTo>
                  <a:arcTo wR="317500" hR="317500" stAng="16200000" swAng="8424000"/>
                  <a:lnTo>
                    <a:pt x="317500" y="317500"/>
                  </a:lnTo>
                  <a:close/>
                </a:path>
                <a:path w="635000" h="635000" fill="none">
                  <a:moveTo>
                    <a:pt x="519882" y="562137"/>
                  </a:moveTo>
                  <a:arcTo wR="317500" hR="317500" stAng="3024000" swAng="13176000"/>
                </a:path>
              </a:pathLst>
            </a:custGeom>
            <a:grpFill/>
            <a:ln w="19050" cmpd="sng">
              <a:solidFill>
                <a:schemeClr val="tx1"/>
              </a:solidFill>
            </a:ln>
          </p:spPr>
          <p:txBody>
            <a:bodyPr/>
            <a:lstStyle/>
            <a:p>
              <a:endParaRPr lang="en-GB" sz="1799"/>
            </a:p>
          </p:txBody>
        </p:sp>
        <p:sp>
          <p:nvSpPr>
            <p:cNvPr id="70" name="Harvey 40/100 [40]">
              <a:extLst>
                <a:ext uri="{FF2B5EF4-FFF2-40B4-BE49-F238E27FC236}">
                  <a16:creationId xmlns:a16="http://schemas.microsoft.com/office/drawing/2014/main" id="{AEDA4963-1C7B-4A57-98B6-2523ED54BB00}"/>
                </a:ext>
              </a:extLst>
            </p:cNvPr>
            <p:cNvSpPr>
              <a:spLocks noChangeAspect="1"/>
            </p:cNvSpPr>
            <p:nvPr>
              <p:custDataLst>
                <p:tags r:id="rId68"/>
              </p:custDataLst>
            </p:nvPr>
          </p:nvSpPr>
          <p:spPr>
            <a:xfrm>
              <a:off x="4334905" y="3282696"/>
              <a:ext cx="292608" cy="292608"/>
            </a:xfrm>
            <a:custGeom>
              <a:avLst/>
              <a:gdLst/>
              <a:ahLst/>
              <a:cxnLst/>
              <a:rect l="l" t="t" r="r" b="b"/>
              <a:pathLst>
                <a:path w="635000" h="635000">
                  <a:moveTo>
                    <a:pt x="317500" y="0"/>
                  </a:moveTo>
                  <a:arcTo wR="317500" hR="317500" stAng="16200000" swAng="8640000"/>
                  <a:lnTo>
                    <a:pt x="317500" y="317500"/>
                  </a:lnTo>
                  <a:close/>
                </a:path>
                <a:path w="635000" h="635000" fill="none">
                  <a:moveTo>
                    <a:pt x="504121" y="574362"/>
                  </a:moveTo>
                  <a:arcTo wR="317500" hR="317500" stAng="3240000" swAng="12960000"/>
                </a:path>
              </a:pathLst>
            </a:custGeom>
            <a:grpFill/>
            <a:ln w="19050" cmpd="sng">
              <a:solidFill>
                <a:schemeClr val="tx1"/>
              </a:solidFill>
            </a:ln>
          </p:spPr>
          <p:txBody>
            <a:bodyPr/>
            <a:lstStyle/>
            <a:p>
              <a:endParaRPr lang="en-GB" sz="1799"/>
            </a:p>
          </p:txBody>
        </p:sp>
        <p:sp>
          <p:nvSpPr>
            <p:cNvPr id="71" name="Harvey 41/100 [41]">
              <a:extLst>
                <a:ext uri="{FF2B5EF4-FFF2-40B4-BE49-F238E27FC236}">
                  <a16:creationId xmlns:a16="http://schemas.microsoft.com/office/drawing/2014/main" id="{7DACDDDE-AA6D-482C-89AE-01CDB61B08F4}"/>
                </a:ext>
              </a:extLst>
            </p:cNvPr>
            <p:cNvSpPr>
              <a:spLocks noChangeAspect="1"/>
            </p:cNvSpPr>
            <p:nvPr>
              <p:custDataLst>
                <p:tags r:id="rId69"/>
              </p:custDataLst>
            </p:nvPr>
          </p:nvSpPr>
          <p:spPr>
            <a:xfrm>
              <a:off x="4334905" y="3282696"/>
              <a:ext cx="292608" cy="292608"/>
            </a:xfrm>
            <a:custGeom>
              <a:avLst/>
              <a:gdLst/>
              <a:ahLst/>
              <a:cxnLst/>
              <a:rect l="l" t="t" r="r" b="b"/>
              <a:pathLst>
                <a:path w="635000" h="635000">
                  <a:moveTo>
                    <a:pt x="317500" y="0"/>
                  </a:moveTo>
                  <a:arcTo wR="317500" hR="317500" stAng="16200000" swAng="8856000"/>
                  <a:lnTo>
                    <a:pt x="317500" y="317500"/>
                  </a:lnTo>
                  <a:close/>
                </a:path>
                <a:path w="635000" h="635000" fill="none">
                  <a:moveTo>
                    <a:pt x="487625" y="585574"/>
                  </a:moveTo>
                  <a:arcTo wR="317500" hR="317500" stAng="3455999" swAng="12744000"/>
                </a:path>
              </a:pathLst>
            </a:custGeom>
            <a:grpFill/>
            <a:ln w="19050" cmpd="sng">
              <a:solidFill>
                <a:schemeClr val="tx1"/>
              </a:solidFill>
            </a:ln>
          </p:spPr>
          <p:txBody>
            <a:bodyPr/>
            <a:lstStyle/>
            <a:p>
              <a:endParaRPr lang="en-GB" sz="1799"/>
            </a:p>
          </p:txBody>
        </p:sp>
        <p:sp>
          <p:nvSpPr>
            <p:cNvPr id="72" name="Harvey 42/100 [42]">
              <a:extLst>
                <a:ext uri="{FF2B5EF4-FFF2-40B4-BE49-F238E27FC236}">
                  <a16:creationId xmlns:a16="http://schemas.microsoft.com/office/drawing/2014/main" id="{4647E617-23B8-4509-9A6D-F9E95BB52370}"/>
                </a:ext>
              </a:extLst>
            </p:cNvPr>
            <p:cNvSpPr>
              <a:spLocks noChangeAspect="1"/>
            </p:cNvSpPr>
            <p:nvPr>
              <p:custDataLst>
                <p:tags r:id="rId70"/>
              </p:custDataLst>
            </p:nvPr>
          </p:nvSpPr>
          <p:spPr>
            <a:xfrm>
              <a:off x="4334905" y="3282696"/>
              <a:ext cx="292608" cy="292608"/>
            </a:xfrm>
            <a:custGeom>
              <a:avLst/>
              <a:gdLst/>
              <a:ahLst/>
              <a:cxnLst/>
              <a:rect l="l" t="t" r="r" b="b"/>
              <a:pathLst>
                <a:path w="635000" h="635000">
                  <a:moveTo>
                    <a:pt x="317500" y="0"/>
                  </a:moveTo>
                  <a:arcTo wR="317500" hR="317500" stAng="16200000" swAng="9072000"/>
                  <a:lnTo>
                    <a:pt x="317500" y="317500"/>
                  </a:lnTo>
                  <a:close/>
                </a:path>
                <a:path w="635000" h="635000" fill="none">
                  <a:moveTo>
                    <a:pt x="470456" y="595727"/>
                  </a:moveTo>
                  <a:arcTo wR="317500" hR="317500" stAng="3671999" swAng="12528000"/>
                </a:path>
              </a:pathLst>
            </a:custGeom>
            <a:grpFill/>
            <a:ln w="19050" cmpd="sng">
              <a:solidFill>
                <a:schemeClr val="tx1"/>
              </a:solidFill>
            </a:ln>
          </p:spPr>
          <p:txBody>
            <a:bodyPr/>
            <a:lstStyle/>
            <a:p>
              <a:endParaRPr lang="en-GB" sz="1799"/>
            </a:p>
          </p:txBody>
        </p:sp>
        <p:sp>
          <p:nvSpPr>
            <p:cNvPr id="73" name="Harvey 43/100 [43]">
              <a:extLst>
                <a:ext uri="{FF2B5EF4-FFF2-40B4-BE49-F238E27FC236}">
                  <a16:creationId xmlns:a16="http://schemas.microsoft.com/office/drawing/2014/main" id="{DB853EF3-F5A2-4608-B94A-33778F31BA47}"/>
                </a:ext>
              </a:extLst>
            </p:cNvPr>
            <p:cNvSpPr>
              <a:spLocks noChangeAspect="1"/>
            </p:cNvSpPr>
            <p:nvPr>
              <p:custDataLst>
                <p:tags r:id="rId71"/>
              </p:custDataLst>
            </p:nvPr>
          </p:nvSpPr>
          <p:spPr>
            <a:xfrm>
              <a:off x="4334905" y="3282696"/>
              <a:ext cx="292608" cy="292608"/>
            </a:xfrm>
            <a:custGeom>
              <a:avLst/>
              <a:gdLst/>
              <a:ahLst/>
              <a:cxnLst/>
              <a:rect l="l" t="t" r="r" b="b"/>
              <a:pathLst>
                <a:path w="635000" h="635000">
                  <a:moveTo>
                    <a:pt x="317500" y="0"/>
                  </a:moveTo>
                  <a:arcTo wR="317500" hR="317500" stAng="16200000" swAng="9288000"/>
                  <a:lnTo>
                    <a:pt x="317500" y="317500"/>
                  </a:lnTo>
                  <a:close/>
                </a:path>
                <a:path w="635000" h="635000" fill="none">
                  <a:moveTo>
                    <a:pt x="452684" y="604782"/>
                  </a:moveTo>
                  <a:arcTo wR="317500" hR="317500" stAng="3888000" swAng="12312000"/>
                </a:path>
              </a:pathLst>
            </a:custGeom>
            <a:grpFill/>
            <a:ln w="19050" cmpd="sng">
              <a:solidFill>
                <a:schemeClr val="tx1"/>
              </a:solidFill>
            </a:ln>
          </p:spPr>
          <p:txBody>
            <a:bodyPr/>
            <a:lstStyle/>
            <a:p>
              <a:endParaRPr lang="en-GB" sz="1799"/>
            </a:p>
          </p:txBody>
        </p:sp>
        <p:sp>
          <p:nvSpPr>
            <p:cNvPr id="74" name="Harvey 44/100 [44]">
              <a:extLst>
                <a:ext uri="{FF2B5EF4-FFF2-40B4-BE49-F238E27FC236}">
                  <a16:creationId xmlns:a16="http://schemas.microsoft.com/office/drawing/2014/main" id="{BD771DDD-09FF-46AE-A1B5-DDF167CE333B}"/>
                </a:ext>
              </a:extLst>
            </p:cNvPr>
            <p:cNvSpPr>
              <a:spLocks noChangeAspect="1"/>
            </p:cNvSpPr>
            <p:nvPr>
              <p:custDataLst>
                <p:tags r:id="rId72"/>
              </p:custDataLst>
            </p:nvPr>
          </p:nvSpPr>
          <p:spPr>
            <a:xfrm>
              <a:off x="4334905" y="3282696"/>
              <a:ext cx="292608" cy="292608"/>
            </a:xfrm>
            <a:custGeom>
              <a:avLst/>
              <a:gdLst/>
              <a:ahLst/>
              <a:cxnLst/>
              <a:rect l="l" t="t" r="r" b="b"/>
              <a:pathLst>
                <a:path w="635000" h="635000">
                  <a:moveTo>
                    <a:pt x="317500" y="0"/>
                  </a:moveTo>
                  <a:arcTo wR="317500" hR="317500" stAng="16200000" swAng="9504000"/>
                  <a:lnTo>
                    <a:pt x="317500" y="317500"/>
                  </a:lnTo>
                  <a:close/>
                </a:path>
                <a:path w="635000" h="635000" fill="none">
                  <a:moveTo>
                    <a:pt x="434379" y="612704"/>
                  </a:moveTo>
                  <a:arcTo wR="317500" hR="317500" stAng="4104000" swAng="12096000"/>
                </a:path>
              </a:pathLst>
            </a:custGeom>
            <a:grpFill/>
            <a:ln w="19050" cmpd="sng">
              <a:solidFill>
                <a:schemeClr val="tx1"/>
              </a:solidFill>
            </a:ln>
          </p:spPr>
          <p:txBody>
            <a:bodyPr/>
            <a:lstStyle/>
            <a:p>
              <a:endParaRPr lang="en-GB" sz="1799"/>
            </a:p>
          </p:txBody>
        </p:sp>
        <p:sp>
          <p:nvSpPr>
            <p:cNvPr id="75" name="Harvey 45/100 [45]">
              <a:extLst>
                <a:ext uri="{FF2B5EF4-FFF2-40B4-BE49-F238E27FC236}">
                  <a16:creationId xmlns:a16="http://schemas.microsoft.com/office/drawing/2014/main" id="{0E91BFFE-B88B-47BC-8731-215FB246A2D2}"/>
                </a:ext>
              </a:extLst>
            </p:cNvPr>
            <p:cNvSpPr>
              <a:spLocks noChangeAspect="1"/>
            </p:cNvSpPr>
            <p:nvPr>
              <p:custDataLst>
                <p:tags r:id="rId73"/>
              </p:custDataLst>
            </p:nvPr>
          </p:nvSpPr>
          <p:spPr>
            <a:xfrm>
              <a:off x="4334905" y="3282696"/>
              <a:ext cx="292608" cy="292608"/>
            </a:xfrm>
            <a:custGeom>
              <a:avLst/>
              <a:gdLst/>
              <a:ahLst/>
              <a:cxnLst/>
              <a:rect l="l" t="t" r="r" b="b"/>
              <a:pathLst>
                <a:path w="635000" h="635000">
                  <a:moveTo>
                    <a:pt x="317500" y="0"/>
                  </a:moveTo>
                  <a:arcTo wR="317500" hR="317500" stAng="16200000" swAng="9720000"/>
                  <a:lnTo>
                    <a:pt x="317500" y="317500"/>
                  </a:lnTo>
                  <a:close/>
                </a:path>
                <a:path w="635000" h="635000" fill="none">
                  <a:moveTo>
                    <a:pt x="415612" y="619460"/>
                  </a:moveTo>
                  <a:arcTo wR="317500" hR="317500" stAng="4320000" swAng="11880000"/>
                </a:path>
              </a:pathLst>
            </a:custGeom>
            <a:grpFill/>
            <a:ln w="19050" cmpd="sng">
              <a:solidFill>
                <a:schemeClr val="tx1"/>
              </a:solidFill>
            </a:ln>
          </p:spPr>
          <p:txBody>
            <a:bodyPr/>
            <a:lstStyle/>
            <a:p>
              <a:endParaRPr lang="en-GB" sz="1799"/>
            </a:p>
          </p:txBody>
        </p:sp>
        <p:sp>
          <p:nvSpPr>
            <p:cNvPr id="76" name="Harvey 46/100 [46]">
              <a:extLst>
                <a:ext uri="{FF2B5EF4-FFF2-40B4-BE49-F238E27FC236}">
                  <a16:creationId xmlns:a16="http://schemas.microsoft.com/office/drawing/2014/main" id="{A110599D-190F-4563-AAA0-2F2147A91E5E}"/>
                </a:ext>
              </a:extLst>
            </p:cNvPr>
            <p:cNvSpPr>
              <a:spLocks noChangeAspect="1"/>
            </p:cNvSpPr>
            <p:nvPr>
              <p:custDataLst>
                <p:tags r:id="rId74"/>
              </p:custDataLst>
            </p:nvPr>
          </p:nvSpPr>
          <p:spPr>
            <a:xfrm>
              <a:off x="4334905" y="3282696"/>
              <a:ext cx="292608" cy="292608"/>
            </a:xfrm>
            <a:custGeom>
              <a:avLst/>
              <a:gdLst/>
              <a:ahLst/>
              <a:cxnLst/>
              <a:rect l="l" t="t" r="r" b="b"/>
              <a:pathLst>
                <a:path w="635000" h="635000">
                  <a:moveTo>
                    <a:pt x="317500" y="0"/>
                  </a:moveTo>
                  <a:arcTo wR="317500" hR="317500" stAng="16200000" swAng="9936000"/>
                  <a:lnTo>
                    <a:pt x="317500" y="317500"/>
                  </a:lnTo>
                  <a:close/>
                </a:path>
                <a:path w="635000" h="635000" fill="none">
                  <a:moveTo>
                    <a:pt x="396459" y="625025"/>
                  </a:moveTo>
                  <a:arcTo wR="317500" hR="317500" stAng="4536000" swAng="11664000"/>
                </a:path>
              </a:pathLst>
            </a:custGeom>
            <a:grpFill/>
            <a:ln w="19050" cmpd="sng">
              <a:solidFill>
                <a:schemeClr val="tx1"/>
              </a:solidFill>
            </a:ln>
          </p:spPr>
          <p:txBody>
            <a:bodyPr/>
            <a:lstStyle/>
            <a:p>
              <a:endParaRPr lang="en-GB" sz="1799"/>
            </a:p>
          </p:txBody>
        </p:sp>
        <p:sp>
          <p:nvSpPr>
            <p:cNvPr id="77" name="Harvey 47/100 [47]">
              <a:extLst>
                <a:ext uri="{FF2B5EF4-FFF2-40B4-BE49-F238E27FC236}">
                  <a16:creationId xmlns:a16="http://schemas.microsoft.com/office/drawing/2014/main" id="{72454AB1-4F76-406C-B8E5-3A8C37C9C7D6}"/>
                </a:ext>
              </a:extLst>
            </p:cNvPr>
            <p:cNvSpPr>
              <a:spLocks noChangeAspect="1"/>
            </p:cNvSpPr>
            <p:nvPr>
              <p:custDataLst>
                <p:tags r:id="rId75"/>
              </p:custDataLst>
            </p:nvPr>
          </p:nvSpPr>
          <p:spPr>
            <a:xfrm>
              <a:off x="4334905" y="3282696"/>
              <a:ext cx="292608" cy="292608"/>
            </a:xfrm>
            <a:custGeom>
              <a:avLst/>
              <a:gdLst/>
              <a:ahLst/>
              <a:cxnLst/>
              <a:rect l="l" t="t" r="r" b="b"/>
              <a:pathLst>
                <a:path w="635000" h="635000">
                  <a:moveTo>
                    <a:pt x="317500" y="0"/>
                  </a:moveTo>
                  <a:arcTo wR="317500" hR="317500" stAng="16200000" swAng="10152000"/>
                  <a:lnTo>
                    <a:pt x="317500" y="317500"/>
                  </a:lnTo>
                  <a:close/>
                </a:path>
                <a:path w="635000" h="635000" fill="none">
                  <a:moveTo>
                    <a:pt x="376993" y="629376"/>
                  </a:moveTo>
                  <a:arcTo wR="317500" hR="317500" stAng="4751999" swAng="11448000"/>
                </a:path>
              </a:pathLst>
            </a:custGeom>
            <a:grpFill/>
            <a:ln w="19050" cmpd="sng">
              <a:solidFill>
                <a:schemeClr val="tx1"/>
              </a:solidFill>
            </a:ln>
          </p:spPr>
          <p:txBody>
            <a:bodyPr/>
            <a:lstStyle/>
            <a:p>
              <a:endParaRPr lang="en-GB" sz="1799"/>
            </a:p>
          </p:txBody>
        </p:sp>
        <p:sp>
          <p:nvSpPr>
            <p:cNvPr id="78" name="Harvey 48/100 [48]">
              <a:extLst>
                <a:ext uri="{FF2B5EF4-FFF2-40B4-BE49-F238E27FC236}">
                  <a16:creationId xmlns:a16="http://schemas.microsoft.com/office/drawing/2014/main" id="{EC72C611-03FA-49E4-B424-C8207E61236D}"/>
                </a:ext>
              </a:extLst>
            </p:cNvPr>
            <p:cNvSpPr>
              <a:spLocks noChangeAspect="1"/>
            </p:cNvSpPr>
            <p:nvPr>
              <p:custDataLst>
                <p:tags r:id="rId76"/>
              </p:custDataLst>
            </p:nvPr>
          </p:nvSpPr>
          <p:spPr>
            <a:xfrm>
              <a:off x="4334905" y="3282696"/>
              <a:ext cx="292608" cy="292608"/>
            </a:xfrm>
            <a:custGeom>
              <a:avLst/>
              <a:gdLst/>
              <a:ahLst/>
              <a:cxnLst/>
              <a:rect l="l" t="t" r="r" b="b"/>
              <a:pathLst>
                <a:path w="635000" h="635000">
                  <a:moveTo>
                    <a:pt x="317500" y="0"/>
                  </a:moveTo>
                  <a:arcTo wR="317500" hR="317500" stAng="16200000" swAng="10367999"/>
                  <a:lnTo>
                    <a:pt x="317500" y="317500"/>
                  </a:lnTo>
                  <a:close/>
                </a:path>
                <a:path w="635000" h="635000" fill="none">
                  <a:moveTo>
                    <a:pt x="357293" y="632496"/>
                  </a:moveTo>
                  <a:arcTo wR="317500" hR="317500" stAng="4967999" swAng="11232000"/>
                </a:path>
              </a:pathLst>
            </a:custGeom>
            <a:grpFill/>
            <a:ln w="19050" cmpd="sng">
              <a:solidFill>
                <a:schemeClr val="tx1"/>
              </a:solidFill>
            </a:ln>
          </p:spPr>
          <p:txBody>
            <a:bodyPr/>
            <a:lstStyle/>
            <a:p>
              <a:endParaRPr lang="en-GB" sz="1799"/>
            </a:p>
          </p:txBody>
        </p:sp>
        <p:sp>
          <p:nvSpPr>
            <p:cNvPr id="79" name="Harvey 49/100 [49]">
              <a:extLst>
                <a:ext uri="{FF2B5EF4-FFF2-40B4-BE49-F238E27FC236}">
                  <a16:creationId xmlns:a16="http://schemas.microsoft.com/office/drawing/2014/main" id="{778C19EB-1129-43A5-949A-82D6BBA1EB9A}"/>
                </a:ext>
              </a:extLst>
            </p:cNvPr>
            <p:cNvSpPr>
              <a:spLocks noChangeAspect="1"/>
            </p:cNvSpPr>
            <p:nvPr>
              <p:custDataLst>
                <p:tags r:id="rId77"/>
              </p:custDataLst>
            </p:nvPr>
          </p:nvSpPr>
          <p:spPr>
            <a:xfrm>
              <a:off x="4334905" y="3282696"/>
              <a:ext cx="292608" cy="292608"/>
            </a:xfrm>
            <a:custGeom>
              <a:avLst/>
              <a:gdLst/>
              <a:ahLst/>
              <a:cxnLst/>
              <a:rect l="l" t="t" r="r" b="b"/>
              <a:pathLst>
                <a:path w="635000" h="635000">
                  <a:moveTo>
                    <a:pt x="317500" y="0"/>
                  </a:moveTo>
                  <a:arcTo wR="317500" hR="317500" stAng="16200000" swAng="10584000"/>
                  <a:lnTo>
                    <a:pt x="317500" y="317500"/>
                  </a:lnTo>
                  <a:close/>
                </a:path>
                <a:path w="635000" h="635000" fill="none">
                  <a:moveTo>
                    <a:pt x="337435" y="634373"/>
                  </a:moveTo>
                  <a:arcTo wR="317500" hR="317500" stAng="5184000" swAng="11016000"/>
                </a:path>
              </a:pathLst>
            </a:custGeom>
            <a:grpFill/>
            <a:ln w="19050" cmpd="sng">
              <a:solidFill>
                <a:schemeClr val="tx1"/>
              </a:solidFill>
            </a:ln>
          </p:spPr>
          <p:txBody>
            <a:bodyPr/>
            <a:lstStyle/>
            <a:p>
              <a:endParaRPr lang="en-GB" sz="1799"/>
            </a:p>
          </p:txBody>
        </p:sp>
        <p:sp>
          <p:nvSpPr>
            <p:cNvPr id="80" name="Harvey 50/100 [50]">
              <a:extLst>
                <a:ext uri="{FF2B5EF4-FFF2-40B4-BE49-F238E27FC236}">
                  <a16:creationId xmlns:a16="http://schemas.microsoft.com/office/drawing/2014/main" id="{77FCEB36-C708-40D7-BF07-45971CB7DF30}"/>
                </a:ext>
              </a:extLst>
            </p:cNvPr>
            <p:cNvSpPr>
              <a:spLocks noChangeAspect="1"/>
            </p:cNvSpPr>
            <p:nvPr>
              <p:custDataLst>
                <p:tags r:id="rId78"/>
              </p:custDataLst>
            </p:nvPr>
          </p:nvSpPr>
          <p:spPr>
            <a:xfrm>
              <a:off x="4334905" y="3282696"/>
              <a:ext cx="292608" cy="292608"/>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txBody>
            <a:bodyPr/>
            <a:lstStyle/>
            <a:p>
              <a:endParaRPr lang="en-GB" sz="1799"/>
            </a:p>
          </p:txBody>
        </p:sp>
        <p:sp>
          <p:nvSpPr>
            <p:cNvPr id="81" name="Harvey 51/100 [51]">
              <a:extLst>
                <a:ext uri="{FF2B5EF4-FFF2-40B4-BE49-F238E27FC236}">
                  <a16:creationId xmlns:a16="http://schemas.microsoft.com/office/drawing/2014/main" id="{592F1DA2-05C3-45DC-BB3B-4A5BB443067B}"/>
                </a:ext>
              </a:extLst>
            </p:cNvPr>
            <p:cNvSpPr>
              <a:spLocks noChangeAspect="1"/>
            </p:cNvSpPr>
            <p:nvPr>
              <p:custDataLst>
                <p:tags r:id="rId79"/>
              </p:custDataLst>
            </p:nvPr>
          </p:nvSpPr>
          <p:spPr>
            <a:xfrm>
              <a:off x="4334905" y="3282696"/>
              <a:ext cx="292608" cy="292608"/>
            </a:xfrm>
            <a:custGeom>
              <a:avLst/>
              <a:gdLst/>
              <a:ahLst/>
              <a:cxnLst/>
              <a:rect l="l" t="t" r="r" b="b"/>
              <a:pathLst>
                <a:path w="635000" h="635000">
                  <a:moveTo>
                    <a:pt x="317500" y="0"/>
                  </a:moveTo>
                  <a:arcTo wR="317500" hR="317500" stAng="16200000" swAng="11016000"/>
                  <a:lnTo>
                    <a:pt x="317500" y="317500"/>
                  </a:lnTo>
                  <a:close/>
                </a:path>
                <a:path w="635000" h="635000" fill="none">
                  <a:moveTo>
                    <a:pt x="297564" y="634373"/>
                  </a:moveTo>
                  <a:arcTo wR="317500" hR="317500" stAng="5616000" swAng="10584000"/>
                </a:path>
              </a:pathLst>
            </a:custGeom>
            <a:grpFill/>
            <a:ln w="19050" cmpd="sng">
              <a:solidFill>
                <a:schemeClr val="tx1"/>
              </a:solidFill>
            </a:ln>
          </p:spPr>
          <p:txBody>
            <a:bodyPr/>
            <a:lstStyle/>
            <a:p>
              <a:endParaRPr lang="en-GB" sz="1799"/>
            </a:p>
          </p:txBody>
        </p:sp>
        <p:sp>
          <p:nvSpPr>
            <p:cNvPr id="82" name="Harvey 52/100 [52]">
              <a:extLst>
                <a:ext uri="{FF2B5EF4-FFF2-40B4-BE49-F238E27FC236}">
                  <a16:creationId xmlns:a16="http://schemas.microsoft.com/office/drawing/2014/main" id="{0E4E1CAF-AEAF-4151-A722-657A91909994}"/>
                </a:ext>
              </a:extLst>
            </p:cNvPr>
            <p:cNvSpPr>
              <a:spLocks noChangeAspect="1"/>
            </p:cNvSpPr>
            <p:nvPr>
              <p:custDataLst>
                <p:tags r:id="rId80"/>
              </p:custDataLst>
            </p:nvPr>
          </p:nvSpPr>
          <p:spPr>
            <a:xfrm>
              <a:off x="4334905" y="3282696"/>
              <a:ext cx="292608" cy="292608"/>
            </a:xfrm>
            <a:custGeom>
              <a:avLst/>
              <a:gdLst/>
              <a:ahLst/>
              <a:cxnLst/>
              <a:rect l="l" t="t" r="r" b="b"/>
              <a:pathLst>
                <a:path w="635000" h="635000">
                  <a:moveTo>
                    <a:pt x="317500" y="0"/>
                  </a:moveTo>
                  <a:arcTo wR="317500" hR="317500" stAng="16200000" swAng="11232000"/>
                  <a:lnTo>
                    <a:pt x="317500" y="317500"/>
                  </a:lnTo>
                  <a:close/>
                </a:path>
                <a:path w="635000" h="635000" fill="none">
                  <a:moveTo>
                    <a:pt x="277706" y="632496"/>
                  </a:moveTo>
                  <a:arcTo wR="317500" hR="317500" stAng="5832000" swAng="10367999"/>
                </a:path>
              </a:pathLst>
            </a:custGeom>
            <a:grpFill/>
            <a:ln w="19050" cmpd="sng">
              <a:solidFill>
                <a:schemeClr val="tx1"/>
              </a:solidFill>
            </a:ln>
          </p:spPr>
          <p:txBody>
            <a:bodyPr/>
            <a:lstStyle/>
            <a:p>
              <a:endParaRPr lang="en-GB" sz="1799"/>
            </a:p>
          </p:txBody>
        </p:sp>
        <p:sp>
          <p:nvSpPr>
            <p:cNvPr id="83" name="Harvey 53/100 [53]">
              <a:extLst>
                <a:ext uri="{FF2B5EF4-FFF2-40B4-BE49-F238E27FC236}">
                  <a16:creationId xmlns:a16="http://schemas.microsoft.com/office/drawing/2014/main" id="{C958DC42-0A59-43B2-8DBD-D97A2794A827}"/>
                </a:ext>
              </a:extLst>
            </p:cNvPr>
            <p:cNvSpPr>
              <a:spLocks noChangeAspect="1"/>
            </p:cNvSpPr>
            <p:nvPr>
              <p:custDataLst>
                <p:tags r:id="rId81"/>
              </p:custDataLst>
            </p:nvPr>
          </p:nvSpPr>
          <p:spPr>
            <a:xfrm>
              <a:off x="4334905" y="3282696"/>
              <a:ext cx="292608" cy="292608"/>
            </a:xfrm>
            <a:custGeom>
              <a:avLst/>
              <a:gdLst/>
              <a:ahLst/>
              <a:cxnLst/>
              <a:rect l="l" t="t" r="r" b="b"/>
              <a:pathLst>
                <a:path w="635000" h="635000">
                  <a:moveTo>
                    <a:pt x="317500" y="0"/>
                  </a:moveTo>
                  <a:arcTo wR="317500" hR="317500" stAng="16200000" swAng="11448000"/>
                  <a:lnTo>
                    <a:pt x="317500" y="317500"/>
                  </a:lnTo>
                  <a:close/>
                </a:path>
                <a:path w="635000" h="635000" fill="none">
                  <a:moveTo>
                    <a:pt x="258006" y="629376"/>
                  </a:moveTo>
                  <a:arcTo wR="317500" hR="317500" stAng="6048000" swAng="10152000"/>
                </a:path>
              </a:pathLst>
            </a:custGeom>
            <a:grpFill/>
            <a:ln w="19050" cmpd="sng">
              <a:solidFill>
                <a:schemeClr val="tx1"/>
              </a:solidFill>
            </a:ln>
          </p:spPr>
          <p:txBody>
            <a:bodyPr/>
            <a:lstStyle/>
            <a:p>
              <a:endParaRPr lang="en-GB" sz="1799"/>
            </a:p>
          </p:txBody>
        </p:sp>
        <p:sp>
          <p:nvSpPr>
            <p:cNvPr id="84" name="Harvey 54/100 [54]">
              <a:extLst>
                <a:ext uri="{FF2B5EF4-FFF2-40B4-BE49-F238E27FC236}">
                  <a16:creationId xmlns:a16="http://schemas.microsoft.com/office/drawing/2014/main" id="{CBE89F6B-9D94-4626-B6B5-60023DC95921}"/>
                </a:ext>
              </a:extLst>
            </p:cNvPr>
            <p:cNvSpPr>
              <a:spLocks noChangeAspect="1"/>
            </p:cNvSpPr>
            <p:nvPr>
              <p:custDataLst>
                <p:tags r:id="rId82"/>
              </p:custDataLst>
            </p:nvPr>
          </p:nvSpPr>
          <p:spPr>
            <a:xfrm>
              <a:off x="4334905" y="3282696"/>
              <a:ext cx="292608" cy="292608"/>
            </a:xfrm>
            <a:custGeom>
              <a:avLst/>
              <a:gdLst/>
              <a:ahLst/>
              <a:cxnLst/>
              <a:rect l="l" t="t" r="r" b="b"/>
              <a:pathLst>
                <a:path w="635000" h="635000">
                  <a:moveTo>
                    <a:pt x="317500" y="0"/>
                  </a:moveTo>
                  <a:arcTo wR="317500" hR="317500" stAng="16200000" swAng="11664000"/>
                  <a:lnTo>
                    <a:pt x="317500" y="317500"/>
                  </a:lnTo>
                  <a:close/>
                </a:path>
                <a:path w="635000" h="635000" fill="none">
                  <a:moveTo>
                    <a:pt x="238540" y="625025"/>
                  </a:moveTo>
                  <a:arcTo wR="317500" hR="317500" stAng="6264000" swAng="9936000"/>
                </a:path>
              </a:pathLst>
            </a:custGeom>
            <a:grpFill/>
            <a:ln w="19050" cmpd="sng">
              <a:solidFill>
                <a:schemeClr val="tx1"/>
              </a:solidFill>
            </a:ln>
          </p:spPr>
          <p:txBody>
            <a:bodyPr/>
            <a:lstStyle/>
            <a:p>
              <a:endParaRPr lang="en-GB" sz="1799"/>
            </a:p>
          </p:txBody>
        </p:sp>
        <p:sp>
          <p:nvSpPr>
            <p:cNvPr id="85" name="Harvey 55/100 [55]">
              <a:extLst>
                <a:ext uri="{FF2B5EF4-FFF2-40B4-BE49-F238E27FC236}">
                  <a16:creationId xmlns:a16="http://schemas.microsoft.com/office/drawing/2014/main" id="{C84220BE-BEE7-4FD5-BBBA-813CB8AFAD2D}"/>
                </a:ext>
              </a:extLst>
            </p:cNvPr>
            <p:cNvSpPr>
              <a:spLocks noChangeAspect="1"/>
            </p:cNvSpPr>
            <p:nvPr>
              <p:custDataLst>
                <p:tags r:id="rId83"/>
              </p:custDataLst>
            </p:nvPr>
          </p:nvSpPr>
          <p:spPr>
            <a:xfrm>
              <a:off x="4334905" y="3282696"/>
              <a:ext cx="292608" cy="292608"/>
            </a:xfrm>
            <a:custGeom>
              <a:avLst/>
              <a:gdLst/>
              <a:ahLst/>
              <a:cxnLst/>
              <a:rect l="l" t="t" r="r" b="b"/>
              <a:pathLst>
                <a:path w="635000" h="635000">
                  <a:moveTo>
                    <a:pt x="317500" y="0"/>
                  </a:moveTo>
                  <a:arcTo wR="317500" hR="317500" stAng="16200000" swAng="11880000"/>
                  <a:lnTo>
                    <a:pt x="317500" y="317500"/>
                  </a:lnTo>
                  <a:close/>
                </a:path>
                <a:path w="635000" h="635000" fill="none">
                  <a:moveTo>
                    <a:pt x="219387" y="619460"/>
                  </a:moveTo>
                  <a:arcTo wR="317500" hR="317500" stAng="6480000" swAng="9719999"/>
                </a:path>
              </a:pathLst>
            </a:custGeom>
            <a:grpFill/>
            <a:ln w="19050" cmpd="sng">
              <a:solidFill>
                <a:schemeClr val="tx1"/>
              </a:solidFill>
            </a:ln>
          </p:spPr>
          <p:txBody>
            <a:bodyPr/>
            <a:lstStyle/>
            <a:p>
              <a:endParaRPr lang="en-GB" sz="1799"/>
            </a:p>
          </p:txBody>
        </p:sp>
        <p:sp>
          <p:nvSpPr>
            <p:cNvPr id="86" name="Harvey 56/100 [56]">
              <a:extLst>
                <a:ext uri="{FF2B5EF4-FFF2-40B4-BE49-F238E27FC236}">
                  <a16:creationId xmlns:a16="http://schemas.microsoft.com/office/drawing/2014/main" id="{EDB2AE7D-2977-4BA9-AA96-19D2ACBFAD54}"/>
                </a:ext>
              </a:extLst>
            </p:cNvPr>
            <p:cNvSpPr>
              <a:spLocks noChangeAspect="1"/>
            </p:cNvSpPr>
            <p:nvPr>
              <p:custDataLst>
                <p:tags r:id="rId84"/>
              </p:custDataLst>
            </p:nvPr>
          </p:nvSpPr>
          <p:spPr>
            <a:xfrm>
              <a:off x="4334905" y="3282696"/>
              <a:ext cx="292608" cy="292608"/>
            </a:xfrm>
            <a:custGeom>
              <a:avLst/>
              <a:gdLst/>
              <a:ahLst/>
              <a:cxnLst/>
              <a:rect l="l" t="t" r="r" b="b"/>
              <a:pathLst>
                <a:path w="635000" h="635000">
                  <a:moveTo>
                    <a:pt x="317500" y="0"/>
                  </a:moveTo>
                  <a:arcTo wR="317500" hR="317500" stAng="16200000" swAng="12096000"/>
                  <a:lnTo>
                    <a:pt x="317500" y="317500"/>
                  </a:lnTo>
                  <a:close/>
                </a:path>
                <a:path w="635000" h="635000" fill="none">
                  <a:moveTo>
                    <a:pt x="200620" y="612704"/>
                  </a:moveTo>
                  <a:arcTo wR="317500" hR="317500" stAng="6696000" swAng="9503999"/>
                </a:path>
              </a:pathLst>
            </a:custGeom>
            <a:grpFill/>
            <a:ln w="19050" cmpd="sng">
              <a:solidFill>
                <a:schemeClr val="tx1"/>
              </a:solidFill>
            </a:ln>
          </p:spPr>
          <p:txBody>
            <a:bodyPr/>
            <a:lstStyle/>
            <a:p>
              <a:endParaRPr lang="en-GB" sz="1799"/>
            </a:p>
          </p:txBody>
        </p:sp>
        <p:sp>
          <p:nvSpPr>
            <p:cNvPr id="87" name="Harvey 57/100 [57]">
              <a:extLst>
                <a:ext uri="{FF2B5EF4-FFF2-40B4-BE49-F238E27FC236}">
                  <a16:creationId xmlns:a16="http://schemas.microsoft.com/office/drawing/2014/main" id="{D6433025-FDA2-42EF-8BFC-7AD3E77EFE24}"/>
                </a:ext>
              </a:extLst>
            </p:cNvPr>
            <p:cNvSpPr>
              <a:spLocks noChangeAspect="1"/>
            </p:cNvSpPr>
            <p:nvPr>
              <p:custDataLst>
                <p:tags r:id="rId85"/>
              </p:custDataLst>
            </p:nvPr>
          </p:nvSpPr>
          <p:spPr>
            <a:xfrm>
              <a:off x="4334905" y="3282696"/>
              <a:ext cx="292608" cy="292608"/>
            </a:xfrm>
            <a:custGeom>
              <a:avLst/>
              <a:gdLst/>
              <a:ahLst/>
              <a:cxnLst/>
              <a:rect l="l" t="t" r="r" b="b"/>
              <a:pathLst>
                <a:path w="635000" h="635000">
                  <a:moveTo>
                    <a:pt x="317500" y="0"/>
                  </a:moveTo>
                  <a:arcTo wR="317500" hR="317500" stAng="16200000" swAng="12312000"/>
                  <a:lnTo>
                    <a:pt x="317500" y="317500"/>
                  </a:lnTo>
                  <a:close/>
                </a:path>
                <a:path w="635000" h="635000" fill="none">
                  <a:moveTo>
                    <a:pt x="182315" y="604782"/>
                  </a:moveTo>
                  <a:arcTo wR="317500" hR="317500" stAng="6911999" swAng="9288000"/>
                </a:path>
              </a:pathLst>
            </a:custGeom>
            <a:grpFill/>
            <a:ln w="19050" cmpd="sng">
              <a:solidFill>
                <a:schemeClr val="tx1"/>
              </a:solidFill>
            </a:ln>
          </p:spPr>
          <p:txBody>
            <a:bodyPr/>
            <a:lstStyle/>
            <a:p>
              <a:endParaRPr lang="en-GB" sz="1799"/>
            </a:p>
          </p:txBody>
        </p:sp>
        <p:sp>
          <p:nvSpPr>
            <p:cNvPr id="88" name="Harvey 58/100 [58]">
              <a:extLst>
                <a:ext uri="{FF2B5EF4-FFF2-40B4-BE49-F238E27FC236}">
                  <a16:creationId xmlns:a16="http://schemas.microsoft.com/office/drawing/2014/main" id="{D01DF689-CA0A-4CFB-B2C2-C10499F19524}"/>
                </a:ext>
              </a:extLst>
            </p:cNvPr>
            <p:cNvSpPr>
              <a:spLocks noChangeAspect="1"/>
            </p:cNvSpPr>
            <p:nvPr>
              <p:custDataLst>
                <p:tags r:id="rId86"/>
              </p:custDataLst>
            </p:nvPr>
          </p:nvSpPr>
          <p:spPr>
            <a:xfrm>
              <a:off x="4334905" y="3282696"/>
              <a:ext cx="292608" cy="292608"/>
            </a:xfrm>
            <a:custGeom>
              <a:avLst/>
              <a:gdLst/>
              <a:ahLst/>
              <a:cxnLst/>
              <a:rect l="l" t="t" r="r" b="b"/>
              <a:pathLst>
                <a:path w="635000" h="635000">
                  <a:moveTo>
                    <a:pt x="317500" y="0"/>
                  </a:moveTo>
                  <a:arcTo wR="317500" hR="317500" stAng="16200000" swAng="12527999"/>
                  <a:lnTo>
                    <a:pt x="317500" y="317500"/>
                  </a:lnTo>
                  <a:close/>
                </a:path>
                <a:path w="635000" h="635000" fill="none">
                  <a:moveTo>
                    <a:pt x="164543" y="595727"/>
                  </a:moveTo>
                  <a:arcTo wR="317500" hR="317500" stAng="7127999" swAng="9072000"/>
                </a:path>
              </a:pathLst>
            </a:custGeom>
            <a:grpFill/>
            <a:ln w="19050" cmpd="sng">
              <a:solidFill>
                <a:schemeClr val="tx1"/>
              </a:solidFill>
            </a:ln>
          </p:spPr>
          <p:txBody>
            <a:bodyPr/>
            <a:lstStyle/>
            <a:p>
              <a:endParaRPr lang="en-GB" sz="1799"/>
            </a:p>
          </p:txBody>
        </p:sp>
        <p:sp>
          <p:nvSpPr>
            <p:cNvPr id="89" name="Harvey 59/100 [59]">
              <a:extLst>
                <a:ext uri="{FF2B5EF4-FFF2-40B4-BE49-F238E27FC236}">
                  <a16:creationId xmlns:a16="http://schemas.microsoft.com/office/drawing/2014/main" id="{D5C9487D-C4E6-4783-B9FC-198B4E19450D}"/>
                </a:ext>
              </a:extLst>
            </p:cNvPr>
            <p:cNvSpPr>
              <a:spLocks noChangeAspect="1"/>
            </p:cNvSpPr>
            <p:nvPr>
              <p:custDataLst>
                <p:tags r:id="rId87"/>
              </p:custDataLst>
            </p:nvPr>
          </p:nvSpPr>
          <p:spPr>
            <a:xfrm>
              <a:off x="4334905" y="3282696"/>
              <a:ext cx="292608" cy="292608"/>
            </a:xfrm>
            <a:custGeom>
              <a:avLst/>
              <a:gdLst/>
              <a:ahLst/>
              <a:cxnLst/>
              <a:rect l="l" t="t" r="r" b="b"/>
              <a:pathLst>
                <a:path w="635000" h="635000">
                  <a:moveTo>
                    <a:pt x="317500" y="0"/>
                  </a:moveTo>
                  <a:arcTo wR="317500" hR="317500" stAng="16200000" swAng="12743999"/>
                  <a:lnTo>
                    <a:pt x="317500" y="317500"/>
                  </a:lnTo>
                  <a:close/>
                </a:path>
                <a:path w="635000" h="635000" fill="none">
                  <a:moveTo>
                    <a:pt x="147374" y="585574"/>
                  </a:moveTo>
                  <a:arcTo wR="317500" hR="317500" stAng="7343999" swAng="8856000"/>
                </a:path>
              </a:pathLst>
            </a:custGeom>
            <a:grpFill/>
            <a:ln w="19050" cmpd="sng">
              <a:solidFill>
                <a:schemeClr val="tx1"/>
              </a:solidFill>
            </a:ln>
          </p:spPr>
          <p:txBody>
            <a:bodyPr/>
            <a:lstStyle/>
            <a:p>
              <a:endParaRPr lang="en-GB" sz="1799"/>
            </a:p>
          </p:txBody>
        </p:sp>
        <p:sp>
          <p:nvSpPr>
            <p:cNvPr id="90" name="Harvey 60/100 [60]">
              <a:extLst>
                <a:ext uri="{FF2B5EF4-FFF2-40B4-BE49-F238E27FC236}">
                  <a16:creationId xmlns:a16="http://schemas.microsoft.com/office/drawing/2014/main" id="{F7B7492B-090B-48BF-A8AA-BEDD9F908FF2}"/>
                </a:ext>
              </a:extLst>
            </p:cNvPr>
            <p:cNvSpPr>
              <a:spLocks noChangeAspect="1"/>
            </p:cNvSpPr>
            <p:nvPr>
              <p:custDataLst>
                <p:tags r:id="rId88"/>
              </p:custDataLst>
            </p:nvPr>
          </p:nvSpPr>
          <p:spPr>
            <a:xfrm>
              <a:off x="4334905" y="3282696"/>
              <a:ext cx="292608" cy="292608"/>
            </a:xfrm>
            <a:custGeom>
              <a:avLst/>
              <a:gdLst/>
              <a:ahLst/>
              <a:cxnLst/>
              <a:rect l="l" t="t" r="r" b="b"/>
              <a:pathLst>
                <a:path w="635000" h="635000">
                  <a:moveTo>
                    <a:pt x="317500" y="0"/>
                  </a:moveTo>
                  <a:arcTo wR="317500" hR="317500" stAng="16200000" swAng="12960000"/>
                  <a:lnTo>
                    <a:pt x="317500" y="317500"/>
                  </a:lnTo>
                  <a:close/>
                </a:path>
                <a:path w="635000" h="635000" fill="none">
                  <a:moveTo>
                    <a:pt x="130878" y="574362"/>
                  </a:moveTo>
                  <a:arcTo wR="317500" hR="317500" stAng="7560000" swAng="8640000"/>
                </a:path>
              </a:pathLst>
            </a:custGeom>
            <a:grpFill/>
            <a:ln w="19050" cmpd="sng">
              <a:solidFill>
                <a:schemeClr val="tx1"/>
              </a:solidFill>
            </a:ln>
          </p:spPr>
          <p:txBody>
            <a:bodyPr/>
            <a:lstStyle/>
            <a:p>
              <a:endParaRPr lang="en-GB" sz="1799"/>
            </a:p>
          </p:txBody>
        </p:sp>
        <p:sp>
          <p:nvSpPr>
            <p:cNvPr id="91" name="Harvey 61/100 [61]">
              <a:extLst>
                <a:ext uri="{FF2B5EF4-FFF2-40B4-BE49-F238E27FC236}">
                  <a16:creationId xmlns:a16="http://schemas.microsoft.com/office/drawing/2014/main" id="{81DB4CAF-E10C-4C29-977A-84C62E43D95B}"/>
                </a:ext>
              </a:extLst>
            </p:cNvPr>
            <p:cNvSpPr>
              <a:spLocks noChangeAspect="1"/>
            </p:cNvSpPr>
            <p:nvPr>
              <p:custDataLst>
                <p:tags r:id="rId89"/>
              </p:custDataLst>
            </p:nvPr>
          </p:nvSpPr>
          <p:spPr>
            <a:xfrm>
              <a:off x="4334905" y="3282696"/>
              <a:ext cx="292608" cy="292608"/>
            </a:xfrm>
            <a:custGeom>
              <a:avLst/>
              <a:gdLst/>
              <a:ahLst/>
              <a:cxnLst/>
              <a:rect l="l" t="t" r="r" b="b"/>
              <a:pathLst>
                <a:path w="635000" h="635000">
                  <a:moveTo>
                    <a:pt x="317500" y="0"/>
                  </a:moveTo>
                  <a:arcTo wR="317500" hR="317500" stAng="16200000" swAng="13176000"/>
                  <a:lnTo>
                    <a:pt x="317500" y="317500"/>
                  </a:lnTo>
                  <a:close/>
                </a:path>
                <a:path w="635000" h="635000" fill="none">
                  <a:moveTo>
                    <a:pt x="115117" y="562137"/>
                  </a:moveTo>
                  <a:arcTo wR="317500" hR="317500" stAng="7776000" swAng="8424000"/>
                </a:path>
              </a:pathLst>
            </a:custGeom>
            <a:grpFill/>
            <a:ln w="19050" cmpd="sng">
              <a:solidFill>
                <a:schemeClr val="tx1"/>
              </a:solidFill>
            </a:ln>
          </p:spPr>
          <p:txBody>
            <a:bodyPr/>
            <a:lstStyle/>
            <a:p>
              <a:endParaRPr lang="en-GB" sz="1799"/>
            </a:p>
          </p:txBody>
        </p:sp>
        <p:sp>
          <p:nvSpPr>
            <p:cNvPr id="92" name="Harvey 62/100 [62]">
              <a:extLst>
                <a:ext uri="{FF2B5EF4-FFF2-40B4-BE49-F238E27FC236}">
                  <a16:creationId xmlns:a16="http://schemas.microsoft.com/office/drawing/2014/main" id="{F5CBA219-7D94-438E-8137-4E0E0313148A}"/>
                </a:ext>
              </a:extLst>
            </p:cNvPr>
            <p:cNvSpPr>
              <a:spLocks noChangeAspect="1"/>
            </p:cNvSpPr>
            <p:nvPr>
              <p:custDataLst>
                <p:tags r:id="rId90"/>
              </p:custDataLst>
            </p:nvPr>
          </p:nvSpPr>
          <p:spPr>
            <a:xfrm>
              <a:off x="4334905" y="3282696"/>
              <a:ext cx="292608" cy="292608"/>
            </a:xfrm>
            <a:custGeom>
              <a:avLst/>
              <a:gdLst/>
              <a:ahLst/>
              <a:cxnLst/>
              <a:rect l="l" t="t" r="r" b="b"/>
              <a:pathLst>
                <a:path w="635000" h="635000">
                  <a:moveTo>
                    <a:pt x="317500" y="0"/>
                  </a:moveTo>
                  <a:arcTo wR="317500" hR="317500" stAng="16200000" swAng="13392000"/>
                  <a:lnTo>
                    <a:pt x="317500" y="317500"/>
                  </a:lnTo>
                  <a:close/>
                </a:path>
                <a:path w="635000" h="635000" fill="none">
                  <a:moveTo>
                    <a:pt x="100156" y="548947"/>
                  </a:moveTo>
                  <a:arcTo wR="317500" hR="317500" stAng="7991999" swAng="8208000"/>
                </a:path>
              </a:pathLst>
            </a:custGeom>
            <a:grpFill/>
            <a:ln w="19050" cmpd="sng">
              <a:solidFill>
                <a:schemeClr val="tx1"/>
              </a:solidFill>
            </a:ln>
          </p:spPr>
          <p:txBody>
            <a:bodyPr/>
            <a:lstStyle/>
            <a:p>
              <a:endParaRPr lang="en-GB" sz="1799"/>
            </a:p>
          </p:txBody>
        </p:sp>
        <p:sp>
          <p:nvSpPr>
            <p:cNvPr id="93" name="Harvey 63/100 [63]">
              <a:extLst>
                <a:ext uri="{FF2B5EF4-FFF2-40B4-BE49-F238E27FC236}">
                  <a16:creationId xmlns:a16="http://schemas.microsoft.com/office/drawing/2014/main" id="{D9463116-11FD-4D69-A0B4-BAFCEE67742B}"/>
                </a:ext>
              </a:extLst>
            </p:cNvPr>
            <p:cNvSpPr>
              <a:spLocks noChangeAspect="1"/>
            </p:cNvSpPr>
            <p:nvPr>
              <p:custDataLst>
                <p:tags r:id="rId91"/>
              </p:custDataLst>
            </p:nvPr>
          </p:nvSpPr>
          <p:spPr>
            <a:xfrm>
              <a:off x="4334905" y="3282696"/>
              <a:ext cx="292608" cy="292608"/>
            </a:xfrm>
            <a:custGeom>
              <a:avLst/>
              <a:gdLst/>
              <a:ahLst/>
              <a:cxnLst/>
              <a:rect l="l" t="t" r="r" b="b"/>
              <a:pathLst>
                <a:path w="635000" h="635000">
                  <a:moveTo>
                    <a:pt x="317500" y="0"/>
                  </a:moveTo>
                  <a:arcTo wR="317500" hR="317500" stAng="16200000" swAng="13608000"/>
                  <a:lnTo>
                    <a:pt x="317500" y="317500"/>
                  </a:lnTo>
                  <a:close/>
                </a:path>
                <a:path w="635000" h="635000" fill="none">
                  <a:moveTo>
                    <a:pt x="86052" y="534843"/>
                  </a:moveTo>
                  <a:arcTo wR="317500" hR="317500" stAng="8208000" swAng="7991999"/>
                </a:path>
              </a:pathLst>
            </a:custGeom>
            <a:grpFill/>
            <a:ln w="19050" cmpd="sng">
              <a:solidFill>
                <a:schemeClr val="tx1"/>
              </a:solidFill>
            </a:ln>
          </p:spPr>
          <p:txBody>
            <a:bodyPr/>
            <a:lstStyle/>
            <a:p>
              <a:endParaRPr lang="en-GB" sz="1799"/>
            </a:p>
          </p:txBody>
        </p:sp>
        <p:sp>
          <p:nvSpPr>
            <p:cNvPr id="94" name="Harvey 64/100 [64]">
              <a:extLst>
                <a:ext uri="{FF2B5EF4-FFF2-40B4-BE49-F238E27FC236}">
                  <a16:creationId xmlns:a16="http://schemas.microsoft.com/office/drawing/2014/main" id="{06589E73-815C-492B-950F-E4BEC750FA63}"/>
                </a:ext>
              </a:extLst>
            </p:cNvPr>
            <p:cNvSpPr>
              <a:spLocks noChangeAspect="1"/>
            </p:cNvSpPr>
            <p:nvPr>
              <p:custDataLst>
                <p:tags r:id="rId92"/>
              </p:custDataLst>
            </p:nvPr>
          </p:nvSpPr>
          <p:spPr>
            <a:xfrm>
              <a:off x="4334905" y="3282696"/>
              <a:ext cx="292608" cy="292608"/>
            </a:xfrm>
            <a:custGeom>
              <a:avLst/>
              <a:gdLst/>
              <a:ahLst/>
              <a:cxnLst/>
              <a:rect l="l" t="t" r="r" b="b"/>
              <a:pathLst>
                <a:path w="635000" h="635000">
                  <a:moveTo>
                    <a:pt x="317500" y="0"/>
                  </a:moveTo>
                  <a:arcTo wR="317500" hR="317500" stAng="16200000" swAng="13824000"/>
                  <a:lnTo>
                    <a:pt x="317500" y="317500"/>
                  </a:lnTo>
                  <a:close/>
                </a:path>
                <a:path w="635000" h="635000" fill="none">
                  <a:moveTo>
                    <a:pt x="72862" y="519882"/>
                  </a:moveTo>
                  <a:arcTo wR="317500" hR="317500" stAng="8424000" swAng="7776000"/>
                </a:path>
              </a:pathLst>
            </a:custGeom>
            <a:grpFill/>
            <a:ln w="19050" cmpd="sng">
              <a:solidFill>
                <a:schemeClr val="tx1"/>
              </a:solidFill>
            </a:ln>
          </p:spPr>
          <p:txBody>
            <a:bodyPr/>
            <a:lstStyle/>
            <a:p>
              <a:endParaRPr lang="en-GB" sz="1799"/>
            </a:p>
          </p:txBody>
        </p:sp>
        <p:sp>
          <p:nvSpPr>
            <p:cNvPr id="95" name="Harvey 65/100 [65]">
              <a:extLst>
                <a:ext uri="{FF2B5EF4-FFF2-40B4-BE49-F238E27FC236}">
                  <a16:creationId xmlns:a16="http://schemas.microsoft.com/office/drawing/2014/main" id="{B0D0BC66-A236-4042-8FF1-616053390E3C}"/>
                </a:ext>
              </a:extLst>
            </p:cNvPr>
            <p:cNvSpPr>
              <a:spLocks noChangeAspect="1"/>
            </p:cNvSpPr>
            <p:nvPr>
              <p:custDataLst>
                <p:tags r:id="rId93"/>
              </p:custDataLst>
            </p:nvPr>
          </p:nvSpPr>
          <p:spPr>
            <a:xfrm>
              <a:off x="4334905" y="3282696"/>
              <a:ext cx="292608" cy="292608"/>
            </a:xfrm>
            <a:custGeom>
              <a:avLst/>
              <a:gdLst/>
              <a:ahLst/>
              <a:cxnLst/>
              <a:rect l="l" t="t" r="r" b="b"/>
              <a:pathLst>
                <a:path w="635000" h="635000">
                  <a:moveTo>
                    <a:pt x="317500" y="0"/>
                  </a:moveTo>
                  <a:arcTo wR="317500" hR="317500" stAng="16200000" swAng="14040000"/>
                  <a:lnTo>
                    <a:pt x="317500" y="317500"/>
                  </a:lnTo>
                  <a:close/>
                </a:path>
                <a:path w="635000" h="635000" fill="none">
                  <a:moveTo>
                    <a:pt x="60637" y="504121"/>
                  </a:moveTo>
                  <a:arcTo wR="317500" hR="317500" stAng="8640000" swAng="7559999"/>
                </a:path>
              </a:pathLst>
            </a:custGeom>
            <a:grpFill/>
            <a:ln w="19050" cmpd="sng">
              <a:solidFill>
                <a:schemeClr val="tx1"/>
              </a:solidFill>
            </a:ln>
          </p:spPr>
          <p:txBody>
            <a:bodyPr/>
            <a:lstStyle/>
            <a:p>
              <a:endParaRPr lang="en-GB" sz="1799"/>
            </a:p>
          </p:txBody>
        </p:sp>
        <p:sp>
          <p:nvSpPr>
            <p:cNvPr id="96" name="Harvey 66/100 [66]">
              <a:extLst>
                <a:ext uri="{FF2B5EF4-FFF2-40B4-BE49-F238E27FC236}">
                  <a16:creationId xmlns:a16="http://schemas.microsoft.com/office/drawing/2014/main" id="{B59A346D-87CA-4ABA-95F7-2ADEF9FA0E7C}"/>
                </a:ext>
              </a:extLst>
            </p:cNvPr>
            <p:cNvSpPr>
              <a:spLocks noChangeAspect="1"/>
            </p:cNvSpPr>
            <p:nvPr>
              <p:custDataLst>
                <p:tags r:id="rId94"/>
              </p:custDataLst>
            </p:nvPr>
          </p:nvSpPr>
          <p:spPr>
            <a:xfrm>
              <a:off x="4334905" y="3282696"/>
              <a:ext cx="292608" cy="292608"/>
            </a:xfrm>
            <a:custGeom>
              <a:avLst/>
              <a:gdLst/>
              <a:ahLst/>
              <a:cxnLst/>
              <a:rect l="l" t="t" r="r" b="b"/>
              <a:pathLst>
                <a:path w="635000" h="635000">
                  <a:moveTo>
                    <a:pt x="317500" y="0"/>
                  </a:moveTo>
                  <a:arcTo wR="317500" hR="317500" stAng="16200000" swAng="14256000"/>
                  <a:lnTo>
                    <a:pt x="317500" y="317500"/>
                  </a:lnTo>
                  <a:close/>
                </a:path>
                <a:path w="635000" h="635000" fill="none">
                  <a:moveTo>
                    <a:pt x="49425" y="487625"/>
                  </a:moveTo>
                  <a:arcTo wR="317500" hR="317500" stAng="8856000" swAng="7343999"/>
                </a:path>
              </a:pathLst>
            </a:custGeom>
            <a:grpFill/>
            <a:ln w="19050" cmpd="sng">
              <a:solidFill>
                <a:schemeClr val="tx1"/>
              </a:solidFill>
            </a:ln>
          </p:spPr>
          <p:txBody>
            <a:bodyPr/>
            <a:lstStyle/>
            <a:p>
              <a:endParaRPr lang="en-GB" sz="1799"/>
            </a:p>
          </p:txBody>
        </p:sp>
        <p:sp>
          <p:nvSpPr>
            <p:cNvPr id="97" name="Harvey 67/100 [67]">
              <a:extLst>
                <a:ext uri="{FF2B5EF4-FFF2-40B4-BE49-F238E27FC236}">
                  <a16:creationId xmlns:a16="http://schemas.microsoft.com/office/drawing/2014/main" id="{7B745F1E-402D-422C-B697-E39F2BADDDC3}"/>
                </a:ext>
              </a:extLst>
            </p:cNvPr>
            <p:cNvSpPr>
              <a:spLocks noChangeAspect="1"/>
            </p:cNvSpPr>
            <p:nvPr>
              <p:custDataLst>
                <p:tags r:id="rId95"/>
              </p:custDataLst>
            </p:nvPr>
          </p:nvSpPr>
          <p:spPr>
            <a:xfrm>
              <a:off x="4334905" y="3282696"/>
              <a:ext cx="292608" cy="292608"/>
            </a:xfrm>
            <a:custGeom>
              <a:avLst/>
              <a:gdLst/>
              <a:ahLst/>
              <a:cxnLst/>
              <a:rect l="l" t="t" r="r" b="b"/>
              <a:pathLst>
                <a:path w="635000" h="635000">
                  <a:moveTo>
                    <a:pt x="317500" y="0"/>
                  </a:moveTo>
                  <a:arcTo wR="317500" hR="317500" stAng="16200000" swAng="14472000"/>
                  <a:lnTo>
                    <a:pt x="317500" y="317500"/>
                  </a:lnTo>
                  <a:close/>
                </a:path>
                <a:path w="635000" h="635000" fill="none">
                  <a:moveTo>
                    <a:pt x="39272" y="470456"/>
                  </a:moveTo>
                  <a:arcTo wR="317500" hR="317500" stAng="9072000" swAng="7127999"/>
                </a:path>
              </a:pathLst>
            </a:custGeom>
            <a:grpFill/>
            <a:ln w="19050" cmpd="sng">
              <a:solidFill>
                <a:schemeClr val="tx1"/>
              </a:solidFill>
            </a:ln>
          </p:spPr>
          <p:txBody>
            <a:bodyPr/>
            <a:lstStyle/>
            <a:p>
              <a:endParaRPr lang="en-GB" sz="1799"/>
            </a:p>
          </p:txBody>
        </p:sp>
        <p:sp>
          <p:nvSpPr>
            <p:cNvPr id="98" name="Harvey 68/100 [68]">
              <a:extLst>
                <a:ext uri="{FF2B5EF4-FFF2-40B4-BE49-F238E27FC236}">
                  <a16:creationId xmlns:a16="http://schemas.microsoft.com/office/drawing/2014/main" id="{1B03370F-9DC1-4669-A15C-538F3203CFFF}"/>
                </a:ext>
              </a:extLst>
            </p:cNvPr>
            <p:cNvSpPr>
              <a:spLocks noChangeAspect="1"/>
            </p:cNvSpPr>
            <p:nvPr>
              <p:custDataLst>
                <p:tags r:id="rId96"/>
              </p:custDataLst>
            </p:nvPr>
          </p:nvSpPr>
          <p:spPr>
            <a:xfrm>
              <a:off x="4334905" y="3282696"/>
              <a:ext cx="292608" cy="292608"/>
            </a:xfrm>
            <a:custGeom>
              <a:avLst/>
              <a:gdLst/>
              <a:ahLst/>
              <a:cxnLst/>
              <a:rect l="l" t="t" r="r" b="b"/>
              <a:pathLst>
                <a:path w="635000" h="635000">
                  <a:moveTo>
                    <a:pt x="317500" y="0"/>
                  </a:moveTo>
                  <a:arcTo wR="317500" hR="317500" stAng="16200000" swAng="14688000"/>
                  <a:lnTo>
                    <a:pt x="317500" y="317500"/>
                  </a:lnTo>
                  <a:close/>
                </a:path>
                <a:path w="635000" h="635000" fill="none">
                  <a:moveTo>
                    <a:pt x="30217" y="452684"/>
                  </a:moveTo>
                  <a:arcTo wR="317500" hR="317500" stAng="9288000" swAng="6911999"/>
                </a:path>
              </a:pathLst>
            </a:custGeom>
            <a:grpFill/>
            <a:ln w="19050" cmpd="sng">
              <a:solidFill>
                <a:schemeClr val="tx1"/>
              </a:solidFill>
            </a:ln>
          </p:spPr>
          <p:txBody>
            <a:bodyPr/>
            <a:lstStyle/>
            <a:p>
              <a:endParaRPr lang="en-GB" sz="1799"/>
            </a:p>
          </p:txBody>
        </p:sp>
        <p:sp>
          <p:nvSpPr>
            <p:cNvPr id="99" name="Harvey 69/100 [69]">
              <a:extLst>
                <a:ext uri="{FF2B5EF4-FFF2-40B4-BE49-F238E27FC236}">
                  <a16:creationId xmlns:a16="http://schemas.microsoft.com/office/drawing/2014/main" id="{6A7E7859-E42D-466E-9931-D6267E98DDCF}"/>
                </a:ext>
              </a:extLst>
            </p:cNvPr>
            <p:cNvSpPr>
              <a:spLocks noChangeAspect="1"/>
            </p:cNvSpPr>
            <p:nvPr>
              <p:custDataLst>
                <p:tags r:id="rId97"/>
              </p:custDataLst>
            </p:nvPr>
          </p:nvSpPr>
          <p:spPr>
            <a:xfrm>
              <a:off x="4334905" y="3282696"/>
              <a:ext cx="292608" cy="292608"/>
            </a:xfrm>
            <a:custGeom>
              <a:avLst/>
              <a:gdLst/>
              <a:ahLst/>
              <a:cxnLst/>
              <a:rect l="l" t="t" r="r" b="b"/>
              <a:pathLst>
                <a:path w="635000" h="635000">
                  <a:moveTo>
                    <a:pt x="317500" y="0"/>
                  </a:moveTo>
                  <a:arcTo wR="317500" hR="317500" stAng="16200000" swAng="14903999"/>
                  <a:lnTo>
                    <a:pt x="317500" y="317500"/>
                  </a:lnTo>
                  <a:close/>
                </a:path>
                <a:path w="635000" h="635000" fill="none">
                  <a:moveTo>
                    <a:pt x="22295" y="434379"/>
                  </a:moveTo>
                  <a:arcTo wR="317500" hR="317500" stAng="9503999" swAng="6696000"/>
                </a:path>
              </a:pathLst>
            </a:custGeom>
            <a:grpFill/>
            <a:ln w="19050" cmpd="sng">
              <a:solidFill>
                <a:schemeClr val="tx1"/>
              </a:solidFill>
            </a:ln>
          </p:spPr>
          <p:txBody>
            <a:bodyPr/>
            <a:lstStyle/>
            <a:p>
              <a:endParaRPr lang="en-GB" sz="1799"/>
            </a:p>
          </p:txBody>
        </p:sp>
        <p:sp>
          <p:nvSpPr>
            <p:cNvPr id="100" name="Harvey 70/100 [70]">
              <a:extLst>
                <a:ext uri="{FF2B5EF4-FFF2-40B4-BE49-F238E27FC236}">
                  <a16:creationId xmlns:a16="http://schemas.microsoft.com/office/drawing/2014/main" id="{73C8F215-AEE8-47E4-B634-ED0FADB320DA}"/>
                </a:ext>
              </a:extLst>
            </p:cNvPr>
            <p:cNvSpPr>
              <a:spLocks noChangeAspect="1"/>
            </p:cNvSpPr>
            <p:nvPr>
              <p:custDataLst>
                <p:tags r:id="rId98"/>
              </p:custDataLst>
            </p:nvPr>
          </p:nvSpPr>
          <p:spPr>
            <a:xfrm>
              <a:off x="4334905" y="3282696"/>
              <a:ext cx="292608" cy="292608"/>
            </a:xfrm>
            <a:custGeom>
              <a:avLst/>
              <a:gdLst/>
              <a:ahLst/>
              <a:cxnLst/>
              <a:rect l="l" t="t" r="r" b="b"/>
              <a:pathLst>
                <a:path w="635000" h="635000">
                  <a:moveTo>
                    <a:pt x="317500" y="0"/>
                  </a:moveTo>
                  <a:arcTo wR="317500" hR="317500" stAng="16200000" swAng="15119999"/>
                  <a:lnTo>
                    <a:pt x="317500" y="317500"/>
                  </a:lnTo>
                  <a:close/>
                </a:path>
                <a:path w="635000" h="635000" fill="none">
                  <a:moveTo>
                    <a:pt x="15539" y="415612"/>
                  </a:moveTo>
                  <a:arcTo wR="317500" hR="317500" stAng="9719999" swAng="6480000"/>
                </a:path>
              </a:pathLst>
            </a:custGeom>
            <a:grpFill/>
            <a:ln w="19050" cmpd="sng">
              <a:solidFill>
                <a:schemeClr val="tx1"/>
              </a:solidFill>
            </a:ln>
          </p:spPr>
          <p:txBody>
            <a:bodyPr/>
            <a:lstStyle/>
            <a:p>
              <a:endParaRPr lang="en-GB" sz="1799"/>
            </a:p>
          </p:txBody>
        </p:sp>
        <p:sp>
          <p:nvSpPr>
            <p:cNvPr id="101" name="Harvey 71/100 [71]">
              <a:extLst>
                <a:ext uri="{FF2B5EF4-FFF2-40B4-BE49-F238E27FC236}">
                  <a16:creationId xmlns:a16="http://schemas.microsoft.com/office/drawing/2014/main" id="{3CA04B9A-0E04-4A40-9491-6B11DE9EE5C2}"/>
                </a:ext>
              </a:extLst>
            </p:cNvPr>
            <p:cNvSpPr>
              <a:spLocks noChangeAspect="1"/>
            </p:cNvSpPr>
            <p:nvPr>
              <p:custDataLst>
                <p:tags r:id="rId99"/>
              </p:custDataLst>
            </p:nvPr>
          </p:nvSpPr>
          <p:spPr>
            <a:xfrm>
              <a:off x="4334905" y="3282696"/>
              <a:ext cx="292608" cy="292608"/>
            </a:xfrm>
            <a:custGeom>
              <a:avLst/>
              <a:gdLst/>
              <a:ahLst/>
              <a:cxnLst/>
              <a:rect l="l" t="t" r="r" b="b"/>
              <a:pathLst>
                <a:path w="635000" h="635000">
                  <a:moveTo>
                    <a:pt x="317500" y="0"/>
                  </a:moveTo>
                  <a:arcTo wR="317500" hR="317500" stAng="16200000" swAng="15336000"/>
                  <a:lnTo>
                    <a:pt x="317500" y="317500"/>
                  </a:lnTo>
                  <a:close/>
                </a:path>
                <a:path w="635000" h="635000" fill="none">
                  <a:moveTo>
                    <a:pt x="9974" y="396459"/>
                  </a:moveTo>
                  <a:arcTo wR="317500" hR="317500" stAng="9936000" swAng="6264000"/>
                </a:path>
              </a:pathLst>
            </a:custGeom>
            <a:grpFill/>
            <a:ln w="19050" cmpd="sng">
              <a:solidFill>
                <a:schemeClr val="tx1"/>
              </a:solidFill>
            </a:ln>
          </p:spPr>
          <p:txBody>
            <a:bodyPr/>
            <a:lstStyle/>
            <a:p>
              <a:endParaRPr lang="en-GB" sz="1799"/>
            </a:p>
          </p:txBody>
        </p:sp>
        <p:sp>
          <p:nvSpPr>
            <p:cNvPr id="102" name="Harvey 72/100 [72]">
              <a:extLst>
                <a:ext uri="{FF2B5EF4-FFF2-40B4-BE49-F238E27FC236}">
                  <a16:creationId xmlns:a16="http://schemas.microsoft.com/office/drawing/2014/main" id="{33AD1833-C28A-4289-81FB-EBBF85B84434}"/>
                </a:ext>
              </a:extLst>
            </p:cNvPr>
            <p:cNvSpPr>
              <a:spLocks noChangeAspect="1"/>
            </p:cNvSpPr>
            <p:nvPr>
              <p:custDataLst>
                <p:tags r:id="rId100"/>
              </p:custDataLst>
            </p:nvPr>
          </p:nvSpPr>
          <p:spPr>
            <a:xfrm>
              <a:off x="4334905" y="3282696"/>
              <a:ext cx="292608" cy="292608"/>
            </a:xfrm>
            <a:custGeom>
              <a:avLst/>
              <a:gdLst/>
              <a:ahLst/>
              <a:cxnLst/>
              <a:rect l="l" t="t" r="r" b="b"/>
              <a:pathLst>
                <a:path w="635000" h="635000">
                  <a:moveTo>
                    <a:pt x="317500" y="0"/>
                  </a:moveTo>
                  <a:arcTo wR="317500" hR="317500" stAng="16200000" swAng="15552000"/>
                  <a:lnTo>
                    <a:pt x="317500" y="317500"/>
                  </a:lnTo>
                  <a:close/>
                </a:path>
                <a:path w="635000" h="635000" fill="none">
                  <a:moveTo>
                    <a:pt x="5623" y="376993"/>
                  </a:moveTo>
                  <a:arcTo wR="317500" hR="317500" stAng="10152000" swAng="6048000"/>
                </a:path>
              </a:pathLst>
            </a:custGeom>
            <a:grpFill/>
            <a:ln w="19050" cmpd="sng">
              <a:solidFill>
                <a:schemeClr val="tx1"/>
              </a:solidFill>
            </a:ln>
          </p:spPr>
          <p:txBody>
            <a:bodyPr/>
            <a:lstStyle/>
            <a:p>
              <a:endParaRPr lang="en-GB" sz="1799"/>
            </a:p>
          </p:txBody>
        </p:sp>
        <p:sp>
          <p:nvSpPr>
            <p:cNvPr id="103" name="Harvey 73/100 [73]">
              <a:extLst>
                <a:ext uri="{FF2B5EF4-FFF2-40B4-BE49-F238E27FC236}">
                  <a16:creationId xmlns:a16="http://schemas.microsoft.com/office/drawing/2014/main" id="{CE8FF42B-40DD-4A3E-B0A5-764085FCA134}"/>
                </a:ext>
              </a:extLst>
            </p:cNvPr>
            <p:cNvSpPr>
              <a:spLocks noChangeAspect="1"/>
            </p:cNvSpPr>
            <p:nvPr>
              <p:custDataLst>
                <p:tags r:id="rId101"/>
              </p:custDataLst>
            </p:nvPr>
          </p:nvSpPr>
          <p:spPr>
            <a:xfrm>
              <a:off x="4334905" y="3282696"/>
              <a:ext cx="292608" cy="292608"/>
            </a:xfrm>
            <a:custGeom>
              <a:avLst/>
              <a:gdLst/>
              <a:ahLst/>
              <a:cxnLst/>
              <a:rect l="l" t="t" r="r" b="b"/>
              <a:pathLst>
                <a:path w="635000" h="635000">
                  <a:moveTo>
                    <a:pt x="317500" y="0"/>
                  </a:moveTo>
                  <a:arcTo wR="317500" hR="317500" stAng="16200000" swAng="15768000"/>
                  <a:lnTo>
                    <a:pt x="317500" y="317500"/>
                  </a:lnTo>
                  <a:close/>
                </a:path>
                <a:path w="635000" h="635000" fill="none">
                  <a:moveTo>
                    <a:pt x="2503" y="357293"/>
                  </a:moveTo>
                  <a:arcTo wR="317500" hR="317500" stAng="10368000" swAng="5832000"/>
                </a:path>
              </a:pathLst>
            </a:custGeom>
            <a:grpFill/>
            <a:ln w="19050" cmpd="sng">
              <a:solidFill>
                <a:schemeClr val="tx1"/>
              </a:solidFill>
            </a:ln>
          </p:spPr>
          <p:txBody>
            <a:bodyPr/>
            <a:lstStyle/>
            <a:p>
              <a:endParaRPr lang="en-GB" sz="1799"/>
            </a:p>
          </p:txBody>
        </p:sp>
        <p:sp>
          <p:nvSpPr>
            <p:cNvPr id="104" name="Harvey 74/100 [74]">
              <a:extLst>
                <a:ext uri="{FF2B5EF4-FFF2-40B4-BE49-F238E27FC236}">
                  <a16:creationId xmlns:a16="http://schemas.microsoft.com/office/drawing/2014/main" id="{47E4DE10-04D6-41A9-B5C0-BF0C83871FB8}"/>
                </a:ext>
              </a:extLst>
            </p:cNvPr>
            <p:cNvSpPr>
              <a:spLocks noChangeAspect="1"/>
            </p:cNvSpPr>
            <p:nvPr>
              <p:custDataLst>
                <p:tags r:id="rId102"/>
              </p:custDataLst>
            </p:nvPr>
          </p:nvSpPr>
          <p:spPr>
            <a:xfrm>
              <a:off x="4334905" y="3282696"/>
              <a:ext cx="292608" cy="292608"/>
            </a:xfrm>
            <a:custGeom>
              <a:avLst/>
              <a:gdLst/>
              <a:ahLst/>
              <a:cxnLst/>
              <a:rect l="l" t="t" r="r" b="b"/>
              <a:pathLst>
                <a:path w="635000" h="635000">
                  <a:moveTo>
                    <a:pt x="317500" y="0"/>
                  </a:moveTo>
                  <a:arcTo wR="317500" hR="317500" stAng="16200000" swAng="15983999"/>
                  <a:lnTo>
                    <a:pt x="317500" y="317500"/>
                  </a:lnTo>
                  <a:close/>
                </a:path>
                <a:path w="635000" h="635000" fill="none">
                  <a:moveTo>
                    <a:pt x="626" y="337435"/>
                  </a:moveTo>
                  <a:arcTo wR="317500" hR="317500" stAng="10583999" swAng="5616000"/>
                </a:path>
              </a:pathLst>
            </a:custGeom>
            <a:grpFill/>
            <a:ln w="19050" cmpd="sng">
              <a:solidFill>
                <a:schemeClr val="tx1"/>
              </a:solidFill>
            </a:ln>
          </p:spPr>
          <p:txBody>
            <a:bodyPr/>
            <a:lstStyle/>
            <a:p>
              <a:endParaRPr lang="en-GB" sz="1799"/>
            </a:p>
          </p:txBody>
        </p:sp>
        <p:sp>
          <p:nvSpPr>
            <p:cNvPr id="105" name="Harvey 75/100 [75]">
              <a:extLst>
                <a:ext uri="{FF2B5EF4-FFF2-40B4-BE49-F238E27FC236}">
                  <a16:creationId xmlns:a16="http://schemas.microsoft.com/office/drawing/2014/main" id="{4D253920-4B35-4FD5-9E3F-904AF4526E08}"/>
                </a:ext>
              </a:extLst>
            </p:cNvPr>
            <p:cNvSpPr>
              <a:spLocks noChangeAspect="1"/>
            </p:cNvSpPr>
            <p:nvPr>
              <p:custDataLst>
                <p:tags r:id="rId103"/>
              </p:custDataLst>
            </p:nvPr>
          </p:nvSpPr>
          <p:spPr>
            <a:xfrm>
              <a:off x="4334905" y="3282696"/>
              <a:ext cx="292608" cy="292608"/>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txBody>
            <a:bodyPr/>
            <a:lstStyle/>
            <a:p>
              <a:endParaRPr lang="en-GB" sz="1799"/>
            </a:p>
          </p:txBody>
        </p:sp>
        <p:sp>
          <p:nvSpPr>
            <p:cNvPr id="106" name="Harvey 76/100 [76]">
              <a:extLst>
                <a:ext uri="{FF2B5EF4-FFF2-40B4-BE49-F238E27FC236}">
                  <a16:creationId xmlns:a16="http://schemas.microsoft.com/office/drawing/2014/main" id="{04D4CB5F-D904-466F-BD9D-6F99AC9FA012}"/>
                </a:ext>
              </a:extLst>
            </p:cNvPr>
            <p:cNvSpPr>
              <a:spLocks noChangeAspect="1"/>
            </p:cNvSpPr>
            <p:nvPr>
              <p:custDataLst>
                <p:tags r:id="rId104"/>
              </p:custDataLst>
            </p:nvPr>
          </p:nvSpPr>
          <p:spPr>
            <a:xfrm>
              <a:off x="4334905" y="3282696"/>
              <a:ext cx="292608" cy="292608"/>
            </a:xfrm>
            <a:custGeom>
              <a:avLst/>
              <a:gdLst/>
              <a:ahLst/>
              <a:cxnLst/>
              <a:rect l="l" t="t" r="r" b="b"/>
              <a:pathLst>
                <a:path w="635000" h="635000">
                  <a:moveTo>
                    <a:pt x="317500" y="0"/>
                  </a:moveTo>
                  <a:arcTo wR="317500" hR="317500" stAng="16200000" swAng="16416000"/>
                  <a:lnTo>
                    <a:pt x="317500" y="317500"/>
                  </a:lnTo>
                  <a:close/>
                </a:path>
                <a:path w="635000" h="635000" fill="none">
                  <a:moveTo>
                    <a:pt x="626" y="297564"/>
                  </a:moveTo>
                  <a:arcTo wR="317500" hR="317500" stAng="11016000" swAng="5183999"/>
                </a:path>
              </a:pathLst>
            </a:custGeom>
            <a:grpFill/>
            <a:ln w="19050" cmpd="sng">
              <a:solidFill>
                <a:schemeClr val="tx1"/>
              </a:solidFill>
            </a:ln>
          </p:spPr>
          <p:txBody>
            <a:bodyPr/>
            <a:lstStyle/>
            <a:p>
              <a:endParaRPr lang="en-GB" sz="1799"/>
            </a:p>
          </p:txBody>
        </p:sp>
        <p:sp>
          <p:nvSpPr>
            <p:cNvPr id="107" name="Harvey 77/100 [77]">
              <a:extLst>
                <a:ext uri="{FF2B5EF4-FFF2-40B4-BE49-F238E27FC236}">
                  <a16:creationId xmlns:a16="http://schemas.microsoft.com/office/drawing/2014/main" id="{0279CFEC-FAD3-415E-A566-9EB224260A37}"/>
                </a:ext>
              </a:extLst>
            </p:cNvPr>
            <p:cNvSpPr>
              <a:spLocks noChangeAspect="1"/>
            </p:cNvSpPr>
            <p:nvPr>
              <p:custDataLst>
                <p:tags r:id="rId105"/>
              </p:custDataLst>
            </p:nvPr>
          </p:nvSpPr>
          <p:spPr>
            <a:xfrm>
              <a:off x="4334905" y="3282696"/>
              <a:ext cx="292608" cy="292608"/>
            </a:xfrm>
            <a:custGeom>
              <a:avLst/>
              <a:gdLst/>
              <a:ahLst/>
              <a:cxnLst/>
              <a:rect l="l" t="t" r="r" b="b"/>
              <a:pathLst>
                <a:path w="635000" h="635000">
                  <a:moveTo>
                    <a:pt x="317500" y="0"/>
                  </a:moveTo>
                  <a:arcTo wR="317500" hR="317500" stAng="16200000" swAng="16632000"/>
                  <a:lnTo>
                    <a:pt x="317500" y="317500"/>
                  </a:lnTo>
                  <a:close/>
                </a:path>
                <a:path w="635000" h="635000" fill="none">
                  <a:moveTo>
                    <a:pt x="2503" y="277706"/>
                  </a:moveTo>
                  <a:arcTo wR="317500" hR="317500" stAng="11232000" swAng="4968000"/>
                </a:path>
              </a:pathLst>
            </a:custGeom>
            <a:grpFill/>
            <a:ln w="19050" cmpd="sng">
              <a:solidFill>
                <a:schemeClr val="tx1"/>
              </a:solidFill>
            </a:ln>
          </p:spPr>
          <p:txBody>
            <a:bodyPr/>
            <a:lstStyle/>
            <a:p>
              <a:endParaRPr lang="en-GB" sz="1799"/>
            </a:p>
          </p:txBody>
        </p:sp>
        <p:sp>
          <p:nvSpPr>
            <p:cNvPr id="108" name="Harvey 78/100 [78]">
              <a:extLst>
                <a:ext uri="{FF2B5EF4-FFF2-40B4-BE49-F238E27FC236}">
                  <a16:creationId xmlns:a16="http://schemas.microsoft.com/office/drawing/2014/main" id="{C13A7925-6954-45CE-AB71-0E2AE5E71A00}"/>
                </a:ext>
              </a:extLst>
            </p:cNvPr>
            <p:cNvSpPr>
              <a:spLocks noChangeAspect="1"/>
            </p:cNvSpPr>
            <p:nvPr>
              <p:custDataLst>
                <p:tags r:id="rId106"/>
              </p:custDataLst>
            </p:nvPr>
          </p:nvSpPr>
          <p:spPr>
            <a:xfrm>
              <a:off x="4334905" y="3282696"/>
              <a:ext cx="292608" cy="292608"/>
            </a:xfrm>
            <a:custGeom>
              <a:avLst/>
              <a:gdLst/>
              <a:ahLst/>
              <a:cxnLst/>
              <a:rect l="l" t="t" r="r" b="b"/>
              <a:pathLst>
                <a:path w="635000" h="635000">
                  <a:moveTo>
                    <a:pt x="317500" y="0"/>
                  </a:moveTo>
                  <a:arcTo wR="317500" hR="317500" stAng="16200000" swAng="16848000"/>
                  <a:lnTo>
                    <a:pt x="317500" y="317500"/>
                  </a:lnTo>
                  <a:close/>
                </a:path>
                <a:path w="635000" h="635000" fill="none">
                  <a:moveTo>
                    <a:pt x="5623" y="258006"/>
                  </a:moveTo>
                  <a:arcTo wR="317500" hR="317500" stAng="11448000" swAng="4751999"/>
                </a:path>
              </a:pathLst>
            </a:custGeom>
            <a:grpFill/>
            <a:ln w="19050" cmpd="sng">
              <a:solidFill>
                <a:schemeClr val="tx1"/>
              </a:solidFill>
            </a:ln>
          </p:spPr>
          <p:txBody>
            <a:bodyPr/>
            <a:lstStyle/>
            <a:p>
              <a:endParaRPr lang="en-GB" sz="1799"/>
            </a:p>
          </p:txBody>
        </p:sp>
        <p:sp>
          <p:nvSpPr>
            <p:cNvPr id="109" name="Harvey 79/100 [79]">
              <a:extLst>
                <a:ext uri="{FF2B5EF4-FFF2-40B4-BE49-F238E27FC236}">
                  <a16:creationId xmlns:a16="http://schemas.microsoft.com/office/drawing/2014/main" id="{7855048E-75B9-4F57-9140-4C06F2F756C4}"/>
                </a:ext>
              </a:extLst>
            </p:cNvPr>
            <p:cNvSpPr>
              <a:spLocks noChangeAspect="1"/>
            </p:cNvSpPr>
            <p:nvPr>
              <p:custDataLst>
                <p:tags r:id="rId107"/>
              </p:custDataLst>
            </p:nvPr>
          </p:nvSpPr>
          <p:spPr>
            <a:xfrm>
              <a:off x="4334905" y="3282696"/>
              <a:ext cx="292608" cy="292608"/>
            </a:xfrm>
            <a:custGeom>
              <a:avLst/>
              <a:gdLst/>
              <a:ahLst/>
              <a:cxnLst/>
              <a:rect l="l" t="t" r="r" b="b"/>
              <a:pathLst>
                <a:path w="635000" h="635000">
                  <a:moveTo>
                    <a:pt x="317500" y="0"/>
                  </a:moveTo>
                  <a:arcTo wR="317500" hR="317500" stAng="16200000" swAng="17064000"/>
                  <a:lnTo>
                    <a:pt x="317500" y="317500"/>
                  </a:lnTo>
                  <a:close/>
                </a:path>
                <a:path w="635000" h="635000" fill="none">
                  <a:moveTo>
                    <a:pt x="9974" y="238540"/>
                  </a:moveTo>
                  <a:arcTo wR="317500" hR="317500" stAng="11664000" swAng="4536000"/>
                </a:path>
              </a:pathLst>
            </a:custGeom>
            <a:grpFill/>
            <a:ln w="19050" cmpd="sng">
              <a:solidFill>
                <a:schemeClr val="tx1"/>
              </a:solidFill>
            </a:ln>
          </p:spPr>
          <p:txBody>
            <a:bodyPr/>
            <a:lstStyle/>
            <a:p>
              <a:endParaRPr lang="en-GB" sz="1799"/>
            </a:p>
          </p:txBody>
        </p:sp>
        <p:sp>
          <p:nvSpPr>
            <p:cNvPr id="110" name="Harvey 80/100 [80]">
              <a:extLst>
                <a:ext uri="{FF2B5EF4-FFF2-40B4-BE49-F238E27FC236}">
                  <a16:creationId xmlns:a16="http://schemas.microsoft.com/office/drawing/2014/main" id="{C78D7A4B-51CB-4C1F-9ADF-48EA951912C1}"/>
                </a:ext>
              </a:extLst>
            </p:cNvPr>
            <p:cNvSpPr>
              <a:spLocks noChangeAspect="1"/>
            </p:cNvSpPr>
            <p:nvPr>
              <p:custDataLst>
                <p:tags r:id="rId108"/>
              </p:custDataLst>
            </p:nvPr>
          </p:nvSpPr>
          <p:spPr>
            <a:xfrm>
              <a:off x="4334905" y="3282696"/>
              <a:ext cx="292608" cy="292608"/>
            </a:xfrm>
            <a:custGeom>
              <a:avLst/>
              <a:gdLst/>
              <a:ahLst/>
              <a:cxnLst/>
              <a:rect l="l" t="t" r="r" b="b"/>
              <a:pathLst>
                <a:path w="635000" h="635000">
                  <a:moveTo>
                    <a:pt x="317500" y="0"/>
                  </a:moveTo>
                  <a:arcTo wR="317500" hR="317500" stAng="16200000" swAng="17280000"/>
                  <a:lnTo>
                    <a:pt x="317500" y="317500"/>
                  </a:lnTo>
                  <a:close/>
                </a:path>
                <a:path w="635000" h="635000" fill="none">
                  <a:moveTo>
                    <a:pt x="15539" y="219387"/>
                  </a:moveTo>
                  <a:arcTo wR="317500" hR="317500" stAng="11880000" swAng="4319999"/>
                </a:path>
              </a:pathLst>
            </a:custGeom>
            <a:grpFill/>
            <a:ln w="19050" cmpd="sng">
              <a:solidFill>
                <a:schemeClr val="tx1"/>
              </a:solidFill>
            </a:ln>
          </p:spPr>
          <p:txBody>
            <a:bodyPr/>
            <a:lstStyle/>
            <a:p>
              <a:endParaRPr lang="en-GB" sz="1799"/>
            </a:p>
          </p:txBody>
        </p:sp>
        <p:sp>
          <p:nvSpPr>
            <p:cNvPr id="111" name="Harvey 81/100 [81]">
              <a:extLst>
                <a:ext uri="{FF2B5EF4-FFF2-40B4-BE49-F238E27FC236}">
                  <a16:creationId xmlns:a16="http://schemas.microsoft.com/office/drawing/2014/main" id="{3C98F71A-9960-4780-A4F1-D620072AF6EB}"/>
                </a:ext>
              </a:extLst>
            </p:cNvPr>
            <p:cNvSpPr>
              <a:spLocks noChangeAspect="1"/>
            </p:cNvSpPr>
            <p:nvPr>
              <p:custDataLst>
                <p:tags r:id="rId109"/>
              </p:custDataLst>
            </p:nvPr>
          </p:nvSpPr>
          <p:spPr>
            <a:xfrm>
              <a:off x="4334905" y="3282696"/>
              <a:ext cx="292608" cy="292608"/>
            </a:xfrm>
            <a:custGeom>
              <a:avLst/>
              <a:gdLst/>
              <a:ahLst/>
              <a:cxnLst/>
              <a:rect l="l" t="t" r="r" b="b"/>
              <a:pathLst>
                <a:path w="635000" h="635000">
                  <a:moveTo>
                    <a:pt x="317500" y="0"/>
                  </a:moveTo>
                  <a:arcTo wR="317500" hR="317500" stAng="16200000" swAng="17496000"/>
                  <a:lnTo>
                    <a:pt x="317500" y="317500"/>
                  </a:lnTo>
                  <a:close/>
                </a:path>
                <a:path w="635000" h="635000" fill="none">
                  <a:moveTo>
                    <a:pt x="22295" y="200620"/>
                  </a:moveTo>
                  <a:arcTo wR="317500" hR="317500" stAng="12096000" swAng="4103999"/>
                </a:path>
              </a:pathLst>
            </a:custGeom>
            <a:grpFill/>
            <a:ln w="19050" cmpd="sng">
              <a:solidFill>
                <a:schemeClr val="tx1"/>
              </a:solidFill>
            </a:ln>
          </p:spPr>
          <p:txBody>
            <a:bodyPr/>
            <a:lstStyle/>
            <a:p>
              <a:endParaRPr lang="en-GB" sz="1799"/>
            </a:p>
          </p:txBody>
        </p:sp>
        <p:sp>
          <p:nvSpPr>
            <p:cNvPr id="112" name="Harvey 82/100 [82]">
              <a:extLst>
                <a:ext uri="{FF2B5EF4-FFF2-40B4-BE49-F238E27FC236}">
                  <a16:creationId xmlns:a16="http://schemas.microsoft.com/office/drawing/2014/main" id="{E5E9D3E3-42E9-4B73-BCA8-D9E4F295E7C8}"/>
                </a:ext>
              </a:extLst>
            </p:cNvPr>
            <p:cNvSpPr>
              <a:spLocks noChangeAspect="1"/>
            </p:cNvSpPr>
            <p:nvPr>
              <p:custDataLst>
                <p:tags r:id="rId110"/>
              </p:custDataLst>
            </p:nvPr>
          </p:nvSpPr>
          <p:spPr>
            <a:xfrm>
              <a:off x="4334905" y="3282696"/>
              <a:ext cx="292608" cy="292608"/>
            </a:xfrm>
            <a:custGeom>
              <a:avLst/>
              <a:gdLst/>
              <a:ahLst/>
              <a:cxnLst/>
              <a:rect l="l" t="t" r="r" b="b"/>
              <a:pathLst>
                <a:path w="635000" h="635000">
                  <a:moveTo>
                    <a:pt x="317500" y="0"/>
                  </a:moveTo>
                  <a:arcTo wR="317500" hR="317500" stAng="16200000" swAng="17712000"/>
                  <a:lnTo>
                    <a:pt x="317500" y="317500"/>
                  </a:lnTo>
                  <a:close/>
                </a:path>
                <a:path w="635000" h="635000" fill="none">
                  <a:moveTo>
                    <a:pt x="30217" y="182315"/>
                  </a:moveTo>
                  <a:arcTo wR="317500" hR="317500" stAng="12312000" swAng="3888000"/>
                </a:path>
              </a:pathLst>
            </a:custGeom>
            <a:grpFill/>
            <a:ln w="19050" cmpd="sng">
              <a:solidFill>
                <a:schemeClr val="tx1"/>
              </a:solidFill>
            </a:ln>
          </p:spPr>
          <p:txBody>
            <a:bodyPr/>
            <a:lstStyle/>
            <a:p>
              <a:endParaRPr lang="en-GB" sz="1799"/>
            </a:p>
          </p:txBody>
        </p:sp>
        <p:sp>
          <p:nvSpPr>
            <p:cNvPr id="113" name="Harvey 83/100 [83]">
              <a:extLst>
                <a:ext uri="{FF2B5EF4-FFF2-40B4-BE49-F238E27FC236}">
                  <a16:creationId xmlns:a16="http://schemas.microsoft.com/office/drawing/2014/main" id="{FC7072CE-16FE-4E92-9855-931F0F46CA13}"/>
                </a:ext>
              </a:extLst>
            </p:cNvPr>
            <p:cNvSpPr>
              <a:spLocks noChangeAspect="1"/>
            </p:cNvSpPr>
            <p:nvPr>
              <p:custDataLst>
                <p:tags r:id="rId111"/>
              </p:custDataLst>
            </p:nvPr>
          </p:nvSpPr>
          <p:spPr>
            <a:xfrm>
              <a:off x="4334905" y="3282696"/>
              <a:ext cx="292608" cy="292608"/>
            </a:xfrm>
            <a:custGeom>
              <a:avLst/>
              <a:gdLst/>
              <a:ahLst/>
              <a:cxnLst/>
              <a:rect l="l" t="t" r="r" b="b"/>
              <a:pathLst>
                <a:path w="635000" h="635000">
                  <a:moveTo>
                    <a:pt x="317500" y="0"/>
                  </a:moveTo>
                  <a:arcTo wR="317500" hR="317500" stAng="16200000" swAng="17928000"/>
                  <a:lnTo>
                    <a:pt x="317500" y="317500"/>
                  </a:lnTo>
                  <a:close/>
                </a:path>
                <a:path w="635000" h="635000" fill="none">
                  <a:moveTo>
                    <a:pt x="39272" y="164543"/>
                  </a:moveTo>
                  <a:arcTo wR="317500" hR="317500" stAng="12528000" swAng="3672000"/>
                </a:path>
              </a:pathLst>
            </a:custGeom>
            <a:grpFill/>
            <a:ln w="19050" cmpd="sng">
              <a:solidFill>
                <a:schemeClr val="tx1"/>
              </a:solidFill>
            </a:ln>
          </p:spPr>
          <p:txBody>
            <a:bodyPr/>
            <a:lstStyle/>
            <a:p>
              <a:endParaRPr lang="en-GB" sz="1799"/>
            </a:p>
          </p:txBody>
        </p:sp>
        <p:sp>
          <p:nvSpPr>
            <p:cNvPr id="114" name="Harvey 84/100 [84]">
              <a:extLst>
                <a:ext uri="{FF2B5EF4-FFF2-40B4-BE49-F238E27FC236}">
                  <a16:creationId xmlns:a16="http://schemas.microsoft.com/office/drawing/2014/main" id="{18279950-0241-4322-B414-B356D78F638F}"/>
                </a:ext>
              </a:extLst>
            </p:cNvPr>
            <p:cNvSpPr>
              <a:spLocks noChangeAspect="1"/>
            </p:cNvSpPr>
            <p:nvPr>
              <p:custDataLst>
                <p:tags r:id="rId112"/>
              </p:custDataLst>
            </p:nvPr>
          </p:nvSpPr>
          <p:spPr>
            <a:xfrm>
              <a:off x="4334905" y="3282696"/>
              <a:ext cx="292608" cy="292608"/>
            </a:xfrm>
            <a:custGeom>
              <a:avLst/>
              <a:gdLst/>
              <a:ahLst/>
              <a:cxnLst/>
              <a:rect l="l" t="t" r="r" b="b"/>
              <a:pathLst>
                <a:path w="635000" h="635000">
                  <a:moveTo>
                    <a:pt x="317500" y="0"/>
                  </a:moveTo>
                  <a:arcTo wR="317500" hR="317500" stAng="16200000" swAng="18144000"/>
                  <a:lnTo>
                    <a:pt x="317500" y="317500"/>
                  </a:lnTo>
                  <a:close/>
                </a:path>
                <a:path w="635000" h="635000" fill="none">
                  <a:moveTo>
                    <a:pt x="49425" y="147374"/>
                  </a:moveTo>
                  <a:arcTo wR="317500" hR="317500" stAng="12743999" swAng="3456000"/>
                </a:path>
              </a:pathLst>
            </a:custGeom>
            <a:grpFill/>
            <a:ln w="19050" cmpd="sng">
              <a:solidFill>
                <a:schemeClr val="tx1"/>
              </a:solidFill>
            </a:ln>
          </p:spPr>
          <p:txBody>
            <a:bodyPr/>
            <a:lstStyle/>
            <a:p>
              <a:endParaRPr lang="en-GB" sz="1799"/>
            </a:p>
          </p:txBody>
        </p:sp>
        <p:sp>
          <p:nvSpPr>
            <p:cNvPr id="115" name="Harvey 85/100 [85]">
              <a:extLst>
                <a:ext uri="{FF2B5EF4-FFF2-40B4-BE49-F238E27FC236}">
                  <a16:creationId xmlns:a16="http://schemas.microsoft.com/office/drawing/2014/main" id="{DDBD704E-29C2-4051-A5BC-3B7782085B68}"/>
                </a:ext>
              </a:extLst>
            </p:cNvPr>
            <p:cNvSpPr>
              <a:spLocks noChangeAspect="1"/>
            </p:cNvSpPr>
            <p:nvPr>
              <p:custDataLst>
                <p:tags r:id="rId113"/>
              </p:custDataLst>
            </p:nvPr>
          </p:nvSpPr>
          <p:spPr>
            <a:xfrm>
              <a:off x="4334905" y="3282696"/>
              <a:ext cx="292608" cy="292608"/>
            </a:xfrm>
            <a:custGeom>
              <a:avLst/>
              <a:gdLst/>
              <a:ahLst/>
              <a:cxnLst/>
              <a:rect l="l" t="t" r="r" b="b"/>
              <a:pathLst>
                <a:path w="635000" h="635000">
                  <a:moveTo>
                    <a:pt x="317500" y="0"/>
                  </a:moveTo>
                  <a:arcTo wR="317500" hR="317500" stAng="16200000" swAng="18360000"/>
                  <a:lnTo>
                    <a:pt x="317500" y="317500"/>
                  </a:lnTo>
                  <a:close/>
                </a:path>
                <a:path w="635000" h="635000" fill="none">
                  <a:moveTo>
                    <a:pt x="60637" y="130878"/>
                  </a:moveTo>
                  <a:arcTo wR="317500" hR="317500" stAng="12960000" swAng="3240000"/>
                </a:path>
              </a:pathLst>
            </a:custGeom>
            <a:grpFill/>
            <a:ln w="19050" cmpd="sng">
              <a:solidFill>
                <a:schemeClr val="tx1"/>
              </a:solidFill>
            </a:ln>
          </p:spPr>
          <p:txBody>
            <a:bodyPr/>
            <a:lstStyle/>
            <a:p>
              <a:endParaRPr lang="en-GB" sz="1799"/>
            </a:p>
          </p:txBody>
        </p:sp>
        <p:sp>
          <p:nvSpPr>
            <p:cNvPr id="116" name="Harvey 86/100 [86]">
              <a:extLst>
                <a:ext uri="{FF2B5EF4-FFF2-40B4-BE49-F238E27FC236}">
                  <a16:creationId xmlns:a16="http://schemas.microsoft.com/office/drawing/2014/main" id="{19BF9C80-E0AA-4B6B-B12E-D132300AA3AD}"/>
                </a:ext>
              </a:extLst>
            </p:cNvPr>
            <p:cNvSpPr>
              <a:spLocks noChangeAspect="1"/>
            </p:cNvSpPr>
            <p:nvPr>
              <p:custDataLst>
                <p:tags r:id="rId114"/>
              </p:custDataLst>
            </p:nvPr>
          </p:nvSpPr>
          <p:spPr>
            <a:xfrm>
              <a:off x="4334905" y="3282696"/>
              <a:ext cx="292608" cy="292608"/>
            </a:xfrm>
            <a:custGeom>
              <a:avLst/>
              <a:gdLst/>
              <a:ahLst/>
              <a:cxnLst/>
              <a:rect l="l" t="t" r="r" b="b"/>
              <a:pathLst>
                <a:path w="635000" h="635000">
                  <a:moveTo>
                    <a:pt x="317500" y="0"/>
                  </a:moveTo>
                  <a:arcTo wR="317500" hR="317500" stAng="16200000" swAng="18576000"/>
                  <a:lnTo>
                    <a:pt x="317500" y="317500"/>
                  </a:lnTo>
                  <a:close/>
                </a:path>
                <a:path w="635000" h="635000" fill="none">
                  <a:moveTo>
                    <a:pt x="72862" y="115117"/>
                  </a:moveTo>
                  <a:arcTo wR="317500" hR="317500" stAng="13176000" swAng="3024000"/>
                </a:path>
              </a:pathLst>
            </a:custGeom>
            <a:grpFill/>
            <a:ln w="19050" cmpd="sng">
              <a:solidFill>
                <a:schemeClr val="tx1"/>
              </a:solidFill>
            </a:ln>
          </p:spPr>
          <p:txBody>
            <a:bodyPr/>
            <a:lstStyle/>
            <a:p>
              <a:endParaRPr lang="en-GB" sz="1799"/>
            </a:p>
          </p:txBody>
        </p:sp>
        <p:sp>
          <p:nvSpPr>
            <p:cNvPr id="117" name="Harvey 87/100 [87]">
              <a:extLst>
                <a:ext uri="{FF2B5EF4-FFF2-40B4-BE49-F238E27FC236}">
                  <a16:creationId xmlns:a16="http://schemas.microsoft.com/office/drawing/2014/main" id="{9D7350B3-805F-4284-8404-F6775D58761D}"/>
                </a:ext>
              </a:extLst>
            </p:cNvPr>
            <p:cNvSpPr>
              <a:spLocks noChangeAspect="1"/>
            </p:cNvSpPr>
            <p:nvPr>
              <p:custDataLst>
                <p:tags r:id="rId115"/>
              </p:custDataLst>
            </p:nvPr>
          </p:nvSpPr>
          <p:spPr>
            <a:xfrm>
              <a:off x="4334905" y="3282696"/>
              <a:ext cx="292608" cy="292608"/>
            </a:xfrm>
            <a:custGeom>
              <a:avLst/>
              <a:gdLst/>
              <a:ahLst/>
              <a:cxnLst/>
              <a:rect l="l" t="t" r="r" b="b"/>
              <a:pathLst>
                <a:path w="635000" h="635000">
                  <a:moveTo>
                    <a:pt x="317500" y="0"/>
                  </a:moveTo>
                  <a:arcTo wR="317500" hR="317500" stAng="16200000" swAng="18792000"/>
                  <a:lnTo>
                    <a:pt x="317500" y="317500"/>
                  </a:lnTo>
                  <a:close/>
                </a:path>
                <a:path w="635000" h="635000" fill="none">
                  <a:moveTo>
                    <a:pt x="86052" y="100156"/>
                  </a:moveTo>
                  <a:arcTo wR="317500" hR="317500" stAng="13392000" swAng="2808000"/>
                </a:path>
              </a:pathLst>
            </a:custGeom>
            <a:grpFill/>
            <a:ln w="19050" cmpd="sng">
              <a:solidFill>
                <a:schemeClr val="tx1"/>
              </a:solidFill>
            </a:ln>
          </p:spPr>
          <p:txBody>
            <a:bodyPr/>
            <a:lstStyle/>
            <a:p>
              <a:endParaRPr lang="en-GB" sz="1799"/>
            </a:p>
          </p:txBody>
        </p:sp>
        <p:sp>
          <p:nvSpPr>
            <p:cNvPr id="118" name="Harvey 88/100 [88]">
              <a:extLst>
                <a:ext uri="{FF2B5EF4-FFF2-40B4-BE49-F238E27FC236}">
                  <a16:creationId xmlns:a16="http://schemas.microsoft.com/office/drawing/2014/main" id="{0BC9DA8F-6331-4469-8DF9-FAEFD350A68B}"/>
                </a:ext>
              </a:extLst>
            </p:cNvPr>
            <p:cNvSpPr>
              <a:spLocks noChangeAspect="1"/>
            </p:cNvSpPr>
            <p:nvPr>
              <p:custDataLst>
                <p:tags r:id="rId116"/>
              </p:custDataLst>
            </p:nvPr>
          </p:nvSpPr>
          <p:spPr>
            <a:xfrm>
              <a:off x="4334905" y="3282696"/>
              <a:ext cx="292608" cy="292608"/>
            </a:xfrm>
            <a:custGeom>
              <a:avLst/>
              <a:gdLst/>
              <a:ahLst/>
              <a:cxnLst/>
              <a:rect l="l" t="t" r="r" b="b"/>
              <a:pathLst>
                <a:path w="635000" h="635000">
                  <a:moveTo>
                    <a:pt x="317500" y="0"/>
                  </a:moveTo>
                  <a:arcTo wR="317500" hR="317500" stAng="16200000" swAng="19008000"/>
                  <a:lnTo>
                    <a:pt x="317500" y="317500"/>
                  </a:lnTo>
                  <a:close/>
                </a:path>
                <a:path w="635000" h="635000" fill="none">
                  <a:moveTo>
                    <a:pt x="100156" y="86052"/>
                  </a:moveTo>
                  <a:arcTo wR="317500" hR="317500" stAng="13608000" swAng="2591999"/>
                </a:path>
              </a:pathLst>
            </a:custGeom>
            <a:grpFill/>
            <a:ln w="19050" cmpd="sng">
              <a:solidFill>
                <a:schemeClr val="tx1"/>
              </a:solidFill>
            </a:ln>
          </p:spPr>
          <p:txBody>
            <a:bodyPr/>
            <a:lstStyle/>
            <a:p>
              <a:endParaRPr lang="en-GB" sz="1799"/>
            </a:p>
          </p:txBody>
        </p:sp>
        <p:sp>
          <p:nvSpPr>
            <p:cNvPr id="119" name="Harvey 89/100 [89]">
              <a:extLst>
                <a:ext uri="{FF2B5EF4-FFF2-40B4-BE49-F238E27FC236}">
                  <a16:creationId xmlns:a16="http://schemas.microsoft.com/office/drawing/2014/main" id="{9A590412-EC2C-495A-9061-251C8CFD132C}"/>
                </a:ext>
              </a:extLst>
            </p:cNvPr>
            <p:cNvSpPr>
              <a:spLocks noChangeAspect="1"/>
            </p:cNvSpPr>
            <p:nvPr>
              <p:custDataLst>
                <p:tags r:id="rId117"/>
              </p:custDataLst>
            </p:nvPr>
          </p:nvSpPr>
          <p:spPr>
            <a:xfrm>
              <a:off x="4334905" y="3282696"/>
              <a:ext cx="292608" cy="292608"/>
            </a:xfrm>
            <a:custGeom>
              <a:avLst/>
              <a:gdLst/>
              <a:ahLst/>
              <a:cxnLst/>
              <a:rect l="l" t="t" r="r" b="b"/>
              <a:pathLst>
                <a:path w="635000" h="635000">
                  <a:moveTo>
                    <a:pt x="317500" y="0"/>
                  </a:moveTo>
                  <a:arcTo wR="317500" hR="317500" stAng="16200000" swAng="19224000"/>
                  <a:lnTo>
                    <a:pt x="317500" y="317500"/>
                  </a:lnTo>
                  <a:close/>
                </a:path>
                <a:path w="635000" h="635000" fill="none">
                  <a:moveTo>
                    <a:pt x="115117" y="72862"/>
                  </a:moveTo>
                  <a:arcTo wR="317500" hR="317500" stAng="13823999" swAng="2375999"/>
                </a:path>
              </a:pathLst>
            </a:custGeom>
            <a:grpFill/>
            <a:ln w="19050" cmpd="sng">
              <a:solidFill>
                <a:schemeClr val="tx1"/>
              </a:solidFill>
            </a:ln>
          </p:spPr>
          <p:txBody>
            <a:bodyPr/>
            <a:lstStyle/>
            <a:p>
              <a:endParaRPr lang="en-GB" sz="1799"/>
            </a:p>
          </p:txBody>
        </p:sp>
        <p:sp>
          <p:nvSpPr>
            <p:cNvPr id="120" name="Harvey 90/100 [90]">
              <a:extLst>
                <a:ext uri="{FF2B5EF4-FFF2-40B4-BE49-F238E27FC236}">
                  <a16:creationId xmlns:a16="http://schemas.microsoft.com/office/drawing/2014/main" id="{DA2C5CA4-D7B3-4788-B67D-A338C7F5A674}"/>
                </a:ext>
              </a:extLst>
            </p:cNvPr>
            <p:cNvSpPr>
              <a:spLocks noChangeAspect="1"/>
            </p:cNvSpPr>
            <p:nvPr>
              <p:custDataLst>
                <p:tags r:id="rId118"/>
              </p:custDataLst>
            </p:nvPr>
          </p:nvSpPr>
          <p:spPr>
            <a:xfrm>
              <a:off x="4334905" y="3282696"/>
              <a:ext cx="292608" cy="292608"/>
            </a:xfrm>
            <a:custGeom>
              <a:avLst/>
              <a:gdLst/>
              <a:ahLst/>
              <a:cxnLst/>
              <a:rect l="l" t="t" r="r" b="b"/>
              <a:pathLst>
                <a:path w="635000" h="635000">
                  <a:moveTo>
                    <a:pt x="317500" y="0"/>
                  </a:moveTo>
                  <a:arcTo wR="317500" hR="317500" stAng="16200000" swAng="19440000"/>
                  <a:lnTo>
                    <a:pt x="317500" y="317500"/>
                  </a:lnTo>
                  <a:close/>
                </a:path>
                <a:path w="635000" h="635000" fill="none">
                  <a:moveTo>
                    <a:pt x="130878" y="60637"/>
                  </a:moveTo>
                  <a:arcTo wR="317500" hR="317500" stAng="14040000" swAng="2159999"/>
                </a:path>
              </a:pathLst>
            </a:custGeom>
            <a:grpFill/>
            <a:ln w="19050" cmpd="sng">
              <a:solidFill>
                <a:schemeClr val="tx1"/>
              </a:solidFill>
            </a:ln>
          </p:spPr>
          <p:txBody>
            <a:bodyPr/>
            <a:lstStyle/>
            <a:p>
              <a:endParaRPr lang="en-GB" sz="1799"/>
            </a:p>
          </p:txBody>
        </p:sp>
        <p:sp>
          <p:nvSpPr>
            <p:cNvPr id="121" name="Harvey 91/100 [91]">
              <a:extLst>
                <a:ext uri="{FF2B5EF4-FFF2-40B4-BE49-F238E27FC236}">
                  <a16:creationId xmlns:a16="http://schemas.microsoft.com/office/drawing/2014/main" id="{E9987490-0522-4E4B-9E08-8D60B580F6FC}"/>
                </a:ext>
              </a:extLst>
            </p:cNvPr>
            <p:cNvSpPr>
              <a:spLocks noChangeAspect="1"/>
            </p:cNvSpPr>
            <p:nvPr>
              <p:custDataLst>
                <p:tags r:id="rId119"/>
              </p:custDataLst>
            </p:nvPr>
          </p:nvSpPr>
          <p:spPr>
            <a:xfrm>
              <a:off x="4334905" y="3282696"/>
              <a:ext cx="292608" cy="292608"/>
            </a:xfrm>
            <a:custGeom>
              <a:avLst/>
              <a:gdLst/>
              <a:ahLst/>
              <a:cxnLst/>
              <a:rect l="l" t="t" r="r" b="b"/>
              <a:pathLst>
                <a:path w="635000" h="635000">
                  <a:moveTo>
                    <a:pt x="317500" y="0"/>
                  </a:moveTo>
                  <a:arcTo wR="317500" hR="317500" stAng="16200000" swAng="19656000"/>
                  <a:lnTo>
                    <a:pt x="317500" y="317500"/>
                  </a:lnTo>
                  <a:close/>
                </a:path>
                <a:path w="635000" h="635000" fill="none">
                  <a:moveTo>
                    <a:pt x="147374" y="49425"/>
                  </a:moveTo>
                  <a:arcTo wR="317500" hR="317500" stAng="14256000" swAng="1943999"/>
                </a:path>
              </a:pathLst>
            </a:custGeom>
            <a:grpFill/>
            <a:ln w="19050" cmpd="sng">
              <a:solidFill>
                <a:schemeClr val="tx1"/>
              </a:solidFill>
            </a:ln>
          </p:spPr>
          <p:txBody>
            <a:bodyPr/>
            <a:lstStyle/>
            <a:p>
              <a:endParaRPr lang="en-GB" sz="1799"/>
            </a:p>
          </p:txBody>
        </p:sp>
        <p:sp>
          <p:nvSpPr>
            <p:cNvPr id="122" name="Harvey 92/100 [92]">
              <a:extLst>
                <a:ext uri="{FF2B5EF4-FFF2-40B4-BE49-F238E27FC236}">
                  <a16:creationId xmlns:a16="http://schemas.microsoft.com/office/drawing/2014/main" id="{60AB24C9-9454-404F-A009-2BF1FB21F6D7}"/>
                </a:ext>
              </a:extLst>
            </p:cNvPr>
            <p:cNvSpPr>
              <a:spLocks noChangeAspect="1"/>
            </p:cNvSpPr>
            <p:nvPr>
              <p:custDataLst>
                <p:tags r:id="rId120"/>
              </p:custDataLst>
            </p:nvPr>
          </p:nvSpPr>
          <p:spPr>
            <a:xfrm>
              <a:off x="4334905" y="3282696"/>
              <a:ext cx="292608" cy="292608"/>
            </a:xfrm>
            <a:custGeom>
              <a:avLst/>
              <a:gdLst/>
              <a:ahLst/>
              <a:cxnLst/>
              <a:rect l="l" t="t" r="r" b="b"/>
              <a:pathLst>
                <a:path w="635000" h="635000">
                  <a:moveTo>
                    <a:pt x="317500" y="0"/>
                  </a:moveTo>
                  <a:arcTo wR="317500" hR="317500" stAng="16200000" swAng="19872000"/>
                  <a:lnTo>
                    <a:pt x="317500" y="317500"/>
                  </a:lnTo>
                  <a:close/>
                </a:path>
                <a:path w="635000" h="635000" fill="none">
                  <a:moveTo>
                    <a:pt x="164543" y="39272"/>
                  </a:moveTo>
                  <a:arcTo wR="317500" hR="317500" stAng="14472000" swAng="1727999"/>
                </a:path>
              </a:pathLst>
            </a:custGeom>
            <a:grpFill/>
            <a:ln w="19050" cmpd="sng">
              <a:solidFill>
                <a:schemeClr val="tx1"/>
              </a:solidFill>
            </a:ln>
          </p:spPr>
          <p:txBody>
            <a:bodyPr/>
            <a:lstStyle/>
            <a:p>
              <a:endParaRPr lang="en-GB" sz="1799"/>
            </a:p>
          </p:txBody>
        </p:sp>
        <p:sp>
          <p:nvSpPr>
            <p:cNvPr id="123" name="Harvey 93/100 [93]">
              <a:extLst>
                <a:ext uri="{FF2B5EF4-FFF2-40B4-BE49-F238E27FC236}">
                  <a16:creationId xmlns:a16="http://schemas.microsoft.com/office/drawing/2014/main" id="{A5D269EC-8859-426D-804D-8A6C731B7662}"/>
                </a:ext>
              </a:extLst>
            </p:cNvPr>
            <p:cNvSpPr>
              <a:spLocks noChangeAspect="1"/>
            </p:cNvSpPr>
            <p:nvPr>
              <p:custDataLst>
                <p:tags r:id="rId121"/>
              </p:custDataLst>
            </p:nvPr>
          </p:nvSpPr>
          <p:spPr>
            <a:xfrm>
              <a:off x="4334905" y="3282696"/>
              <a:ext cx="292608" cy="292608"/>
            </a:xfrm>
            <a:custGeom>
              <a:avLst/>
              <a:gdLst/>
              <a:ahLst/>
              <a:cxnLst/>
              <a:rect l="l" t="t" r="r" b="b"/>
              <a:pathLst>
                <a:path w="635000" h="635000">
                  <a:moveTo>
                    <a:pt x="317500" y="0"/>
                  </a:moveTo>
                  <a:arcTo wR="317500" hR="317500" stAng="16200000" swAng="20088000"/>
                  <a:lnTo>
                    <a:pt x="317500" y="317500"/>
                  </a:lnTo>
                  <a:close/>
                </a:path>
                <a:path w="635000" h="635000" fill="none">
                  <a:moveTo>
                    <a:pt x="182315" y="30217"/>
                  </a:moveTo>
                  <a:arcTo wR="317500" hR="317500" stAng="14688000" swAng="1511999"/>
                </a:path>
              </a:pathLst>
            </a:custGeom>
            <a:grpFill/>
            <a:ln w="19050" cmpd="sng">
              <a:solidFill>
                <a:schemeClr val="tx1"/>
              </a:solidFill>
            </a:ln>
          </p:spPr>
          <p:txBody>
            <a:bodyPr/>
            <a:lstStyle/>
            <a:p>
              <a:endParaRPr lang="en-GB" sz="1799"/>
            </a:p>
          </p:txBody>
        </p:sp>
        <p:sp>
          <p:nvSpPr>
            <p:cNvPr id="124" name="Harvey 94/100 [94]">
              <a:extLst>
                <a:ext uri="{FF2B5EF4-FFF2-40B4-BE49-F238E27FC236}">
                  <a16:creationId xmlns:a16="http://schemas.microsoft.com/office/drawing/2014/main" id="{0BA87CE9-C389-4533-BC7E-F00DA5BEB646}"/>
                </a:ext>
              </a:extLst>
            </p:cNvPr>
            <p:cNvSpPr>
              <a:spLocks noChangeAspect="1"/>
            </p:cNvSpPr>
            <p:nvPr>
              <p:custDataLst>
                <p:tags r:id="rId122"/>
              </p:custDataLst>
            </p:nvPr>
          </p:nvSpPr>
          <p:spPr>
            <a:xfrm>
              <a:off x="4334905" y="3282696"/>
              <a:ext cx="292608" cy="292608"/>
            </a:xfrm>
            <a:custGeom>
              <a:avLst/>
              <a:gdLst/>
              <a:ahLst/>
              <a:cxnLst/>
              <a:rect l="l" t="t" r="r" b="b"/>
              <a:pathLst>
                <a:path w="635000" h="635000">
                  <a:moveTo>
                    <a:pt x="317500" y="0"/>
                  </a:moveTo>
                  <a:arcTo wR="317500" hR="317500" stAng="16200000" swAng="20304000"/>
                  <a:lnTo>
                    <a:pt x="317500" y="317500"/>
                  </a:lnTo>
                  <a:close/>
                </a:path>
                <a:path w="635000" h="635000" fill="none">
                  <a:moveTo>
                    <a:pt x="200620" y="22295"/>
                  </a:moveTo>
                  <a:arcTo wR="317500" hR="317500" stAng="14903999" swAng="1296000"/>
                </a:path>
              </a:pathLst>
            </a:custGeom>
            <a:grpFill/>
            <a:ln w="19050" cmpd="sng">
              <a:solidFill>
                <a:schemeClr val="tx1"/>
              </a:solidFill>
            </a:ln>
          </p:spPr>
          <p:txBody>
            <a:bodyPr/>
            <a:lstStyle/>
            <a:p>
              <a:endParaRPr lang="en-GB" sz="1799"/>
            </a:p>
          </p:txBody>
        </p:sp>
        <p:sp>
          <p:nvSpPr>
            <p:cNvPr id="125" name="Harvey 95/100 [95]">
              <a:extLst>
                <a:ext uri="{FF2B5EF4-FFF2-40B4-BE49-F238E27FC236}">
                  <a16:creationId xmlns:a16="http://schemas.microsoft.com/office/drawing/2014/main" id="{A7A110E6-0A13-4959-8528-915D8359D3CC}"/>
                </a:ext>
              </a:extLst>
            </p:cNvPr>
            <p:cNvSpPr>
              <a:spLocks noChangeAspect="1"/>
            </p:cNvSpPr>
            <p:nvPr>
              <p:custDataLst>
                <p:tags r:id="rId123"/>
              </p:custDataLst>
            </p:nvPr>
          </p:nvSpPr>
          <p:spPr>
            <a:xfrm>
              <a:off x="4334905" y="3282696"/>
              <a:ext cx="292608" cy="292608"/>
            </a:xfrm>
            <a:custGeom>
              <a:avLst/>
              <a:gdLst/>
              <a:ahLst/>
              <a:cxnLst/>
              <a:rect l="l" t="t" r="r" b="b"/>
              <a:pathLst>
                <a:path w="635000" h="635000">
                  <a:moveTo>
                    <a:pt x="317500" y="0"/>
                  </a:moveTo>
                  <a:arcTo wR="317500" hR="317500" stAng="16200000" swAng="20520000"/>
                  <a:lnTo>
                    <a:pt x="317500" y="317500"/>
                  </a:lnTo>
                  <a:close/>
                </a:path>
                <a:path w="635000" h="635000" fill="none">
                  <a:moveTo>
                    <a:pt x="219387" y="15539"/>
                  </a:moveTo>
                  <a:arcTo wR="317500" hR="317500" stAng="15120000" swAng="1080000"/>
                </a:path>
              </a:pathLst>
            </a:custGeom>
            <a:grpFill/>
            <a:ln w="19050" cmpd="sng">
              <a:solidFill>
                <a:schemeClr val="tx1"/>
              </a:solidFill>
            </a:ln>
          </p:spPr>
          <p:txBody>
            <a:bodyPr/>
            <a:lstStyle/>
            <a:p>
              <a:endParaRPr lang="en-GB" sz="1799"/>
            </a:p>
          </p:txBody>
        </p:sp>
        <p:sp>
          <p:nvSpPr>
            <p:cNvPr id="126" name="Harvey 96/100 [96]">
              <a:extLst>
                <a:ext uri="{FF2B5EF4-FFF2-40B4-BE49-F238E27FC236}">
                  <a16:creationId xmlns:a16="http://schemas.microsoft.com/office/drawing/2014/main" id="{CF0CED7E-F677-4972-9230-728DC17BE7CF}"/>
                </a:ext>
              </a:extLst>
            </p:cNvPr>
            <p:cNvSpPr>
              <a:spLocks noChangeAspect="1"/>
            </p:cNvSpPr>
            <p:nvPr>
              <p:custDataLst>
                <p:tags r:id="rId124"/>
              </p:custDataLst>
            </p:nvPr>
          </p:nvSpPr>
          <p:spPr>
            <a:xfrm>
              <a:off x="4334905" y="3282696"/>
              <a:ext cx="292608" cy="292608"/>
            </a:xfrm>
            <a:custGeom>
              <a:avLst/>
              <a:gdLst/>
              <a:ahLst/>
              <a:cxnLst/>
              <a:rect l="l" t="t" r="r" b="b"/>
              <a:pathLst>
                <a:path w="635000" h="635000">
                  <a:moveTo>
                    <a:pt x="317500" y="0"/>
                  </a:moveTo>
                  <a:arcTo wR="317500" hR="317500" stAng="16200000" swAng="20735999"/>
                  <a:lnTo>
                    <a:pt x="317500" y="317500"/>
                  </a:lnTo>
                  <a:close/>
                </a:path>
                <a:path w="635000" h="635000" fill="none">
                  <a:moveTo>
                    <a:pt x="238540" y="9974"/>
                  </a:moveTo>
                  <a:arcTo wR="317500" hR="317500" stAng="15335999" swAng="864000"/>
                </a:path>
              </a:pathLst>
            </a:custGeom>
            <a:grpFill/>
            <a:ln w="19050" cmpd="sng">
              <a:solidFill>
                <a:schemeClr val="tx1"/>
              </a:solidFill>
            </a:ln>
          </p:spPr>
          <p:txBody>
            <a:bodyPr/>
            <a:lstStyle/>
            <a:p>
              <a:endParaRPr lang="en-GB" sz="1799"/>
            </a:p>
          </p:txBody>
        </p:sp>
        <p:sp>
          <p:nvSpPr>
            <p:cNvPr id="127" name="Harvey 97/100 [97]">
              <a:extLst>
                <a:ext uri="{FF2B5EF4-FFF2-40B4-BE49-F238E27FC236}">
                  <a16:creationId xmlns:a16="http://schemas.microsoft.com/office/drawing/2014/main" id="{68D6AE02-C70C-4745-B2A4-FA6BCA2C9D3B}"/>
                </a:ext>
              </a:extLst>
            </p:cNvPr>
            <p:cNvSpPr>
              <a:spLocks noChangeAspect="1"/>
            </p:cNvSpPr>
            <p:nvPr>
              <p:custDataLst>
                <p:tags r:id="rId125"/>
              </p:custDataLst>
            </p:nvPr>
          </p:nvSpPr>
          <p:spPr>
            <a:xfrm>
              <a:off x="4334905" y="3282696"/>
              <a:ext cx="292608" cy="292608"/>
            </a:xfrm>
            <a:custGeom>
              <a:avLst/>
              <a:gdLst/>
              <a:ahLst/>
              <a:cxnLst/>
              <a:rect l="l" t="t" r="r" b="b"/>
              <a:pathLst>
                <a:path w="635000" h="635000">
                  <a:moveTo>
                    <a:pt x="317500" y="0"/>
                  </a:moveTo>
                  <a:arcTo wR="317500" hR="317500" stAng="16200000" swAng="20952000"/>
                  <a:lnTo>
                    <a:pt x="317500" y="317500"/>
                  </a:lnTo>
                  <a:close/>
                </a:path>
                <a:path w="635000" h="635000" fill="none">
                  <a:moveTo>
                    <a:pt x="258006" y="5623"/>
                  </a:moveTo>
                  <a:arcTo wR="317500" hR="317500" stAng="15552000" swAng="648000"/>
                </a:path>
              </a:pathLst>
            </a:custGeom>
            <a:grpFill/>
            <a:ln w="19050" cmpd="sng">
              <a:solidFill>
                <a:schemeClr val="tx1"/>
              </a:solidFill>
            </a:ln>
          </p:spPr>
          <p:txBody>
            <a:bodyPr/>
            <a:lstStyle/>
            <a:p>
              <a:endParaRPr lang="en-GB" sz="1799"/>
            </a:p>
          </p:txBody>
        </p:sp>
        <p:sp>
          <p:nvSpPr>
            <p:cNvPr id="128" name="Harvey 98/100 [98]">
              <a:extLst>
                <a:ext uri="{FF2B5EF4-FFF2-40B4-BE49-F238E27FC236}">
                  <a16:creationId xmlns:a16="http://schemas.microsoft.com/office/drawing/2014/main" id="{87EFC954-3890-4C0B-B6AD-557266289AB4}"/>
                </a:ext>
              </a:extLst>
            </p:cNvPr>
            <p:cNvSpPr>
              <a:spLocks noChangeAspect="1"/>
            </p:cNvSpPr>
            <p:nvPr>
              <p:custDataLst>
                <p:tags r:id="rId126"/>
              </p:custDataLst>
            </p:nvPr>
          </p:nvSpPr>
          <p:spPr>
            <a:xfrm>
              <a:off x="4334905" y="3282696"/>
              <a:ext cx="292608" cy="292608"/>
            </a:xfrm>
            <a:custGeom>
              <a:avLst/>
              <a:gdLst/>
              <a:ahLst/>
              <a:cxnLst/>
              <a:rect l="l" t="t" r="r" b="b"/>
              <a:pathLst>
                <a:path w="635000" h="635000">
                  <a:moveTo>
                    <a:pt x="317500" y="0"/>
                  </a:moveTo>
                  <a:arcTo wR="317500" hR="317500" stAng="16200000" swAng="21168000"/>
                  <a:lnTo>
                    <a:pt x="317500" y="317500"/>
                  </a:lnTo>
                  <a:close/>
                </a:path>
                <a:path w="635000" h="635000" fill="none">
                  <a:moveTo>
                    <a:pt x="277706" y="2503"/>
                  </a:moveTo>
                  <a:arcTo wR="317500" hR="317500" stAng="15768000" swAng="432000"/>
                </a:path>
              </a:pathLst>
            </a:custGeom>
            <a:grpFill/>
            <a:ln w="19050" cmpd="sng">
              <a:solidFill>
                <a:schemeClr val="tx1"/>
              </a:solidFill>
            </a:ln>
          </p:spPr>
          <p:txBody>
            <a:bodyPr/>
            <a:lstStyle/>
            <a:p>
              <a:endParaRPr lang="en-GB" sz="1799"/>
            </a:p>
          </p:txBody>
        </p:sp>
        <p:sp>
          <p:nvSpPr>
            <p:cNvPr id="129" name="Harvey 99/100 [99]">
              <a:extLst>
                <a:ext uri="{FF2B5EF4-FFF2-40B4-BE49-F238E27FC236}">
                  <a16:creationId xmlns:a16="http://schemas.microsoft.com/office/drawing/2014/main" id="{7336024C-30A8-460A-A099-830B7238EF9C}"/>
                </a:ext>
              </a:extLst>
            </p:cNvPr>
            <p:cNvSpPr>
              <a:spLocks noChangeAspect="1"/>
            </p:cNvSpPr>
            <p:nvPr>
              <p:custDataLst>
                <p:tags r:id="rId127"/>
              </p:custDataLst>
            </p:nvPr>
          </p:nvSpPr>
          <p:spPr>
            <a:xfrm>
              <a:off x="4334905" y="3282696"/>
              <a:ext cx="292608" cy="292608"/>
            </a:xfrm>
            <a:custGeom>
              <a:avLst/>
              <a:gdLst/>
              <a:ahLst/>
              <a:cxnLst/>
              <a:rect l="l" t="t" r="r" b="b"/>
              <a:pathLst>
                <a:path w="635000" h="635000">
                  <a:moveTo>
                    <a:pt x="317500" y="0"/>
                  </a:moveTo>
                  <a:arcTo wR="317500" hR="317500" stAng="16200000" swAng="21384000"/>
                  <a:lnTo>
                    <a:pt x="317500" y="317500"/>
                  </a:lnTo>
                  <a:close/>
                </a:path>
                <a:path w="635000" h="635000" fill="none">
                  <a:moveTo>
                    <a:pt x="297564" y="626"/>
                  </a:moveTo>
                  <a:arcTo wR="317500" hR="317500" stAng="15983999" swAng="216000"/>
                </a:path>
              </a:pathLst>
            </a:custGeom>
            <a:grpFill/>
            <a:ln w="19050" cmpd="sng">
              <a:solidFill>
                <a:schemeClr val="tx1"/>
              </a:solidFill>
            </a:ln>
          </p:spPr>
          <p:txBody>
            <a:bodyPr/>
            <a:lstStyle/>
            <a:p>
              <a:endParaRPr lang="en-GB" sz="1799"/>
            </a:p>
          </p:txBody>
        </p:sp>
        <p:sp>
          <p:nvSpPr>
            <p:cNvPr id="130" name="Harvey 100/100 [100]">
              <a:extLst>
                <a:ext uri="{FF2B5EF4-FFF2-40B4-BE49-F238E27FC236}">
                  <a16:creationId xmlns:a16="http://schemas.microsoft.com/office/drawing/2014/main" id="{C98CD859-6103-4F45-9CC2-9DE5DEA4676C}"/>
                </a:ext>
              </a:extLst>
            </p:cNvPr>
            <p:cNvSpPr>
              <a:spLocks noChangeAspect="1"/>
            </p:cNvSpPr>
            <p:nvPr>
              <p:custDataLst>
                <p:tags r:id="rId128"/>
              </p:custDataLst>
            </p:nvPr>
          </p:nvSpPr>
          <p:spPr>
            <a:xfrm>
              <a:off x="4334905" y="3282696"/>
              <a:ext cx="292608" cy="292608"/>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txBody>
            <a:bodyPr/>
            <a:lstStyle/>
            <a:p>
              <a:endParaRPr lang="en-GB" sz="1799"/>
            </a:p>
          </p:txBody>
        </p:sp>
      </p:grpSp>
      <p:sp>
        <p:nvSpPr>
          <p:cNvPr id="131" name="Footnote [Placeholder]" hidden="1">
            <a:extLst>
              <a:ext uri="{FF2B5EF4-FFF2-40B4-BE49-F238E27FC236}">
                <a16:creationId xmlns:a16="http://schemas.microsoft.com/office/drawing/2014/main" id="{778AC6CB-C882-4274-AA3C-9EF2007AB701}"/>
              </a:ext>
            </a:extLst>
          </p:cNvPr>
          <p:cNvSpPr txBox="1"/>
          <p:nvPr userDrawn="1"/>
        </p:nvSpPr>
        <p:spPr>
          <a:xfrm>
            <a:off x="503107" y="5984669"/>
            <a:ext cx="10185556"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kern="0">
                <a:ea typeface="Arial Unicode MS" pitchFamily="34" charset="-128"/>
                <a:cs typeface="Arial Unicode MS" pitchFamily="34" charset="-128"/>
              </a:rPr>
              <a:t>(r) Footnote</a:t>
            </a:r>
          </a:p>
        </p:txBody>
      </p:sp>
      <p:sp>
        <p:nvSpPr>
          <p:cNvPr id="132" name="Responsible [Sticker]" hidden="1">
            <a:extLst>
              <a:ext uri="{FF2B5EF4-FFF2-40B4-BE49-F238E27FC236}">
                <a16:creationId xmlns:a16="http://schemas.microsoft.com/office/drawing/2014/main" id="{C31A2269-2FD7-45EF-AF2A-D93632DDEA55}"/>
              </a:ext>
            </a:extLst>
          </p:cNvPr>
          <p:cNvSpPr>
            <a:spLocks/>
          </p:cNvSpPr>
          <p:nvPr userDrawn="1"/>
        </p:nvSpPr>
        <p:spPr>
          <a:xfrm>
            <a:off x="10068483" y="896932"/>
            <a:ext cx="2123517" cy="595409"/>
          </a:xfrm>
          <a:prstGeom prst="rect">
            <a:avLst/>
          </a:prstGeom>
          <a:solidFill>
            <a:schemeClr val="accent6">
              <a:lumMod val="60000"/>
              <a:lumOff val="40000"/>
            </a:schemeClr>
          </a:solidFill>
          <a:ln w="19050" cap="flat" cmpd="sng" algn="ctr">
            <a:noFill/>
            <a:prstDash val="solid"/>
          </a:ln>
          <a:effectLst/>
        </p:spPr>
        <p:txBody>
          <a:bodyPr lIns="322234" tIns="46544" rIns="89510" bIns="46544" rtlCol="0" anchor="t"/>
          <a:lstStyle/>
          <a:p>
            <a:pPr marL="0" marR="0" lvl="0" indent="0" defTabSz="914126"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Responsible:</a:t>
            </a:r>
          </a:p>
          <a:p>
            <a:pPr marL="0" marR="0" lvl="0" indent="0" defTabSz="914126"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Name Lastname</a:t>
            </a:r>
          </a:p>
        </p:txBody>
      </p:sp>
      <p:sp>
        <p:nvSpPr>
          <p:cNvPr id="133" name="Discussion [Sticker]" hidden="1">
            <a:extLst>
              <a:ext uri="{FF2B5EF4-FFF2-40B4-BE49-F238E27FC236}">
                <a16:creationId xmlns:a16="http://schemas.microsoft.com/office/drawing/2014/main" id="{0401C3CC-FCD1-4031-AD93-3805391DEAD6}"/>
              </a:ext>
            </a:extLst>
          </p:cNvPr>
          <p:cNvSpPr>
            <a:spLocks/>
          </p:cNvSpPr>
          <p:nvPr userDrawn="1"/>
        </p:nvSpPr>
        <p:spPr>
          <a:xfrm>
            <a:off x="10068483" y="896921"/>
            <a:ext cx="2123517" cy="295649"/>
          </a:xfrm>
          <a:prstGeom prst="rect">
            <a:avLst/>
          </a:prstGeom>
          <a:solidFill>
            <a:schemeClr val="accent6">
              <a:lumMod val="60000"/>
              <a:lumOff val="40000"/>
            </a:schemeClr>
          </a:solidFill>
          <a:ln w="19050" cap="flat" cmpd="sng" algn="ctr">
            <a:noFill/>
            <a:prstDash val="solid"/>
          </a:ln>
          <a:effectLst/>
        </p:spPr>
        <p:txBody>
          <a:bodyPr lIns="322234" tIns="46544" rIns="89510" bIns="46544" rtlCol="0" anchor="ctr"/>
          <a:lstStyle/>
          <a:p>
            <a:pPr marL="0" marR="0" lvl="0" indent="0" defTabSz="914126"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Roboto Medium" panose="02000000000000000000" pitchFamily="2" charset="0"/>
                <a:cs typeface="+mn-cs"/>
              </a:rPr>
              <a:t>For discussion</a:t>
            </a:r>
          </a:p>
        </p:txBody>
      </p:sp>
      <p:sp>
        <p:nvSpPr>
          <p:cNvPr id="134" name="Internal [Sticker]" hidden="1">
            <a:extLst>
              <a:ext uri="{FF2B5EF4-FFF2-40B4-BE49-F238E27FC236}">
                <a16:creationId xmlns:a16="http://schemas.microsoft.com/office/drawing/2014/main" id="{34BB17A2-40D2-408C-AA70-A839F984C594}"/>
              </a:ext>
            </a:extLst>
          </p:cNvPr>
          <p:cNvSpPr>
            <a:spLocks/>
          </p:cNvSpPr>
          <p:nvPr userDrawn="1"/>
        </p:nvSpPr>
        <p:spPr>
          <a:xfrm>
            <a:off x="10068483" y="896921"/>
            <a:ext cx="2123517" cy="295649"/>
          </a:xfrm>
          <a:prstGeom prst="rect">
            <a:avLst/>
          </a:prstGeom>
          <a:solidFill>
            <a:schemeClr val="accent6">
              <a:lumMod val="60000"/>
              <a:lumOff val="40000"/>
            </a:schemeClr>
          </a:solidFill>
          <a:ln w="19050" cap="flat" cmpd="sng" algn="ctr">
            <a:noFill/>
            <a:prstDash val="solid"/>
          </a:ln>
          <a:effectLst/>
        </p:spPr>
        <p:txBody>
          <a:bodyPr lIns="322234" tIns="46544" rIns="89510" bIns="46544" rtlCol="0" anchor="ctr"/>
          <a:lstStyle/>
          <a:p>
            <a:pPr marL="0" marR="0" lvl="0" indent="0" defTabSz="914126"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Internal use only</a:t>
            </a:r>
          </a:p>
        </p:txBody>
      </p:sp>
      <p:sp>
        <p:nvSpPr>
          <p:cNvPr id="135" name="Final [Sticker]" hidden="1">
            <a:extLst>
              <a:ext uri="{FF2B5EF4-FFF2-40B4-BE49-F238E27FC236}">
                <a16:creationId xmlns:a16="http://schemas.microsoft.com/office/drawing/2014/main" id="{C084983F-15AF-4B68-ABA4-6308BDFF915A}"/>
              </a:ext>
            </a:extLst>
          </p:cNvPr>
          <p:cNvSpPr>
            <a:spLocks/>
          </p:cNvSpPr>
          <p:nvPr userDrawn="1"/>
        </p:nvSpPr>
        <p:spPr>
          <a:xfrm>
            <a:off x="10068483" y="896921"/>
            <a:ext cx="2123517" cy="295649"/>
          </a:xfrm>
          <a:prstGeom prst="rect">
            <a:avLst/>
          </a:prstGeom>
          <a:solidFill>
            <a:schemeClr val="accent6">
              <a:lumMod val="60000"/>
              <a:lumOff val="40000"/>
            </a:schemeClr>
          </a:solidFill>
          <a:ln w="19050" cap="flat" cmpd="sng" algn="ctr">
            <a:noFill/>
            <a:prstDash val="solid"/>
          </a:ln>
          <a:effectLst/>
        </p:spPr>
        <p:txBody>
          <a:bodyPr lIns="322234" tIns="46544" rIns="89510" bIns="46544" rtlCol="0" anchor="ctr"/>
          <a:lstStyle/>
          <a:p>
            <a:pPr marL="0" marR="0" lvl="0" indent="0" defTabSz="914126"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Final slide</a:t>
            </a:r>
          </a:p>
        </p:txBody>
      </p:sp>
      <p:sp>
        <p:nvSpPr>
          <p:cNvPr id="136" name="Backup [Sticker]" hidden="1">
            <a:extLst>
              <a:ext uri="{FF2B5EF4-FFF2-40B4-BE49-F238E27FC236}">
                <a16:creationId xmlns:a16="http://schemas.microsoft.com/office/drawing/2014/main" id="{A9F7EC2D-90E8-48EE-AE99-4C285C7EC6EB}"/>
              </a:ext>
            </a:extLst>
          </p:cNvPr>
          <p:cNvSpPr>
            <a:spLocks/>
          </p:cNvSpPr>
          <p:nvPr userDrawn="1"/>
        </p:nvSpPr>
        <p:spPr>
          <a:xfrm>
            <a:off x="10068483" y="896921"/>
            <a:ext cx="2123517" cy="295649"/>
          </a:xfrm>
          <a:prstGeom prst="rect">
            <a:avLst/>
          </a:prstGeom>
          <a:solidFill>
            <a:schemeClr val="accent6">
              <a:lumMod val="60000"/>
              <a:lumOff val="40000"/>
            </a:schemeClr>
          </a:solidFill>
          <a:ln w="19050" cap="flat" cmpd="sng" algn="ctr">
            <a:noFill/>
            <a:prstDash val="solid"/>
          </a:ln>
          <a:effectLst/>
        </p:spPr>
        <p:txBody>
          <a:bodyPr lIns="322234" tIns="46544" rIns="89510" bIns="46544" rtlCol="0" anchor="ctr"/>
          <a:lstStyle/>
          <a:p>
            <a:pPr marL="0" marR="0" lvl="0" indent="0" defTabSz="914126"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Backup</a:t>
            </a:r>
          </a:p>
        </p:txBody>
      </p:sp>
      <p:sp>
        <p:nvSpPr>
          <p:cNvPr id="137" name="Update [Sticker]" hidden="1">
            <a:extLst>
              <a:ext uri="{FF2B5EF4-FFF2-40B4-BE49-F238E27FC236}">
                <a16:creationId xmlns:a16="http://schemas.microsoft.com/office/drawing/2014/main" id="{44411D5F-2DDE-450F-B114-91EB514EEE90}"/>
              </a:ext>
            </a:extLst>
          </p:cNvPr>
          <p:cNvSpPr>
            <a:spLocks/>
          </p:cNvSpPr>
          <p:nvPr userDrawn="1"/>
        </p:nvSpPr>
        <p:spPr>
          <a:xfrm>
            <a:off x="10068483" y="896921"/>
            <a:ext cx="2123517" cy="295649"/>
          </a:xfrm>
          <a:prstGeom prst="rect">
            <a:avLst/>
          </a:prstGeom>
          <a:solidFill>
            <a:schemeClr val="accent6">
              <a:lumMod val="60000"/>
              <a:lumOff val="40000"/>
            </a:schemeClr>
          </a:solidFill>
          <a:ln w="19050" cap="flat" cmpd="sng" algn="ctr">
            <a:noFill/>
            <a:prstDash val="solid"/>
          </a:ln>
          <a:effectLst/>
        </p:spPr>
        <p:txBody>
          <a:bodyPr lIns="322234" tIns="46544" rIns="89510" bIns="46544" rtlCol="0" anchor="ctr"/>
          <a:lstStyle/>
          <a:p>
            <a:pPr marL="0" marR="0" lvl="0" indent="0" defTabSz="914126"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Update data</a:t>
            </a:r>
          </a:p>
        </p:txBody>
      </p:sp>
      <p:sp>
        <p:nvSpPr>
          <p:cNvPr id="138" name="Dummy [Sticker]" hidden="1">
            <a:extLst>
              <a:ext uri="{FF2B5EF4-FFF2-40B4-BE49-F238E27FC236}">
                <a16:creationId xmlns:a16="http://schemas.microsoft.com/office/drawing/2014/main" id="{3E77BF40-AB5F-49A6-835E-18C315FB092A}"/>
              </a:ext>
            </a:extLst>
          </p:cNvPr>
          <p:cNvSpPr>
            <a:spLocks/>
          </p:cNvSpPr>
          <p:nvPr userDrawn="1"/>
        </p:nvSpPr>
        <p:spPr>
          <a:xfrm>
            <a:off x="10068483" y="896921"/>
            <a:ext cx="2123517" cy="295649"/>
          </a:xfrm>
          <a:prstGeom prst="rect">
            <a:avLst/>
          </a:prstGeom>
          <a:solidFill>
            <a:schemeClr val="accent6">
              <a:lumMod val="60000"/>
              <a:lumOff val="40000"/>
            </a:schemeClr>
          </a:solidFill>
          <a:ln w="19050" cap="flat" cmpd="sng" algn="ctr">
            <a:noFill/>
            <a:prstDash val="solid"/>
          </a:ln>
          <a:effectLst/>
        </p:spPr>
        <p:txBody>
          <a:bodyPr lIns="322234" tIns="46544" rIns="89510" bIns="46544" rtlCol="0" anchor="ctr"/>
          <a:lstStyle/>
          <a:p>
            <a:pPr marL="0" marR="0" lvl="0" indent="0" defTabSz="914126"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rPr>
              <a:t>Dummy data</a:t>
            </a:r>
          </a:p>
        </p:txBody>
      </p:sp>
      <p:sp>
        <p:nvSpPr>
          <p:cNvPr id="139" name="Formatting [Comment]" hidden="1">
            <a:extLst>
              <a:ext uri="{FF2B5EF4-FFF2-40B4-BE49-F238E27FC236}">
                <a16:creationId xmlns:a16="http://schemas.microsoft.com/office/drawing/2014/main" id="{64D426BB-4684-445F-A040-DC78BB8F8701}"/>
              </a:ext>
            </a:extLst>
          </p:cNvPr>
          <p:cNvSpPr>
            <a:spLocks/>
          </p:cNvSpPr>
          <p:nvPr userDrawn="1"/>
        </p:nvSpPr>
        <p:spPr>
          <a:xfrm>
            <a:off x="9480875" y="1097679"/>
            <a:ext cx="2478456" cy="1277432"/>
          </a:xfrm>
          <a:prstGeom prst="wedgeRectCallout">
            <a:avLst/>
          </a:prstGeom>
          <a:solidFill>
            <a:srgbClr val="FFFF00"/>
          </a:solidFill>
          <a:ln w="12700" cap="flat" cmpd="sng" algn="ctr">
            <a:solidFill>
              <a:srgbClr val="000000"/>
            </a:solidFill>
            <a:prstDash val="solid"/>
            <a:miter lim="800000"/>
          </a:ln>
          <a:effectLst/>
        </p:spPr>
        <p:txBody>
          <a:bodyPr lIns="143215" tIns="143215" rIns="143215" bIns="143215" rtlCol="0" anchor="t"/>
          <a:lstStyle/>
          <a:p>
            <a:pPr marL="0" marR="0" lvl="0" indent="0" defTabSz="914126"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A0A0A"/>
                </a:solidFill>
                <a:effectLst/>
                <a:uLnTx/>
                <a:uFillTx/>
              </a:rPr>
              <a:t>&lt;initials&gt; &lt;date&gt;</a:t>
            </a:r>
            <a:r>
              <a:rPr kumimoji="0" lang="en-US" sz="1200" b="0" i="0" u="none" strike="noStrike" kern="0" cap="none" spc="0" normalizeH="0" baseline="0" noProof="0" err="1">
                <a:ln>
                  <a:noFill/>
                </a:ln>
                <a:solidFill>
                  <a:srgbClr val="0A0A0A"/>
                </a:solidFill>
                <a:effectLst/>
                <a:uLnTx/>
                <a:uFillTx/>
              </a:rPr>
              <a:t>yyyy</a:t>
            </a:r>
            <a:r>
              <a:rPr kumimoji="0" lang="en-US" sz="1200" b="0" i="0" u="none" strike="noStrike" kern="0" cap="none" spc="0" normalizeH="0" baseline="0" noProof="0">
                <a:ln>
                  <a:noFill/>
                </a:ln>
                <a:solidFill>
                  <a:srgbClr val="0A0A0A"/>
                </a:solidFill>
                <a:effectLst/>
                <a:uLnTx/>
                <a:uFillTx/>
              </a:rPr>
              <a:t>-MM-dd </a:t>
            </a:r>
            <a:r>
              <a:rPr kumimoji="0" lang="en-US" sz="1200" b="0" i="0" u="none" strike="noStrike" kern="0" cap="none" spc="0" normalizeH="0" baseline="0" noProof="0" err="1">
                <a:ln>
                  <a:noFill/>
                </a:ln>
                <a:solidFill>
                  <a:srgbClr val="0A0A0A"/>
                </a:solidFill>
                <a:effectLst/>
                <a:uLnTx/>
                <a:uFillTx/>
              </a:rPr>
              <a:t>hh:mm</a:t>
            </a:r>
            <a:r>
              <a:rPr kumimoji="0" lang="en-US" sz="1200" b="0" i="0" u="none" strike="noStrike" kern="0" cap="none" spc="0" normalizeH="0" baseline="0" noProof="0">
                <a:ln>
                  <a:noFill/>
                </a:ln>
                <a:solidFill>
                  <a:srgbClr val="0A0A0A"/>
                </a:solidFill>
                <a:effectLst/>
                <a:uLnTx/>
                <a:uFillTx/>
              </a:rPr>
              <a:t>&lt;/date&gt;: </a:t>
            </a:r>
          </a:p>
          <a:p>
            <a:pPr marL="0" marR="0" lvl="0" indent="0" defTabSz="914126"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A0A0A"/>
              </a:solidFill>
              <a:effectLst/>
              <a:uLnTx/>
              <a:uFillTx/>
            </a:endParaRPr>
          </a:p>
        </p:txBody>
      </p:sp>
      <p:sp>
        <p:nvSpPr>
          <p:cNvPr id="140" name="Content [Comment]" hidden="1">
            <a:extLst>
              <a:ext uri="{FF2B5EF4-FFF2-40B4-BE49-F238E27FC236}">
                <a16:creationId xmlns:a16="http://schemas.microsoft.com/office/drawing/2014/main" id="{538E1858-1BB6-4366-A92D-E0413CF01822}"/>
              </a:ext>
            </a:extLst>
          </p:cNvPr>
          <p:cNvSpPr>
            <a:spLocks/>
          </p:cNvSpPr>
          <p:nvPr userDrawn="1"/>
        </p:nvSpPr>
        <p:spPr>
          <a:xfrm>
            <a:off x="9480875" y="1097671"/>
            <a:ext cx="2478456" cy="1277440"/>
          </a:xfrm>
          <a:prstGeom prst="wedgeRectCallout">
            <a:avLst/>
          </a:prstGeom>
          <a:solidFill>
            <a:srgbClr val="FFFF00"/>
          </a:solidFill>
          <a:ln w="12700" cap="flat" cmpd="sng" algn="ctr">
            <a:solidFill>
              <a:srgbClr val="000000"/>
            </a:solidFill>
            <a:prstDash val="solid"/>
            <a:miter lim="800000"/>
          </a:ln>
          <a:effectLst/>
        </p:spPr>
        <p:txBody>
          <a:bodyPr lIns="143215" tIns="143215" rIns="143215" bIns="143215" rtlCol="0" anchor="t"/>
          <a:lstStyle/>
          <a:p>
            <a:pPr marL="0" marR="0" lvl="0" indent="0" defTabSz="914126"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A0A0A"/>
                </a:solidFill>
                <a:effectLst/>
                <a:uLnTx/>
                <a:uFillTx/>
              </a:rPr>
              <a:t>&lt;initials&gt; &lt;date&gt;</a:t>
            </a:r>
            <a:r>
              <a:rPr kumimoji="0" lang="en-US" sz="1200" b="0" i="0" u="none" strike="noStrike" kern="0" cap="none" spc="0" normalizeH="0" baseline="0" noProof="0" err="1">
                <a:ln>
                  <a:noFill/>
                </a:ln>
                <a:solidFill>
                  <a:srgbClr val="0A0A0A"/>
                </a:solidFill>
                <a:effectLst/>
                <a:uLnTx/>
                <a:uFillTx/>
              </a:rPr>
              <a:t>yyyy</a:t>
            </a:r>
            <a:r>
              <a:rPr kumimoji="0" lang="en-US" sz="1200" b="0" i="0" u="none" strike="noStrike" kern="0" cap="none" spc="0" normalizeH="0" baseline="0" noProof="0">
                <a:ln>
                  <a:noFill/>
                </a:ln>
                <a:solidFill>
                  <a:srgbClr val="0A0A0A"/>
                </a:solidFill>
                <a:effectLst/>
                <a:uLnTx/>
                <a:uFillTx/>
              </a:rPr>
              <a:t>-MM-dd </a:t>
            </a:r>
            <a:r>
              <a:rPr kumimoji="0" lang="en-US" sz="1200" b="0" i="0" u="none" strike="noStrike" kern="0" cap="none" spc="0" normalizeH="0" baseline="0" noProof="0" err="1">
                <a:ln>
                  <a:noFill/>
                </a:ln>
                <a:solidFill>
                  <a:srgbClr val="0A0A0A"/>
                </a:solidFill>
                <a:effectLst/>
                <a:uLnTx/>
                <a:uFillTx/>
              </a:rPr>
              <a:t>hh:mm</a:t>
            </a:r>
            <a:r>
              <a:rPr kumimoji="0" lang="en-US" sz="1200" b="0" i="0" u="none" strike="noStrike" kern="0" cap="none" spc="0" normalizeH="0" baseline="0" noProof="0">
                <a:ln>
                  <a:noFill/>
                </a:ln>
                <a:solidFill>
                  <a:srgbClr val="0A0A0A"/>
                </a:solidFill>
                <a:effectLst/>
                <a:uLnTx/>
                <a:uFillTx/>
              </a:rPr>
              <a:t>&lt;/date&gt;: </a:t>
            </a:r>
          </a:p>
        </p:txBody>
      </p:sp>
      <p:sp>
        <p:nvSpPr>
          <p:cNvPr id="141" name="Draft [Sticker]" hidden="1">
            <a:extLst>
              <a:ext uri="{FF2B5EF4-FFF2-40B4-BE49-F238E27FC236}">
                <a16:creationId xmlns:a16="http://schemas.microsoft.com/office/drawing/2014/main" id="{99EFBF81-C4F3-4C9C-A184-818056118426}"/>
              </a:ext>
            </a:extLst>
          </p:cNvPr>
          <p:cNvSpPr/>
          <p:nvPr userDrawn="1"/>
        </p:nvSpPr>
        <p:spPr bwMode="gray">
          <a:xfrm rot="18900000">
            <a:off x="2915884" y="2819463"/>
            <a:ext cx="6360233" cy="1219077"/>
          </a:xfrm>
          <a:prstGeom prst="rect">
            <a:avLst/>
          </a:prstGeom>
          <a:noFill/>
          <a:ln w="25400" algn="ctr">
            <a:noFill/>
            <a:miter lim="800000"/>
            <a:headEnd/>
            <a:tailEnd/>
          </a:ln>
        </p:spPr>
        <p:txBody>
          <a:bodyPr lIns="89977" tIns="71981" rIns="89977" bIns="71981" rtlCol="0" anchor="ctr"/>
          <a:lstStyle/>
          <a:p>
            <a:pPr marR="0" algn="ctr" defTabSz="914126" eaLnBrk="1" fontAlgn="base" latinLnBrk="0" hangingPunct="1">
              <a:lnSpc>
                <a:spcPct val="100000"/>
              </a:lnSpc>
              <a:spcBef>
                <a:spcPct val="50000"/>
              </a:spcBef>
              <a:spcAft>
                <a:spcPct val="0"/>
              </a:spcAft>
              <a:buClr>
                <a:srgbClr val="F0AB00"/>
              </a:buClr>
              <a:buSzPct val="80000"/>
              <a:tabLst/>
            </a:pPr>
            <a:r>
              <a:rPr kumimoji="0" lang="en-US" sz="8797" b="1" i="0" u="none" strike="noStrike" kern="0" cap="none" spc="0" normalizeH="0" baseline="0" noProof="0">
                <a:ln>
                  <a:noFill/>
                </a:ln>
                <a:solidFill>
                  <a:schemeClr val="tx2"/>
                </a:solidFill>
                <a:effectLst/>
                <a:uLnTx/>
                <a:uFillTx/>
                <a:ea typeface="Arial Unicode MS" pitchFamily="34" charset="-128"/>
                <a:cs typeface="Arial Unicode MS" pitchFamily="34" charset="-128"/>
              </a:rPr>
              <a:t>DRAFT</a:t>
            </a:r>
          </a:p>
        </p:txBody>
      </p:sp>
    </p:spTree>
    <p:extLst>
      <p:ext uri="{BB962C8B-B14F-4D97-AF65-F5344CB8AC3E}">
        <p14:creationId xmlns:p14="http://schemas.microsoft.com/office/powerpoint/2010/main" val="25174586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hf hdr="0" ftr="0" dt="0"/>
  <p:txStyles>
    <p:titleStyle>
      <a:lvl1pPr algn="l" defTabSz="1088231" rtl="0" eaLnBrk="1" latinLnBrk="0" hangingPunct="1">
        <a:spcBef>
          <a:spcPct val="0"/>
        </a:spcBef>
        <a:buNone/>
        <a:defRPr sz="2399" b="1" kern="1200" baseline="0">
          <a:solidFill>
            <a:schemeClr val="tx1"/>
          </a:solidFill>
          <a:latin typeface="+mj-lt"/>
          <a:ea typeface="+mj-ea"/>
          <a:cs typeface="+mj-cs"/>
        </a:defRPr>
      </a:lvl1pPr>
    </p:titleStyle>
    <p:bodyStyle>
      <a:lvl1pPr marL="0" indent="0" algn="l" defTabSz="1088231" rtl="0" eaLnBrk="1" latinLnBrk="0" hangingPunct="1">
        <a:spcBef>
          <a:spcPts val="1799"/>
        </a:spcBef>
        <a:buClr>
          <a:schemeClr val="accent1"/>
        </a:buClr>
        <a:buSzPct val="80000"/>
        <a:buFontTx/>
        <a:buNone/>
        <a:defRPr sz="1999" b="0" kern="1200">
          <a:solidFill>
            <a:schemeClr val="tx1"/>
          </a:solidFill>
          <a:latin typeface="+mn-lt"/>
          <a:ea typeface="+mn-ea"/>
          <a:cs typeface="+mn-cs"/>
        </a:defRPr>
      </a:lvl1pPr>
      <a:lvl2pPr marL="179910" indent="-179910" algn="l" defTabSz="1088231" rtl="0" eaLnBrk="1" latinLnBrk="0" hangingPunct="1">
        <a:spcBef>
          <a:spcPts val="600"/>
        </a:spcBef>
        <a:buClr>
          <a:schemeClr val="accent1"/>
        </a:buClr>
        <a:buSzPct val="100000"/>
        <a:buFont typeface="Wingdings" pitchFamily="2" charset="2"/>
        <a:buChar char="§"/>
        <a:defRPr sz="1799" kern="1200">
          <a:solidFill>
            <a:schemeClr val="tx1"/>
          </a:solidFill>
          <a:latin typeface="+mn-lt"/>
          <a:ea typeface="+mn-ea"/>
          <a:cs typeface="+mn-cs"/>
        </a:defRPr>
      </a:lvl2pPr>
      <a:lvl3pPr marL="358667" indent="-179334" algn="l" defTabSz="1088231" rtl="0" eaLnBrk="1" latinLnBrk="0" hangingPunct="1">
        <a:spcBef>
          <a:spcPts val="300"/>
        </a:spcBef>
        <a:buClr>
          <a:schemeClr val="tx1"/>
        </a:buClr>
        <a:buSzPct val="100000"/>
        <a:buFont typeface="Arial" panose="020B0604020202020204" pitchFamily="34" charset="0"/>
        <a:buChar char="–"/>
        <a:defRPr lang="en-US" sz="1799" kern="1200" noProof="0" dirty="0" smtClean="0">
          <a:solidFill>
            <a:schemeClr val="tx1"/>
          </a:solidFill>
          <a:latin typeface="+mn-lt"/>
          <a:ea typeface="+mn-ea"/>
          <a:cs typeface="+mn-cs"/>
        </a:defRPr>
      </a:lvl3pPr>
      <a:lvl4pPr marL="539730" indent="-179910" algn="l" defTabSz="1088231"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640" indent="-179910" algn="l" defTabSz="1088231"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2637"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6pPr>
      <a:lvl7pPr marL="3536753"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7pPr>
      <a:lvl8pPr marL="4080868"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8pPr>
      <a:lvl9pPr marL="4624985"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9pPr>
    </p:bodyStyle>
    <p:otherStyle>
      <a:defPPr>
        <a:defRPr lang="de-DE"/>
      </a:defPPr>
      <a:lvl1pPr marL="0" algn="l" defTabSz="1088231" rtl="0" eaLnBrk="1" latinLnBrk="0" hangingPunct="1">
        <a:defRPr sz="2099" kern="1200">
          <a:solidFill>
            <a:schemeClr val="tx1"/>
          </a:solidFill>
          <a:latin typeface="+mn-lt"/>
          <a:ea typeface="+mn-ea"/>
          <a:cs typeface="+mn-cs"/>
        </a:defRPr>
      </a:lvl1pPr>
      <a:lvl2pPr marL="544116" algn="l" defTabSz="1088231" rtl="0" eaLnBrk="1" latinLnBrk="0" hangingPunct="1">
        <a:defRPr sz="2099" kern="1200">
          <a:solidFill>
            <a:schemeClr val="tx1"/>
          </a:solidFill>
          <a:latin typeface="+mn-lt"/>
          <a:ea typeface="+mn-ea"/>
          <a:cs typeface="+mn-cs"/>
        </a:defRPr>
      </a:lvl2pPr>
      <a:lvl3pPr marL="1088231" algn="l" defTabSz="1088231" rtl="0" eaLnBrk="1" latinLnBrk="0" hangingPunct="1">
        <a:defRPr sz="2099" kern="1200">
          <a:solidFill>
            <a:schemeClr val="tx1"/>
          </a:solidFill>
          <a:latin typeface="+mn-lt"/>
          <a:ea typeface="+mn-ea"/>
          <a:cs typeface="+mn-cs"/>
        </a:defRPr>
      </a:lvl3pPr>
      <a:lvl4pPr marL="1632347" algn="l" defTabSz="1088231" rtl="0" eaLnBrk="1" latinLnBrk="0" hangingPunct="1">
        <a:defRPr sz="2099" kern="1200">
          <a:solidFill>
            <a:schemeClr val="tx1"/>
          </a:solidFill>
          <a:latin typeface="+mn-lt"/>
          <a:ea typeface="+mn-ea"/>
          <a:cs typeface="+mn-cs"/>
        </a:defRPr>
      </a:lvl4pPr>
      <a:lvl5pPr marL="2176463" algn="l" defTabSz="1088231" rtl="0" eaLnBrk="1" latinLnBrk="0" hangingPunct="1">
        <a:defRPr sz="2099" kern="1200">
          <a:solidFill>
            <a:schemeClr val="tx1"/>
          </a:solidFill>
          <a:latin typeface="+mn-lt"/>
          <a:ea typeface="+mn-ea"/>
          <a:cs typeface="+mn-cs"/>
        </a:defRPr>
      </a:lvl5pPr>
      <a:lvl6pPr marL="2720580" algn="l" defTabSz="1088231" rtl="0" eaLnBrk="1" latinLnBrk="0" hangingPunct="1">
        <a:defRPr sz="2099" kern="1200">
          <a:solidFill>
            <a:schemeClr val="tx1"/>
          </a:solidFill>
          <a:latin typeface="+mn-lt"/>
          <a:ea typeface="+mn-ea"/>
          <a:cs typeface="+mn-cs"/>
        </a:defRPr>
      </a:lvl6pPr>
      <a:lvl7pPr marL="3264695" algn="l" defTabSz="1088231" rtl="0" eaLnBrk="1" latinLnBrk="0" hangingPunct="1">
        <a:defRPr sz="2099" kern="1200">
          <a:solidFill>
            <a:schemeClr val="tx1"/>
          </a:solidFill>
          <a:latin typeface="+mn-lt"/>
          <a:ea typeface="+mn-ea"/>
          <a:cs typeface="+mn-cs"/>
        </a:defRPr>
      </a:lvl7pPr>
      <a:lvl8pPr marL="3808811" algn="l" defTabSz="1088231" rtl="0" eaLnBrk="1" latinLnBrk="0" hangingPunct="1">
        <a:defRPr sz="2099" kern="1200">
          <a:solidFill>
            <a:schemeClr val="tx1"/>
          </a:solidFill>
          <a:latin typeface="+mn-lt"/>
          <a:ea typeface="+mn-ea"/>
          <a:cs typeface="+mn-cs"/>
        </a:defRPr>
      </a:lvl8pPr>
      <a:lvl9pPr marL="4352927" algn="l" defTabSz="1088231" rtl="0" eaLnBrk="1" latinLnBrk="0" hangingPunct="1">
        <a:defRPr sz="20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cid:image003.png@01D8B864.036FAB40" TargetMode="External"/><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mailto:adam@sosiv.io"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mailto:stephen@sosiv.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a:xfrm>
            <a:off x="144949" y="3429000"/>
            <a:ext cx="12192000" cy="676932"/>
          </a:xfrm>
        </p:spPr>
        <p:txBody>
          <a:bodyPr/>
          <a:lstStyle/>
          <a:p>
            <a:r>
              <a:rPr lang="en-US" sz="2800" dirty="0"/>
              <a:t>Research: Consulting Service - Monitoring &amp; Observability</a:t>
            </a:r>
            <a:br>
              <a:rPr lang="en-US" sz="2800" dirty="0"/>
            </a:br>
            <a:r>
              <a:rPr lang="en-US" sz="2800" dirty="0"/>
              <a:t>SOSIVIO </a:t>
            </a:r>
            <a:br>
              <a:rPr lang="en-US" sz="2800" dirty="0"/>
            </a:br>
            <a:br>
              <a:rPr lang="en-US" sz="2800" dirty="0"/>
            </a:br>
            <a:endParaRPr lang="en-US" sz="2800" dirty="0"/>
          </a:p>
        </p:txBody>
      </p:sp>
      <p:pic>
        <p:nvPicPr>
          <p:cNvPr id="5"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invGray">
          <a:xfrm>
            <a:off x="0" y="893"/>
            <a:ext cx="12192000" cy="3429907"/>
          </a:xfrm>
        </p:spPr>
      </p:pic>
      <p:sp>
        <p:nvSpPr>
          <p:cNvPr id="4" name="Speaker">
            <a:extLst>
              <a:ext uri="{FF2B5EF4-FFF2-40B4-BE49-F238E27FC236}">
                <a16:creationId xmlns:a16="http://schemas.microsoft.com/office/drawing/2014/main" id="{EF521468-1E4E-4045-AC5B-F76D6996463C}"/>
              </a:ext>
            </a:extLst>
          </p:cNvPr>
          <p:cNvSpPr txBox="1">
            <a:spLocks/>
          </p:cNvSpPr>
          <p:nvPr/>
        </p:nvSpPr>
        <p:spPr bwMode="gray">
          <a:xfrm>
            <a:off x="144950" y="4411161"/>
            <a:ext cx="10896336" cy="430775"/>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defTabSz="1088231">
              <a:spcBef>
                <a:spcPts val="1799"/>
              </a:spcBef>
              <a:buClr>
                <a:srgbClr val="F0AB00"/>
              </a:buClr>
              <a:defRPr/>
            </a:pPr>
            <a:r>
              <a:rPr lang="en-US" sz="1999" b="1" dirty="0">
                <a:solidFill>
                  <a:srgbClr val="F0AB00"/>
                </a:solidFill>
                <a:latin typeface="Arial"/>
              </a:rPr>
              <a:t>Carlos Estala</a:t>
            </a:r>
            <a:endParaRPr lang="en-US" sz="1999" dirty="0">
              <a:solidFill>
                <a:srgbClr val="000000"/>
              </a:solidFill>
              <a:latin typeface="Arial"/>
            </a:endParaRPr>
          </a:p>
        </p:txBody>
      </p:sp>
    </p:spTree>
    <p:extLst>
      <p:ext uri="{BB962C8B-B14F-4D97-AF65-F5344CB8AC3E}">
        <p14:creationId xmlns:p14="http://schemas.microsoft.com/office/powerpoint/2010/main" val="1951418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4EF6A-00E9-3B40-95A2-5A668779B281}"/>
              </a:ext>
            </a:extLst>
          </p:cNvPr>
          <p:cNvSpPr>
            <a:spLocks noGrp="1"/>
          </p:cNvSpPr>
          <p:nvPr>
            <p:ph type="title"/>
          </p:nvPr>
        </p:nvSpPr>
        <p:spPr>
          <a:xfrm>
            <a:off x="504218" y="312169"/>
            <a:ext cx="11183564" cy="738407"/>
          </a:xfrm>
        </p:spPr>
        <p:txBody>
          <a:bodyPr/>
          <a:lstStyle/>
          <a:p>
            <a:r>
              <a:rPr lang="en-US" dirty="0">
                <a:solidFill>
                  <a:srgbClr val="F0AB00"/>
                </a:solidFill>
              </a:rPr>
              <a:t>SOSIVIO – “Eliminate ambiguity in Kubernetes with a tightly coupled data collection and AI tool. Predict and prevent performance issues” </a:t>
            </a:r>
          </a:p>
        </p:txBody>
      </p:sp>
      <p:sp>
        <p:nvSpPr>
          <p:cNvPr id="5" name="TextBox 4">
            <a:extLst>
              <a:ext uri="{FF2B5EF4-FFF2-40B4-BE49-F238E27FC236}">
                <a16:creationId xmlns:a16="http://schemas.microsoft.com/office/drawing/2014/main" id="{F2818279-BE4A-864F-8B5C-334AC55F472F}"/>
              </a:ext>
            </a:extLst>
          </p:cNvPr>
          <p:cNvSpPr txBox="1"/>
          <p:nvPr/>
        </p:nvSpPr>
        <p:spPr>
          <a:xfrm>
            <a:off x="1363076" y="4860890"/>
            <a:ext cx="9927953" cy="1410643"/>
          </a:xfrm>
          <a:prstGeom prst="rect">
            <a:avLst/>
          </a:prstGeom>
          <a:noFill/>
        </p:spPr>
        <p:txBody>
          <a:bodyPr wrap="square" lIns="0" tIns="0" rIns="0" bIns="0" rtlCol="0" anchor="t">
            <a:spAutoFit/>
          </a:bodyPr>
          <a:lstStyle/>
          <a:p>
            <a:pPr defTabSz="1088449">
              <a:lnSpc>
                <a:spcPts val="1999"/>
              </a:lnSpc>
              <a:spcAft>
                <a:spcPts val="600"/>
              </a:spcAft>
              <a:defRPr/>
            </a:pPr>
            <a:r>
              <a:rPr lang="en-US" sz="1400" b="1" spc="100" dirty="0">
                <a:solidFill>
                  <a:srgbClr val="F0AB00"/>
                </a:solidFill>
                <a:latin typeface="Arial"/>
              </a:rPr>
              <a:t>CONS:</a:t>
            </a:r>
            <a:endParaRPr lang="en-US" sz="1400" dirty="0">
              <a:solidFill>
                <a:srgbClr val="FFFFFF"/>
              </a:solidFill>
              <a:latin typeface="Arial"/>
              <a:ea typeface="Arial Unicode MS"/>
              <a:cs typeface="Arial"/>
            </a:endParaRPr>
          </a:p>
          <a:p>
            <a:pPr marL="800100" lvl="1" indent="-342900">
              <a:buFont typeface="+mj-lt"/>
              <a:buAutoNum type="arabicPeriod"/>
            </a:pPr>
            <a:r>
              <a:rPr lang="en-US" sz="1400" dirty="0">
                <a:solidFill>
                  <a:srgbClr val="FFFFFF"/>
                </a:solidFill>
                <a:latin typeface="Arial"/>
                <a:ea typeface="Arial Unicode MS"/>
                <a:cs typeface="Arial"/>
              </a:rPr>
              <a:t>Currently SOSIVIO is not integrated to a Pipeline (CI/CD) to approve the recommendations (*), therefore the recommendations are not permanent and will be lost if the deployment or pod is recreated, they mentioned that in the future it can be integrated to </a:t>
            </a:r>
            <a:r>
              <a:rPr lang="en-US" sz="1400" dirty="0" err="1">
                <a:solidFill>
                  <a:srgbClr val="FFFFFF"/>
                </a:solidFill>
                <a:latin typeface="Arial"/>
                <a:ea typeface="Arial Unicode MS"/>
                <a:cs typeface="Arial"/>
              </a:rPr>
              <a:t>GitOps</a:t>
            </a:r>
            <a:r>
              <a:rPr lang="en-US" sz="1400" dirty="0">
                <a:solidFill>
                  <a:srgbClr val="FFFFFF"/>
                </a:solidFill>
                <a:latin typeface="Arial"/>
                <a:ea typeface="Arial Unicode MS"/>
                <a:cs typeface="Arial"/>
              </a:rPr>
              <a:t> Pipeline.</a:t>
            </a:r>
          </a:p>
          <a:p>
            <a:pPr marL="800100" lvl="1" indent="-342900">
              <a:buFont typeface="+mj-lt"/>
              <a:buAutoNum type="arabicPeriod"/>
            </a:pPr>
            <a:r>
              <a:rPr lang="en-US" sz="1400" dirty="0">
                <a:solidFill>
                  <a:srgbClr val="FFFFFF"/>
                </a:solidFill>
                <a:latin typeface="Arial"/>
                <a:ea typeface="Arial Unicode MS"/>
                <a:cs typeface="Arial"/>
              </a:rPr>
              <a:t>In the current release-1.4.1.1, there is limited information for Network performance.</a:t>
            </a:r>
            <a:br>
              <a:rPr lang="en-US" sz="1400" dirty="0">
                <a:solidFill>
                  <a:srgbClr val="FFFFFF"/>
                </a:solidFill>
                <a:latin typeface="Arial"/>
                <a:ea typeface="Arial Unicode MS"/>
                <a:cs typeface="Arial"/>
              </a:rPr>
            </a:br>
            <a:endParaRPr lang="en-US" sz="1400" dirty="0">
              <a:solidFill>
                <a:srgbClr val="FFFFFF"/>
              </a:solidFill>
              <a:latin typeface="Arial"/>
              <a:ea typeface="Arial Unicode MS"/>
              <a:cs typeface="Arial"/>
            </a:endParaRPr>
          </a:p>
        </p:txBody>
      </p:sp>
      <p:sp>
        <p:nvSpPr>
          <p:cNvPr id="7" name="TextBox 6">
            <a:extLst>
              <a:ext uri="{FF2B5EF4-FFF2-40B4-BE49-F238E27FC236}">
                <a16:creationId xmlns:a16="http://schemas.microsoft.com/office/drawing/2014/main" id="{FDF22F60-48C3-1741-8E73-14AF6FEE125E}"/>
              </a:ext>
            </a:extLst>
          </p:cNvPr>
          <p:cNvSpPr txBox="1"/>
          <p:nvPr/>
        </p:nvSpPr>
        <p:spPr>
          <a:xfrm>
            <a:off x="1363076" y="1262891"/>
            <a:ext cx="10055822" cy="1643848"/>
          </a:xfrm>
          <a:prstGeom prst="rect">
            <a:avLst/>
          </a:prstGeom>
          <a:noFill/>
        </p:spPr>
        <p:txBody>
          <a:bodyPr wrap="square" lIns="0" tIns="0" rIns="0" bIns="0" rtlCol="0" anchor="t">
            <a:spAutoFit/>
          </a:bodyPr>
          <a:lstStyle/>
          <a:p>
            <a:pPr defTabSz="1088449">
              <a:lnSpc>
                <a:spcPts val="1999"/>
              </a:lnSpc>
              <a:spcAft>
                <a:spcPts val="600"/>
              </a:spcAft>
              <a:defRPr/>
            </a:pPr>
            <a:r>
              <a:rPr lang="en-US" sz="1400" b="1" spc="100" dirty="0">
                <a:solidFill>
                  <a:srgbClr val="F0AB00"/>
                </a:solidFill>
                <a:latin typeface="Arial"/>
              </a:rPr>
              <a:t>In terms of benefits:</a:t>
            </a:r>
          </a:p>
          <a:p>
            <a:pPr marL="800100" marR="0" indent="-342900" algn="l">
              <a:spcBef>
                <a:spcPts val="0"/>
              </a:spcBef>
              <a:spcAft>
                <a:spcPts val="0"/>
              </a:spcAft>
              <a:buFont typeface="+mj-lt"/>
              <a:buAutoNum type="arabicPeriod"/>
            </a:pPr>
            <a:r>
              <a:rPr lang="en-US" sz="1400" dirty="0">
                <a:solidFill>
                  <a:srgbClr val="FFFFFF"/>
                </a:solidFill>
                <a:latin typeface="Arial"/>
                <a:ea typeface="Arial Unicode MS"/>
                <a:cs typeface="Arial"/>
              </a:rPr>
              <a:t>The simplicity of the UI could help teams with minimum k8s knowledge to monitor their environments.</a:t>
            </a:r>
          </a:p>
          <a:p>
            <a:pPr marL="800100" marR="0" indent="-342900" algn="l">
              <a:spcBef>
                <a:spcPts val="0"/>
              </a:spcBef>
              <a:spcAft>
                <a:spcPts val="0"/>
              </a:spcAft>
              <a:buFont typeface="+mj-lt"/>
              <a:buAutoNum type="arabicPeriod"/>
            </a:pPr>
            <a:r>
              <a:rPr lang="en-US" sz="1400" dirty="0" err="1">
                <a:solidFill>
                  <a:srgbClr val="FFFFFF"/>
                </a:solidFill>
                <a:latin typeface="Arial"/>
                <a:ea typeface="Arial Unicode MS"/>
                <a:cs typeface="Arial"/>
              </a:rPr>
              <a:t>Sosivio</a:t>
            </a:r>
            <a:r>
              <a:rPr lang="en-US" sz="1400" dirty="0">
                <a:solidFill>
                  <a:srgbClr val="FFFFFF"/>
                </a:solidFill>
                <a:latin typeface="Arial"/>
                <a:ea typeface="Arial Unicode MS"/>
                <a:cs typeface="Arial"/>
              </a:rPr>
              <a:t> used application profiling (kind of AI) to suggest a “recommendation” to improve the performance which could be applied live (in most of the cases) directly from the UI (*)</a:t>
            </a:r>
          </a:p>
          <a:p>
            <a:pPr marL="800100" marR="0" indent="-342900" algn="l">
              <a:spcBef>
                <a:spcPts val="0"/>
              </a:spcBef>
              <a:spcAft>
                <a:spcPts val="0"/>
              </a:spcAft>
              <a:buFont typeface="+mj-lt"/>
              <a:buAutoNum type="arabicPeriod"/>
            </a:pPr>
            <a:r>
              <a:rPr lang="en-US" sz="1400" dirty="0" err="1">
                <a:solidFill>
                  <a:srgbClr val="FFFFFF"/>
                </a:solidFill>
                <a:latin typeface="Arial"/>
                <a:ea typeface="Arial Unicode MS"/>
                <a:cs typeface="Arial"/>
              </a:rPr>
              <a:t>Sosivio</a:t>
            </a:r>
            <a:r>
              <a:rPr lang="en-US" sz="1400" dirty="0">
                <a:solidFill>
                  <a:srgbClr val="FFFFFF"/>
                </a:solidFill>
                <a:latin typeface="Arial"/>
                <a:ea typeface="Arial Unicode MS"/>
                <a:cs typeface="Arial"/>
              </a:rPr>
              <a:t> claims that it has several levels of analysis that will identify potential errors before it happens, unfortunately in our test cases we did not see this prediction. But in their demo they showed a prepared scenario.</a:t>
            </a:r>
          </a:p>
          <a:p>
            <a:pPr defTabSz="1088449">
              <a:lnSpc>
                <a:spcPts val="1999"/>
              </a:lnSpc>
              <a:spcAft>
                <a:spcPts val="600"/>
              </a:spcAft>
              <a:defRPr/>
            </a:pPr>
            <a:endParaRPr lang="en-US" sz="1400" b="1" spc="100" dirty="0">
              <a:solidFill>
                <a:srgbClr val="F0AB00"/>
              </a:solidFill>
              <a:latin typeface="Arial"/>
            </a:endParaRPr>
          </a:p>
        </p:txBody>
      </p:sp>
      <p:cxnSp>
        <p:nvCxnSpPr>
          <p:cNvPr id="14" name="Straight Connector 13">
            <a:extLst>
              <a:ext uri="{FF2B5EF4-FFF2-40B4-BE49-F238E27FC236}">
                <a16:creationId xmlns:a16="http://schemas.microsoft.com/office/drawing/2014/main" id="{33ADF743-25B5-2E46-A875-85DB186B2F08}"/>
              </a:ext>
            </a:extLst>
          </p:cNvPr>
          <p:cNvCxnSpPr>
            <a:cxnSpLocks/>
          </p:cNvCxnSpPr>
          <p:nvPr/>
        </p:nvCxnSpPr>
        <p:spPr>
          <a:xfrm flipV="1">
            <a:off x="996322" y="1050576"/>
            <a:ext cx="10244107" cy="31623"/>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B1FCDF-5FCC-3F43-971F-7C25DE0703C9}"/>
              </a:ext>
            </a:extLst>
          </p:cNvPr>
          <p:cNvCxnSpPr>
            <a:cxnSpLocks/>
          </p:cNvCxnSpPr>
          <p:nvPr/>
        </p:nvCxnSpPr>
        <p:spPr>
          <a:xfrm>
            <a:off x="979419" y="2774230"/>
            <a:ext cx="10055822" cy="41088"/>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351F0BB-EF4A-D74C-9A71-C9C4106D82BA}"/>
              </a:ext>
            </a:extLst>
          </p:cNvPr>
          <p:cNvCxnSpPr>
            <a:cxnSpLocks/>
          </p:cNvCxnSpPr>
          <p:nvPr/>
        </p:nvCxnSpPr>
        <p:spPr>
          <a:xfrm>
            <a:off x="959487" y="4755157"/>
            <a:ext cx="10075754"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49072B4-6792-02C2-F069-6086522F2EB2}"/>
              </a:ext>
            </a:extLst>
          </p:cNvPr>
          <p:cNvPicPr>
            <a:picLocks noChangeAspect="1"/>
          </p:cNvPicPr>
          <p:nvPr/>
        </p:nvPicPr>
        <p:blipFill>
          <a:blip r:embed="rId3"/>
          <a:stretch>
            <a:fillRect/>
          </a:stretch>
        </p:blipFill>
        <p:spPr>
          <a:xfrm>
            <a:off x="312335" y="1522120"/>
            <a:ext cx="827786" cy="82778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25" name="Picture 24">
            <a:extLst>
              <a:ext uri="{FF2B5EF4-FFF2-40B4-BE49-F238E27FC236}">
                <a16:creationId xmlns:a16="http://schemas.microsoft.com/office/drawing/2014/main" id="{BD3A32BE-10BD-C5A9-5266-DE74B3A2CF43}"/>
              </a:ext>
            </a:extLst>
          </p:cNvPr>
          <p:cNvPicPr>
            <a:picLocks noChangeAspect="1"/>
          </p:cNvPicPr>
          <p:nvPr/>
        </p:nvPicPr>
        <p:blipFill>
          <a:blip r:embed="rId4"/>
          <a:stretch>
            <a:fillRect/>
          </a:stretch>
        </p:blipFill>
        <p:spPr>
          <a:xfrm>
            <a:off x="312335" y="3231146"/>
            <a:ext cx="854254" cy="82778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E98C3F70-4756-305A-3129-3B139428194E}"/>
              </a:ext>
            </a:extLst>
          </p:cNvPr>
          <p:cNvSpPr txBox="1"/>
          <p:nvPr/>
        </p:nvSpPr>
        <p:spPr>
          <a:xfrm>
            <a:off x="1363076" y="2898994"/>
            <a:ext cx="10055822" cy="1859292"/>
          </a:xfrm>
          <a:prstGeom prst="rect">
            <a:avLst/>
          </a:prstGeom>
          <a:noFill/>
        </p:spPr>
        <p:txBody>
          <a:bodyPr wrap="square" lIns="0" tIns="0" rIns="0" bIns="0" rtlCol="0" anchor="t">
            <a:spAutoFit/>
          </a:bodyPr>
          <a:lstStyle/>
          <a:p>
            <a:pPr defTabSz="1088449">
              <a:lnSpc>
                <a:spcPts val="1999"/>
              </a:lnSpc>
              <a:spcAft>
                <a:spcPts val="600"/>
              </a:spcAft>
              <a:defRPr/>
            </a:pPr>
            <a:r>
              <a:rPr lang="en-US" sz="1400" b="1" spc="100" dirty="0">
                <a:solidFill>
                  <a:srgbClr val="F0AB00"/>
                </a:solidFill>
                <a:latin typeface="Arial"/>
              </a:rPr>
              <a:t>In terms of technical usage:</a:t>
            </a:r>
          </a:p>
          <a:p>
            <a:pPr marL="742950" marR="0" indent="-285750" algn="l">
              <a:spcBef>
                <a:spcPts val="0"/>
              </a:spcBef>
              <a:spcAft>
                <a:spcPts val="0"/>
              </a:spcAft>
              <a:buFont typeface="Arial" panose="020B0604020202020204" pitchFamily="34" charset="0"/>
              <a:buChar char="•"/>
            </a:pPr>
            <a:r>
              <a:rPr lang="en-US" sz="1400" dirty="0" err="1">
                <a:solidFill>
                  <a:srgbClr val="FFFFFF"/>
                </a:solidFill>
                <a:latin typeface="Arial"/>
                <a:ea typeface="Arial Unicode MS"/>
                <a:cs typeface="Arial"/>
              </a:rPr>
              <a:t>Sosivio</a:t>
            </a:r>
            <a:r>
              <a:rPr lang="en-US" sz="1400" dirty="0">
                <a:solidFill>
                  <a:srgbClr val="FFFFFF"/>
                </a:solidFill>
                <a:latin typeface="Arial"/>
                <a:ea typeface="Arial Unicode MS"/>
                <a:cs typeface="Arial"/>
              </a:rPr>
              <a:t>, it’s an on-prem tool and not a SAAS.</a:t>
            </a:r>
          </a:p>
          <a:p>
            <a:pPr marL="742950" marR="0" indent="-285750" algn="l">
              <a:spcBef>
                <a:spcPts val="0"/>
              </a:spcBef>
              <a:spcAft>
                <a:spcPts val="0"/>
              </a:spcAft>
              <a:buFont typeface="Arial" panose="020B0604020202020204" pitchFamily="34" charset="0"/>
              <a:buChar char="•"/>
            </a:pPr>
            <a:r>
              <a:rPr lang="en-US" sz="1400" dirty="0" err="1">
                <a:solidFill>
                  <a:srgbClr val="FFFFFF"/>
                </a:solidFill>
                <a:latin typeface="Arial"/>
                <a:ea typeface="Arial Unicode MS"/>
                <a:cs typeface="Arial"/>
              </a:rPr>
              <a:t>Sosivio</a:t>
            </a:r>
            <a:r>
              <a:rPr lang="en-US" sz="1400" dirty="0">
                <a:solidFill>
                  <a:srgbClr val="FFFFFF"/>
                </a:solidFill>
                <a:latin typeface="Arial"/>
                <a:ea typeface="Arial Unicode MS"/>
                <a:cs typeface="Arial"/>
              </a:rPr>
              <a:t> requires to be installed on any K8s that needs to be monitored and it consumes around 2% to 5% of the total resources in the cluster,  which is very low comparing with other tools.</a:t>
            </a:r>
          </a:p>
          <a:p>
            <a:pPr marL="742950" marR="0" indent="-285750" algn="l">
              <a:spcBef>
                <a:spcPts val="0"/>
              </a:spcBef>
              <a:spcAft>
                <a:spcPts val="0"/>
              </a:spcAft>
              <a:buFont typeface="Arial" panose="020B0604020202020204" pitchFamily="34" charset="0"/>
              <a:buChar char="•"/>
            </a:pPr>
            <a:r>
              <a:rPr lang="en-US" sz="1400" dirty="0" err="1">
                <a:solidFill>
                  <a:srgbClr val="FFFFFF"/>
                </a:solidFill>
                <a:latin typeface="Arial"/>
                <a:ea typeface="Arial Unicode MS"/>
                <a:cs typeface="Arial"/>
              </a:rPr>
              <a:t>Sosivio</a:t>
            </a:r>
            <a:r>
              <a:rPr lang="en-US" sz="1400" dirty="0">
                <a:solidFill>
                  <a:srgbClr val="FFFFFF"/>
                </a:solidFill>
                <a:latin typeface="Arial"/>
                <a:ea typeface="Arial Unicode MS"/>
                <a:cs typeface="Arial"/>
              </a:rPr>
              <a:t> is not intrusive to applications running in the K8S (there is no injection of code )</a:t>
            </a:r>
          </a:p>
          <a:p>
            <a:pPr marL="742950" marR="0" indent="-285750" algn="l">
              <a:spcBef>
                <a:spcPts val="0"/>
              </a:spcBef>
              <a:spcAft>
                <a:spcPts val="0"/>
              </a:spcAft>
              <a:buFont typeface="Arial" panose="020B0604020202020204" pitchFamily="34" charset="0"/>
              <a:buChar char="•"/>
            </a:pPr>
            <a:r>
              <a:rPr lang="en-US" sz="1400" dirty="0">
                <a:solidFill>
                  <a:srgbClr val="FFFFFF"/>
                </a:solidFill>
                <a:latin typeface="Arial"/>
                <a:ea typeface="Arial Unicode MS"/>
                <a:cs typeface="Arial"/>
              </a:rPr>
              <a:t>The installation/uninstall process is very simple as all microservices are deployed on its own namespace</a:t>
            </a:r>
          </a:p>
          <a:p>
            <a:pPr marL="742950" marR="0" indent="-285750" algn="l">
              <a:spcBef>
                <a:spcPts val="0"/>
              </a:spcBef>
              <a:spcAft>
                <a:spcPts val="0"/>
              </a:spcAft>
              <a:buFont typeface="Arial" panose="020B0604020202020204" pitchFamily="34" charset="0"/>
              <a:buChar char="•"/>
            </a:pPr>
            <a:r>
              <a:rPr lang="en-US" sz="1400" dirty="0" err="1">
                <a:solidFill>
                  <a:srgbClr val="FFFFFF"/>
                </a:solidFill>
                <a:latin typeface="Arial"/>
                <a:ea typeface="Arial Unicode MS"/>
                <a:cs typeface="Arial"/>
              </a:rPr>
              <a:t>Sosivio</a:t>
            </a:r>
            <a:r>
              <a:rPr lang="en-US" sz="1400" dirty="0">
                <a:solidFill>
                  <a:srgbClr val="FFFFFF"/>
                </a:solidFill>
                <a:latin typeface="Arial"/>
                <a:ea typeface="Arial Unicode MS"/>
                <a:cs typeface="Arial"/>
              </a:rPr>
              <a:t> do not require additional storage as it’s only showing live Metrics (-2 min) and do not collect history metrics</a:t>
            </a:r>
          </a:p>
          <a:p>
            <a:pPr defTabSz="1088449">
              <a:lnSpc>
                <a:spcPts val="1999"/>
              </a:lnSpc>
              <a:spcAft>
                <a:spcPts val="600"/>
              </a:spcAft>
              <a:defRPr/>
            </a:pPr>
            <a:endParaRPr lang="en-US" sz="1400" b="1" spc="100" dirty="0">
              <a:solidFill>
                <a:srgbClr val="F0AB00"/>
              </a:solidFill>
              <a:latin typeface="Arial"/>
            </a:endParaRPr>
          </a:p>
        </p:txBody>
      </p:sp>
    </p:spTree>
    <p:extLst>
      <p:ext uri="{BB962C8B-B14F-4D97-AF65-F5344CB8AC3E}">
        <p14:creationId xmlns:p14="http://schemas.microsoft.com/office/powerpoint/2010/main" val="1364274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4EF6A-00E9-3B40-95A2-5A668779B281}"/>
              </a:ext>
            </a:extLst>
          </p:cNvPr>
          <p:cNvSpPr>
            <a:spLocks noGrp="1"/>
          </p:cNvSpPr>
          <p:nvPr>
            <p:ph type="title"/>
          </p:nvPr>
        </p:nvSpPr>
        <p:spPr>
          <a:xfrm>
            <a:off x="504218" y="312169"/>
            <a:ext cx="11183564" cy="369204"/>
          </a:xfrm>
        </p:spPr>
        <p:txBody>
          <a:bodyPr/>
          <a:lstStyle/>
          <a:p>
            <a:r>
              <a:rPr lang="en-US" dirty="0">
                <a:solidFill>
                  <a:srgbClr val="F0AB00"/>
                </a:solidFill>
              </a:rPr>
              <a:t>SOSIVIO – Research conclusion</a:t>
            </a:r>
          </a:p>
        </p:txBody>
      </p:sp>
      <p:sp>
        <p:nvSpPr>
          <p:cNvPr id="7" name="TextBox 6">
            <a:extLst>
              <a:ext uri="{FF2B5EF4-FFF2-40B4-BE49-F238E27FC236}">
                <a16:creationId xmlns:a16="http://schemas.microsoft.com/office/drawing/2014/main" id="{FDF22F60-48C3-1741-8E73-14AF6FEE125E}"/>
              </a:ext>
            </a:extLst>
          </p:cNvPr>
          <p:cNvSpPr txBox="1"/>
          <p:nvPr/>
        </p:nvSpPr>
        <p:spPr>
          <a:xfrm>
            <a:off x="727242" y="908796"/>
            <a:ext cx="9074680" cy="2849306"/>
          </a:xfrm>
          <a:prstGeom prst="rect">
            <a:avLst/>
          </a:prstGeom>
          <a:noFill/>
        </p:spPr>
        <p:txBody>
          <a:bodyPr wrap="square" lIns="0" tIns="0" rIns="0" bIns="0" rtlCol="0" anchor="t">
            <a:spAutoFit/>
          </a:bodyPr>
          <a:lstStyle/>
          <a:p>
            <a:pPr defTabSz="1088449">
              <a:lnSpc>
                <a:spcPts val="1999"/>
              </a:lnSpc>
              <a:spcAft>
                <a:spcPts val="600"/>
              </a:spcAft>
              <a:defRPr/>
            </a:pPr>
            <a:r>
              <a:rPr lang="en-US" sz="1400" b="1" spc="100" dirty="0">
                <a:solidFill>
                  <a:srgbClr val="F0AB00"/>
                </a:solidFill>
                <a:latin typeface="Arial"/>
              </a:rPr>
              <a:t>Do you think there is a valid use case for us (GLDS or any other team in SAP) with this solution?</a:t>
            </a:r>
          </a:p>
          <a:p>
            <a:pPr marL="171399" indent="-171399" defTabSz="1088449">
              <a:lnSpc>
                <a:spcPts val="1999"/>
              </a:lnSpc>
              <a:spcAft>
                <a:spcPts val="600"/>
              </a:spcAft>
              <a:buClr>
                <a:srgbClr val="F0AB00"/>
              </a:buClr>
              <a:buSzPct val="80000"/>
              <a:buFont typeface="Arial" panose="020B0604020202020204" pitchFamily="34" charset="0"/>
              <a:buChar char="•"/>
              <a:defRPr/>
            </a:pPr>
            <a:r>
              <a:rPr lang="en-US" sz="1400" dirty="0">
                <a:solidFill>
                  <a:srgbClr val="FFFFFF"/>
                </a:solidFill>
                <a:latin typeface="Arial"/>
                <a:ea typeface="Arial Unicode MS"/>
                <a:cs typeface="Arial"/>
              </a:rPr>
              <a:t>Probably yes, if we (GLDS ) are planning to have first level support team for K8S, then SOSIVIO could be useful for this team.</a:t>
            </a:r>
          </a:p>
          <a:p>
            <a:pPr marL="628599" lvl="1" indent="-171399" defTabSz="1088449">
              <a:lnSpc>
                <a:spcPts val="1999"/>
              </a:lnSpc>
              <a:spcAft>
                <a:spcPts val="600"/>
              </a:spcAft>
              <a:buClr>
                <a:srgbClr val="F0AB00"/>
              </a:buClr>
              <a:buSzPct val="80000"/>
              <a:buFont typeface="Arial" panose="020B0604020202020204" pitchFamily="34" charset="0"/>
              <a:buChar char="•"/>
              <a:defRPr/>
            </a:pPr>
            <a:r>
              <a:rPr lang="en-US" sz="1400" dirty="0">
                <a:solidFill>
                  <a:srgbClr val="FFFFFF"/>
                </a:solidFill>
                <a:latin typeface="Arial"/>
                <a:ea typeface="Arial Unicode MS"/>
                <a:cs typeface="Arial"/>
              </a:rPr>
              <a:t>only if your team wants to focus in K8S information as SOSIVIO is not capable to get BareMetal, VM’s, etc. existing GLDS landscapes  included VMs not just K8S.</a:t>
            </a:r>
          </a:p>
          <a:p>
            <a:pPr marL="171399" indent="-171399" defTabSz="1088449">
              <a:lnSpc>
                <a:spcPts val="1999"/>
              </a:lnSpc>
              <a:spcAft>
                <a:spcPts val="600"/>
              </a:spcAft>
              <a:buClr>
                <a:srgbClr val="F0AB00"/>
              </a:buClr>
              <a:buSzPct val="80000"/>
              <a:buFont typeface="Arial" panose="020B0604020202020204" pitchFamily="34" charset="0"/>
              <a:buChar char="•"/>
              <a:defRPr/>
            </a:pPr>
            <a:r>
              <a:rPr lang="en-US" sz="1400" dirty="0">
                <a:solidFill>
                  <a:srgbClr val="FFFFFF"/>
                </a:solidFill>
                <a:latin typeface="Arial"/>
                <a:ea typeface="Arial Unicode MS"/>
                <a:cs typeface="Arial"/>
              </a:rPr>
              <a:t>Out of the Box, Gardener provides Grafana dashboards &amp; Kubernetes dashboards for analysis, but this requires having some deeper knowledge or expertise on K8S.</a:t>
            </a:r>
          </a:p>
          <a:p>
            <a:pPr marL="171399" indent="-171399" defTabSz="1088449">
              <a:lnSpc>
                <a:spcPts val="1999"/>
              </a:lnSpc>
              <a:spcAft>
                <a:spcPts val="600"/>
              </a:spcAft>
              <a:buClr>
                <a:srgbClr val="F0AB00"/>
              </a:buClr>
              <a:buSzPct val="80000"/>
              <a:buFont typeface="Arial" panose="020B0604020202020204" pitchFamily="34" charset="0"/>
              <a:buChar char="•"/>
              <a:defRPr/>
            </a:pPr>
            <a:r>
              <a:rPr lang="en-US" sz="1400" dirty="0">
                <a:solidFill>
                  <a:srgbClr val="FFFFFF"/>
                </a:solidFill>
                <a:latin typeface="Arial"/>
                <a:ea typeface="Arial Unicode MS"/>
                <a:cs typeface="Arial"/>
              </a:rPr>
              <a:t>For development teams in SAP, I don’t think they will be interested as they already have the tools, e.g., Prometheus, Grafana, </a:t>
            </a:r>
            <a:r>
              <a:rPr lang="en-US" sz="1400" dirty="0" err="1">
                <a:solidFill>
                  <a:srgbClr val="FFFFFF"/>
                </a:solidFill>
                <a:latin typeface="Arial"/>
                <a:ea typeface="Arial Unicode MS"/>
                <a:cs typeface="Arial"/>
              </a:rPr>
              <a:t>Octobus</a:t>
            </a:r>
            <a:r>
              <a:rPr lang="en-US" sz="1400" dirty="0">
                <a:solidFill>
                  <a:srgbClr val="FFFFFF"/>
                </a:solidFill>
                <a:latin typeface="Arial"/>
                <a:ea typeface="Arial Unicode MS"/>
                <a:cs typeface="Arial"/>
              </a:rPr>
              <a:t>, BTP CLS, Kubernetes Dashboard, etc.</a:t>
            </a:r>
          </a:p>
        </p:txBody>
      </p:sp>
      <p:cxnSp>
        <p:nvCxnSpPr>
          <p:cNvPr id="14" name="Straight Connector 13">
            <a:extLst>
              <a:ext uri="{FF2B5EF4-FFF2-40B4-BE49-F238E27FC236}">
                <a16:creationId xmlns:a16="http://schemas.microsoft.com/office/drawing/2014/main" id="{33ADF743-25B5-2E46-A875-85DB186B2F08}"/>
              </a:ext>
            </a:extLst>
          </p:cNvPr>
          <p:cNvCxnSpPr>
            <a:cxnSpLocks/>
          </p:cNvCxnSpPr>
          <p:nvPr/>
        </p:nvCxnSpPr>
        <p:spPr>
          <a:xfrm>
            <a:off x="504218" y="703650"/>
            <a:ext cx="9297704"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F0A9972-EC49-224B-74A4-B94AF0382059}"/>
              </a:ext>
            </a:extLst>
          </p:cNvPr>
          <p:cNvPicPr>
            <a:picLocks noChangeAspect="1"/>
          </p:cNvPicPr>
          <p:nvPr/>
        </p:nvPicPr>
        <p:blipFill>
          <a:blip r:embed="rId3"/>
          <a:stretch>
            <a:fillRect/>
          </a:stretch>
        </p:blipFill>
        <p:spPr>
          <a:xfrm>
            <a:off x="10093028" y="1014736"/>
            <a:ext cx="1884426" cy="18844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5" name="Straight Connector 14">
            <a:extLst>
              <a:ext uri="{FF2B5EF4-FFF2-40B4-BE49-F238E27FC236}">
                <a16:creationId xmlns:a16="http://schemas.microsoft.com/office/drawing/2014/main" id="{790E4D13-4F30-103F-ACC6-36093D3FF01B}"/>
              </a:ext>
            </a:extLst>
          </p:cNvPr>
          <p:cNvCxnSpPr>
            <a:cxnSpLocks/>
          </p:cNvCxnSpPr>
          <p:nvPr/>
        </p:nvCxnSpPr>
        <p:spPr>
          <a:xfrm>
            <a:off x="504218" y="4229815"/>
            <a:ext cx="9297704"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62E561F-40D0-BA30-72B2-B71F7262DE54}"/>
              </a:ext>
            </a:extLst>
          </p:cNvPr>
          <p:cNvSpPr txBox="1"/>
          <p:nvPr/>
        </p:nvSpPr>
        <p:spPr>
          <a:xfrm>
            <a:off x="727242" y="4660018"/>
            <a:ext cx="9074680" cy="1413016"/>
          </a:xfrm>
          <a:prstGeom prst="rect">
            <a:avLst/>
          </a:prstGeom>
          <a:noFill/>
        </p:spPr>
        <p:txBody>
          <a:bodyPr wrap="square" lIns="0" tIns="0" rIns="0" bIns="0" rtlCol="0" anchor="t">
            <a:spAutoFit/>
          </a:bodyPr>
          <a:lstStyle/>
          <a:p>
            <a:pPr defTabSz="1088449">
              <a:lnSpc>
                <a:spcPts val="1999"/>
              </a:lnSpc>
              <a:spcAft>
                <a:spcPts val="600"/>
              </a:spcAft>
              <a:defRPr/>
            </a:pPr>
            <a:r>
              <a:rPr lang="en-US" sz="1400" b="1" spc="100" dirty="0">
                <a:solidFill>
                  <a:srgbClr val="F0AB00"/>
                </a:solidFill>
                <a:latin typeface="Arial"/>
              </a:rPr>
              <a:t>Do you think Gardener team will be interest ?</a:t>
            </a:r>
          </a:p>
          <a:p>
            <a:pPr marL="171399" indent="-171399" defTabSz="1088449">
              <a:lnSpc>
                <a:spcPts val="1999"/>
              </a:lnSpc>
              <a:spcAft>
                <a:spcPts val="600"/>
              </a:spcAft>
              <a:buClr>
                <a:srgbClr val="F0AB00"/>
              </a:buClr>
              <a:buSzPct val="80000"/>
              <a:buFont typeface="Arial" panose="020B0604020202020204" pitchFamily="34" charset="0"/>
              <a:buChar char="•"/>
              <a:defRPr/>
            </a:pPr>
            <a:r>
              <a:rPr lang="en-US" sz="1400" b="1" dirty="0">
                <a:solidFill>
                  <a:srgbClr val="FFFFFF"/>
                </a:solidFill>
                <a:latin typeface="Arial"/>
                <a:ea typeface="Arial Unicode MS"/>
                <a:cs typeface="Arial"/>
              </a:rPr>
              <a:t>Probably</a:t>
            </a:r>
            <a:r>
              <a:rPr lang="en-US" sz="1400" dirty="0">
                <a:solidFill>
                  <a:srgbClr val="FFFFFF"/>
                </a:solidFill>
                <a:latin typeface="Arial"/>
                <a:ea typeface="Arial Unicode MS"/>
                <a:cs typeface="Arial"/>
              </a:rPr>
              <a:t> </a:t>
            </a:r>
            <a:r>
              <a:rPr lang="en-US" sz="1400" b="1" dirty="0">
                <a:solidFill>
                  <a:srgbClr val="FFFFFF"/>
                </a:solidFill>
                <a:latin typeface="Arial"/>
                <a:ea typeface="Arial Unicode MS"/>
                <a:cs typeface="Arial"/>
              </a:rPr>
              <a:t>No</a:t>
            </a:r>
            <a:r>
              <a:rPr lang="en-US" sz="1400" dirty="0">
                <a:solidFill>
                  <a:srgbClr val="FFFFFF"/>
                </a:solidFill>
                <a:latin typeface="Arial"/>
                <a:ea typeface="Arial Unicode MS"/>
                <a:cs typeface="Arial"/>
              </a:rPr>
              <a:t> as Gardener team is responsible to provide the framework to deploy standard K8S ( via automation in the different cloud providers), so they do not monitor K8S environments themselves, this is an activity for the </a:t>
            </a:r>
            <a:r>
              <a:rPr lang="en-US" sz="1400" dirty="0" err="1">
                <a:solidFill>
                  <a:srgbClr val="FFFFFF"/>
                </a:solidFill>
                <a:latin typeface="Arial"/>
                <a:ea typeface="Arial Unicode MS"/>
                <a:cs typeface="Arial"/>
              </a:rPr>
              <a:t>LoBs</a:t>
            </a:r>
            <a:r>
              <a:rPr lang="en-US" sz="1400" dirty="0">
                <a:solidFill>
                  <a:srgbClr val="FFFFFF"/>
                </a:solidFill>
                <a:latin typeface="Arial"/>
                <a:ea typeface="Arial Unicode MS"/>
                <a:cs typeface="Arial"/>
              </a:rPr>
              <a:t> who runs the applications.</a:t>
            </a:r>
          </a:p>
          <a:p>
            <a:pPr marL="171399" indent="-171399" defTabSz="1088449">
              <a:lnSpc>
                <a:spcPts val="1999"/>
              </a:lnSpc>
              <a:spcAft>
                <a:spcPts val="600"/>
              </a:spcAft>
              <a:buClr>
                <a:srgbClr val="F0AB00"/>
              </a:buClr>
              <a:buSzPct val="80000"/>
              <a:buFont typeface="Arial" panose="020B0604020202020204" pitchFamily="34" charset="0"/>
              <a:buChar char="•"/>
              <a:defRPr/>
            </a:pPr>
            <a:endParaRPr lang="en-US" sz="1400" dirty="0">
              <a:solidFill>
                <a:srgbClr val="FFFFFF"/>
              </a:solidFill>
              <a:latin typeface="Arial"/>
              <a:ea typeface="Arial Unicode MS"/>
              <a:cs typeface="Arial"/>
            </a:endParaRPr>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0C4B0F3-866E-4FE0-9629-A6908756998A}"/>
                  </a:ext>
                </a:extLst>
              </p14:cNvPr>
              <p14:cNvContentPartPr/>
              <p14:nvPr/>
            </p14:nvContentPartPr>
            <p14:xfrm>
              <a:off x="3868643" y="-234860"/>
              <a:ext cx="360" cy="360"/>
            </p14:xfrm>
          </p:contentPart>
        </mc:Choice>
        <mc:Fallback xmlns="">
          <p:pic>
            <p:nvPicPr>
              <p:cNvPr id="4" name="Ink 3">
                <a:extLst>
                  <a:ext uri="{FF2B5EF4-FFF2-40B4-BE49-F238E27FC236}">
                    <a16:creationId xmlns:a16="http://schemas.microsoft.com/office/drawing/2014/main" id="{00C4B0F3-866E-4FE0-9629-A6908756998A}"/>
                  </a:ext>
                </a:extLst>
              </p:cNvPr>
              <p:cNvPicPr/>
              <p:nvPr/>
            </p:nvPicPr>
            <p:blipFill>
              <a:blip r:embed="rId5"/>
              <a:stretch>
                <a:fillRect/>
              </a:stretch>
            </p:blipFill>
            <p:spPr>
              <a:xfrm>
                <a:off x="3815003" y="-342500"/>
                <a:ext cx="108000" cy="216000"/>
              </a:xfrm>
              <a:prstGeom prst="rect">
                <a:avLst/>
              </a:prstGeom>
            </p:spPr>
          </p:pic>
        </mc:Fallback>
      </mc:AlternateContent>
    </p:spTree>
    <p:extLst>
      <p:ext uri="{BB962C8B-B14F-4D97-AF65-F5344CB8AC3E}">
        <p14:creationId xmlns:p14="http://schemas.microsoft.com/office/powerpoint/2010/main" val="1647145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175A506-C28A-30D8-BFF0-59F58161D4AD}"/>
              </a:ext>
            </a:extLst>
          </p:cNvPr>
          <p:cNvSpPr>
            <a:spLocks noChangeArrowheads="1"/>
          </p:cNvSpPr>
          <p:nvPr/>
        </p:nvSpPr>
        <p:spPr bwMode="auto">
          <a:xfrm>
            <a:off x="1825083" y="301083"/>
            <a:ext cx="156193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5" name="Picture 1">
            <a:extLst>
              <a:ext uri="{FF2B5EF4-FFF2-40B4-BE49-F238E27FC236}">
                <a16:creationId xmlns:a16="http://schemas.microsoft.com/office/drawing/2014/main" id="{5ECAB200-AA03-9A62-93B3-639CDA6AE6B8}"/>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56839" y="196576"/>
            <a:ext cx="6211679" cy="46765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C9B87C6-DC21-6628-1D8E-4424482F52BB}"/>
              </a:ext>
            </a:extLst>
          </p:cNvPr>
          <p:cNvPicPr>
            <a:picLocks noChangeAspect="1"/>
          </p:cNvPicPr>
          <p:nvPr/>
        </p:nvPicPr>
        <p:blipFill>
          <a:blip r:embed="rId4"/>
          <a:stretch>
            <a:fillRect/>
          </a:stretch>
        </p:blipFill>
        <p:spPr>
          <a:xfrm>
            <a:off x="4062761" y="2703064"/>
            <a:ext cx="7772400" cy="3853853"/>
          </a:xfrm>
          <a:prstGeom prst="rect">
            <a:avLst/>
          </a:prstGeom>
        </p:spPr>
      </p:pic>
    </p:spTree>
    <p:extLst>
      <p:ext uri="{BB962C8B-B14F-4D97-AF65-F5344CB8AC3E}">
        <p14:creationId xmlns:p14="http://schemas.microsoft.com/office/powerpoint/2010/main" val="166532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4EF6A-00E9-3B40-95A2-5A668779B281}"/>
              </a:ext>
            </a:extLst>
          </p:cNvPr>
          <p:cNvSpPr>
            <a:spLocks noGrp="1"/>
          </p:cNvSpPr>
          <p:nvPr>
            <p:ph type="title"/>
          </p:nvPr>
        </p:nvSpPr>
        <p:spPr>
          <a:xfrm>
            <a:off x="504218" y="312169"/>
            <a:ext cx="11183564" cy="369236"/>
          </a:xfrm>
        </p:spPr>
        <p:txBody>
          <a:bodyPr/>
          <a:lstStyle/>
          <a:p>
            <a:r>
              <a:rPr lang="en-US" dirty="0">
                <a:solidFill>
                  <a:srgbClr val="F0AB00"/>
                </a:solidFill>
              </a:rPr>
              <a:t>SOSIVIO contacts</a:t>
            </a:r>
            <a:endParaRPr lang="en-US" sz="1799" dirty="0">
              <a:cs typeface="Arial"/>
            </a:endParaRPr>
          </a:p>
        </p:txBody>
      </p:sp>
      <p:sp>
        <p:nvSpPr>
          <p:cNvPr id="19" name="TextBox 18">
            <a:extLst>
              <a:ext uri="{FF2B5EF4-FFF2-40B4-BE49-F238E27FC236}">
                <a16:creationId xmlns:a16="http://schemas.microsoft.com/office/drawing/2014/main" id="{1511F4D9-0A5F-41CD-9556-23DDAB32EEC1}"/>
              </a:ext>
            </a:extLst>
          </p:cNvPr>
          <p:cNvSpPr txBox="1"/>
          <p:nvPr/>
        </p:nvSpPr>
        <p:spPr>
          <a:xfrm>
            <a:off x="884779" y="1171378"/>
            <a:ext cx="8726981" cy="923330"/>
          </a:xfrm>
          <a:prstGeom prst="rect">
            <a:avLst/>
          </a:prstGeom>
          <a:noFill/>
        </p:spPr>
        <p:txBody>
          <a:bodyPr wrap="square">
            <a:spAutoFit/>
          </a:bodyPr>
          <a:lstStyle/>
          <a:p>
            <a:pPr marL="0" marR="0" algn="l">
              <a:spcBef>
                <a:spcPts val="0"/>
              </a:spcBef>
              <a:spcAft>
                <a:spcPts val="0"/>
              </a:spcAft>
              <a:buFont typeface="Arial" panose="020B0604020202020204" pitchFamily="34" charset="0"/>
              <a:buChar char="•"/>
            </a:pPr>
            <a:r>
              <a:rPr lang="en-US" dirty="0">
                <a:solidFill>
                  <a:srgbClr val="FFFFFF"/>
                </a:solidFill>
                <a:latin typeface="Arial"/>
                <a:ea typeface="Arial Unicode MS"/>
                <a:cs typeface="Arial"/>
              </a:rPr>
              <a:t>COO </a:t>
            </a:r>
            <a:r>
              <a:rPr lang="en-US" dirty="0">
                <a:solidFill>
                  <a:srgbClr val="FFFFFF"/>
                </a:solidFill>
                <a:latin typeface="Arial"/>
                <a:ea typeface="Arial Unicode MS"/>
                <a:cs typeface="Arial"/>
                <a:hlinkClick r:id="rId3" tooltip="mailto:adam@sosiv.io">
                  <a:extLst>
                    <a:ext uri="{A12FA001-AC4F-418D-AE19-62706E023703}">
                      <ahyp:hlinkClr xmlns:ahyp="http://schemas.microsoft.com/office/drawing/2018/hyperlinkcolor" val="tx"/>
                    </a:ext>
                  </a:extLst>
                </a:hlinkClick>
              </a:rPr>
              <a:t>Adam Weiner</a:t>
            </a:r>
            <a:r>
              <a:rPr lang="en-US" dirty="0">
                <a:solidFill>
                  <a:srgbClr val="FFFFFF"/>
                </a:solidFill>
                <a:latin typeface="Arial"/>
                <a:ea typeface="Arial Unicode MS"/>
                <a:cs typeface="Arial"/>
              </a:rPr>
              <a:t>  located in SF </a:t>
            </a:r>
          </a:p>
          <a:p>
            <a:pPr marL="0" marR="0" algn="l">
              <a:spcBef>
                <a:spcPts val="0"/>
              </a:spcBef>
              <a:spcAft>
                <a:spcPts val="0"/>
              </a:spcAft>
              <a:buFont typeface="Arial" panose="020B0604020202020204" pitchFamily="34" charset="0"/>
              <a:buChar char="•"/>
            </a:pPr>
            <a:r>
              <a:rPr lang="en-US" dirty="0">
                <a:solidFill>
                  <a:srgbClr val="FFFFFF"/>
                </a:solidFill>
                <a:latin typeface="Arial"/>
                <a:ea typeface="Arial Unicode MS"/>
                <a:cs typeface="Arial"/>
                <a:hlinkClick r:id="rId4" tooltip="mailto:stephen@sosiv.io">
                  <a:extLst>
                    <a:ext uri="{A12FA001-AC4F-418D-AE19-62706E023703}">
                      <ahyp:hlinkClr xmlns:ahyp="http://schemas.microsoft.com/office/drawing/2018/hyperlinkcolor" val="tx"/>
                    </a:ext>
                  </a:extLst>
                </a:hlinkClick>
              </a:rPr>
              <a:t>Stephen Thorn</a:t>
            </a:r>
            <a:r>
              <a:rPr lang="en-US" dirty="0">
                <a:solidFill>
                  <a:srgbClr val="FFFFFF"/>
                </a:solidFill>
                <a:latin typeface="Arial"/>
                <a:ea typeface="Arial Unicode MS"/>
                <a:cs typeface="Arial"/>
              </a:rPr>
              <a:t>  solution architects located in the US east coast.</a:t>
            </a:r>
          </a:p>
          <a:p>
            <a:pPr marL="0" marR="0" algn="l">
              <a:spcBef>
                <a:spcPts val="0"/>
              </a:spcBef>
              <a:spcAft>
                <a:spcPts val="0"/>
              </a:spcAft>
              <a:buFont typeface="Arial" panose="020B0604020202020204" pitchFamily="34" charset="0"/>
              <a:buChar char="•"/>
            </a:pPr>
            <a:r>
              <a:rPr lang="en-US" dirty="0">
                <a:solidFill>
                  <a:srgbClr val="FFFFFF"/>
                </a:solidFill>
                <a:latin typeface="Arial"/>
                <a:ea typeface="Arial Unicode MS"/>
                <a:cs typeface="Arial"/>
              </a:rPr>
              <a:t>COO </a:t>
            </a:r>
            <a:r>
              <a:rPr lang="en-US" dirty="0" err="1">
                <a:solidFill>
                  <a:srgbClr val="FFFFFF"/>
                </a:solidFill>
                <a:latin typeface="Arial"/>
                <a:ea typeface="Arial Unicode MS"/>
                <a:cs typeface="Arial"/>
              </a:rPr>
              <a:t>liran</a:t>
            </a:r>
            <a:r>
              <a:rPr lang="en-US" dirty="0">
                <a:solidFill>
                  <a:srgbClr val="FFFFFF"/>
                </a:solidFill>
                <a:latin typeface="Arial"/>
                <a:ea typeface="Arial Unicode MS"/>
                <a:cs typeface="Arial"/>
              </a:rPr>
              <a:t> </a:t>
            </a:r>
            <a:r>
              <a:rPr lang="en-US" dirty="0" err="1">
                <a:solidFill>
                  <a:srgbClr val="FFFFFF"/>
                </a:solidFill>
                <a:latin typeface="Arial"/>
                <a:ea typeface="Arial Unicode MS"/>
                <a:cs typeface="Arial"/>
              </a:rPr>
              <a:t>cohen</a:t>
            </a:r>
            <a:r>
              <a:rPr lang="en-US" dirty="0">
                <a:solidFill>
                  <a:srgbClr val="FFFFFF"/>
                </a:solidFill>
                <a:latin typeface="Arial"/>
                <a:ea typeface="Arial Unicode MS"/>
                <a:cs typeface="Arial"/>
              </a:rPr>
              <a:t> &lt;</a:t>
            </a:r>
            <a:r>
              <a:rPr lang="en-US" dirty="0" err="1">
                <a:solidFill>
                  <a:srgbClr val="FFFFFF"/>
                </a:solidFill>
                <a:latin typeface="Arial"/>
                <a:ea typeface="Arial Unicode MS"/>
                <a:cs typeface="Arial"/>
              </a:rPr>
              <a:t>liran@sosiv.io</a:t>
            </a:r>
            <a:r>
              <a:rPr lang="en-US" dirty="0">
                <a:solidFill>
                  <a:srgbClr val="FFFFFF"/>
                </a:solidFill>
                <a:latin typeface="Arial"/>
                <a:ea typeface="Arial Unicode MS"/>
                <a:cs typeface="Arial"/>
              </a:rPr>
              <a:t>&gt;</a:t>
            </a:r>
          </a:p>
        </p:txBody>
      </p:sp>
    </p:spTree>
    <p:extLst>
      <p:ext uri="{BB962C8B-B14F-4D97-AF65-F5344CB8AC3E}">
        <p14:creationId xmlns:p14="http://schemas.microsoft.com/office/powerpoint/2010/main" val="8730481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True&quot; Source=&quot;Group 4&quot; Layer=&quot;Group 4&quot; /&gt;"/>
</p:tagLst>
</file>

<file path=ppt/tags/tag1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00 [5]&quot; Source=&quot;Harvey 100&quot; /&gt;"/>
</p:tagLst>
</file>

<file path=ppt/tags/tag10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5/100 [95]&quot; Source=&quot;Harvey 100&quot; /&gt;"/>
</p:tagLst>
</file>

<file path=ppt/tags/tag10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6/100 [96]&quot; Source=&quot;Harvey 100&quot; /&gt;"/>
</p:tagLst>
</file>

<file path=ppt/tags/tag10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7/100 [97]&quot; Source=&quot;Harvey 100&quot; /&gt;"/>
</p:tagLst>
</file>

<file path=ppt/tags/tag10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8/100 [98]&quot; Source=&quot;Harvey 100&quot; /&gt;"/>
</p:tagLst>
</file>

<file path=ppt/tags/tag10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9/100 [99]&quot; Source=&quot;Harvey 100&quot; /&gt;"/>
</p:tagLst>
</file>

<file path=ppt/tags/tag10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0/100 [100]&quot; Source=&quot;Harvey 100&quot; /&gt;"/>
</p:tagLst>
</file>

<file path=ppt/tags/tag10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0/8 [0]&quot; /&gt;"/>
</p:tagLst>
</file>

<file path=ppt/tags/tag10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1/8 [1]&quot; /&gt;"/>
</p:tagLst>
</file>

<file path=ppt/tags/tag10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2/8 [2]&quot; /&gt;"/>
</p:tagLst>
</file>

<file path=ppt/tags/tag10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3/8 [3]&quot; /&gt;"/>
</p:tagLst>
</file>

<file path=ppt/tags/tag1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00 [6]&quot; Source=&quot;Harvey 100&quot; /&gt;"/>
</p:tagLst>
</file>

<file path=ppt/tags/tag11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4/8 [4]&quot; /&gt;"/>
</p:tagLst>
</file>

<file path=ppt/tags/tag11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5/8 [5]&quot; /&gt;"/>
</p:tagLst>
</file>

<file path=ppt/tags/tag11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6/8 [6]&quot; /&gt;"/>
</p:tagLst>
</file>

<file path=ppt/tags/tag11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7/8 [7]&quot; /&gt;"/>
</p:tagLst>
</file>

<file path=ppt/tags/tag11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8/8 [8]&quot; /&gt;"/>
</p:tagLst>
</file>

<file path=ppt/tags/tag11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0/4 [0]&quot; /&gt;"/>
</p:tagLst>
</file>

<file path=ppt/tags/tag11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1/4 [1]&quot; /&gt;"/>
</p:tagLst>
</file>

<file path=ppt/tags/tag11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2/4 [2]&quot; /&gt;"/>
</p:tagLst>
</file>

<file path=ppt/tags/tag11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3/4 [3]&quot; /&gt;"/>
</p:tagLst>
</file>

<file path=ppt/tags/tag11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4/4 [4]&quot; /&gt;"/>
</p:tagLst>
</file>

<file path=ppt/tags/tag1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00 [7]&quot; Source=&quot;Harvey 100&quot; /&gt;"/>
</p:tagLst>
</file>

<file path=ppt/tags/tag12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0/3 [0]&quot; /&gt;"/>
</p:tagLst>
</file>

<file path=ppt/tags/tag12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1/3 [1]&quot; /&gt;"/>
</p:tagLst>
</file>

<file path=ppt/tags/tag12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2/3 [2]&quot; /&gt;"/>
</p:tagLst>
</file>

<file path=ppt/tags/tag12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3/3 [3]&quot; /&gt;"/>
</p:tagLst>
</file>

<file path=ppt/tags/tag1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00 [8]&quot; Source=&quot;Harvey 100&quot; /&gt;"/>
</p:tagLst>
</file>

<file path=ppt/tags/tag1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00 [9]&quot; Source=&quot;Harvey 100&quot; /&gt;"/>
</p:tagLst>
</file>

<file path=ppt/tags/tag1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100 [10]&quot; Source=&quot;Harvey 100&quot; /&gt;"/>
</p:tagLst>
</file>

<file path=ppt/tags/tag1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100 [11]&quot; Source=&quot;Harvey 100&quot; /&gt;"/>
</p:tagLst>
</file>

<file path=ppt/tags/tag1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2/100 [12]&quot; Source=&quot;Harvey 100&quot; /&gt;"/>
</p:tagLst>
</file>

<file path=ppt/tags/tag1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3/100 [13]&quot; Source=&quot;Harvey 100&quot; /&gt;"/>
</p:tagLst>
</file>

<file path=ppt/tags/tag1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4/100 [14]&quot; Source=&quot;Harvey 100&quot; /&gt;"/>
</p:tagLst>
</file>

<file path=ppt/tags/tag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True&quot; Source=&quot;Group 5&quot; Layer=&quot;Group 5&quot; /&gt;"/>
</p:tagLst>
</file>

<file path=ppt/tags/tag2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5/100 [15]&quot; Source=&quot;Harvey 100&quot; /&gt;"/>
</p:tagLst>
</file>

<file path=ppt/tags/tag2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6/100 [16]&quot; Source=&quot;Harvey 100&quot; /&gt;"/>
</p:tagLst>
</file>

<file path=ppt/tags/tag2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7/100 [17]&quot; Source=&quot;Harvey 100&quot; /&gt;"/>
</p:tagLst>
</file>

<file path=ppt/tags/tag2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8/100 [18]&quot; Source=&quot;Harvey 100&quot; /&gt;"/>
</p:tagLst>
</file>

<file path=ppt/tags/tag2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9/100 [19]&quot; Source=&quot;Harvey 100&quot; /&gt;"/>
</p:tagLst>
</file>

<file path=ppt/tags/tag2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0/100 [20]&quot; Source=&quot;Harvey 100&quot; /&gt;"/>
</p:tagLst>
</file>

<file path=ppt/tags/tag2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100 [21]&quot; Source=&quot;Harvey 100&quot; /&gt;"/>
</p:tagLst>
</file>

<file path=ppt/tags/tag2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2/100 [22]&quot; Source=&quot;Harvey 100&quot; /&gt;"/>
</p:tagLst>
</file>

<file path=ppt/tags/tag2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3/100 [23]&quot; Source=&quot;Harvey 100&quot; /&gt;"/>
</p:tagLst>
</file>

<file path=ppt/tags/tag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4/100 [24]&quot; Source=&quot;Harvey 100&quot; /&gt;"/>
</p:tagLst>
</file>

<file path=ppt/tags/tag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True&quot; Source=&quot;Harvey 8&quot; Layer=&quot;Harvey 8&quot; /&gt;"/>
</p:tagLst>
</file>

<file path=ppt/tags/tag3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5/100 [25]&quot; Source=&quot;Harvey 100&quot; /&gt;"/>
</p:tagLst>
</file>

<file path=ppt/tags/tag3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6/100 [26]&quot; Source=&quot;Harvey 100&quot; /&gt;"/>
</p:tagLst>
</file>

<file path=ppt/tags/tag3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7/100 [27]&quot; Source=&quot;Harvey 100&quot; /&gt;"/>
</p:tagLst>
</file>

<file path=ppt/tags/tag3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8/100 [28]&quot; Source=&quot;Harvey 100&quot; /&gt;"/>
</p:tagLst>
</file>

<file path=ppt/tags/tag3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9/100 [29]&quot; Source=&quot;Harvey 100&quot; /&gt;"/>
</p:tagLst>
</file>

<file path=ppt/tags/tag3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0/100 [30]&quot; Source=&quot;Harvey 100&quot; /&gt;"/>
</p:tagLst>
</file>

<file path=ppt/tags/tag3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100 [31]&quot; Source=&quot;Harvey 100&quot; /&gt;"/>
</p:tagLst>
</file>

<file path=ppt/tags/tag3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2/100 [32]&quot; Source=&quot;Harvey 100&quot; /&gt;"/>
</p:tagLst>
</file>

<file path=ppt/tags/tag3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3/100 [33]&quot; Source=&quot;Harvey 100&quot; /&gt;"/>
</p:tagLst>
</file>

<file path=ppt/tags/tag3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4/100 [34]&quot; Source=&quot;Harvey 100&quot; /&gt;"/>
</p:tagLst>
</file>

<file path=ppt/tags/tag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d5f66dcd-7c8d-4661-849b-23a9587c15e3&quot; /&gt;"/>
  <p:tag name="SP_POWERSHAPE" val="&lt;PowerShapeTag ClassVersion=&quot;0&quot; GUID=&quot;81f1f80b-b882-418d-8bbb-9c38d8d27274&quot; IsConsolidated=&quot;False&quot; IsTopLevel=&quot;True&quot; Layer=&quot;Harvey 100&quot; Source=&quot;Harvey 100&quot; /&gt;"/>
</p:tagLst>
</file>

<file path=ppt/tags/tag4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5/100 [35]&quot; Source=&quot;Harvey 100&quot; /&gt;"/>
</p:tagLst>
</file>

<file path=ppt/tags/tag4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6/100 [36]&quot; Source=&quot;Harvey 100&quot; /&gt;"/>
</p:tagLst>
</file>

<file path=ppt/tags/tag4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7/100 [37]&quot; Source=&quot;Harvey 100&quot; /&gt;"/>
</p:tagLst>
</file>

<file path=ppt/tags/tag4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8/100 [38]&quot; Source=&quot;Harvey 100&quot; /&gt;"/>
</p:tagLst>
</file>

<file path=ppt/tags/tag4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9/100 [39]&quot; Source=&quot;Harvey 100&quot; /&gt;"/>
</p:tagLst>
</file>

<file path=ppt/tags/tag4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0/100 [40]&quot; Source=&quot;Harvey 100&quot; /&gt;"/>
</p:tagLst>
</file>

<file path=ppt/tags/tag4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100 [41]&quot; Source=&quot;Harvey 100&quot; /&gt;"/>
</p:tagLst>
</file>

<file path=ppt/tags/tag4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2/100 [42]&quot; Source=&quot;Harvey 100&quot; /&gt;"/>
</p:tagLst>
</file>

<file path=ppt/tags/tag4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3/100 [43]&quot; Source=&quot;Harvey 100&quot; /&gt;"/>
</p:tagLst>
</file>

<file path=ppt/tags/tag4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4/100 [44]&quot; Source=&quot;Harvey 100&quot; /&gt;"/>
</p:tagLst>
</file>

<file path=ppt/tags/tag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0/100 [0]&quot; Source=&quot;Harvey 100&quot; /&gt;"/>
</p:tagLst>
</file>

<file path=ppt/tags/tag5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5/100 [45]&quot; Source=&quot;Harvey 100&quot; /&gt;"/>
</p:tagLst>
</file>

<file path=ppt/tags/tag5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6/100 [46]&quot; Source=&quot;Harvey 100&quot; /&gt;"/>
</p:tagLst>
</file>

<file path=ppt/tags/tag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7/100 [47]&quot; Source=&quot;Harvey 100&quot; /&gt;"/>
</p:tagLst>
</file>

<file path=ppt/tags/tag5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8/100 [48]&quot; Source=&quot;Harvey 100&quot; /&gt;"/>
</p:tagLst>
</file>

<file path=ppt/tags/tag5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9/100 [49]&quot; Source=&quot;Harvey 100&quot; /&gt;"/>
</p:tagLst>
</file>

<file path=ppt/tags/tag5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0/100 [50]&quot; Source=&quot;Harvey 100&quot; /&gt;"/>
</p:tagLst>
</file>

<file path=ppt/tags/tag5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100 [51]&quot; Source=&quot;Harvey 100&quot; /&gt;"/>
</p:tagLst>
</file>

<file path=ppt/tags/tag5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2/100 [52]&quot; Source=&quot;Harvey 100&quot; /&gt;"/>
</p:tagLst>
</file>

<file path=ppt/tags/tag5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3/100 [53]&quot; Source=&quot;Harvey 100&quot; /&gt;"/>
</p:tagLst>
</file>

<file path=ppt/tags/tag5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4/100 [54]&quot; Source=&quot;Harvey 100&quot; /&gt;"/>
</p:tagLst>
</file>

<file path=ppt/tags/tag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00 [1]&quot; Source=&quot;Harvey 100&quot; /&gt;"/>
</p:tagLst>
</file>

<file path=ppt/tags/tag6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5/100 [55]&quot; Source=&quot;Harvey 100&quot; /&gt;"/>
</p:tagLst>
</file>

<file path=ppt/tags/tag6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6/100 [56]&quot; Source=&quot;Harvey 100&quot; /&gt;"/>
</p:tagLst>
</file>

<file path=ppt/tags/tag6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7/100 [57]&quot; Source=&quot;Harvey 100&quot; /&gt;"/>
</p:tagLst>
</file>

<file path=ppt/tags/tag6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8/100 [58]&quot; Source=&quot;Harvey 100&quot; /&gt;"/>
</p:tagLst>
</file>

<file path=ppt/tags/tag6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9/100 [59]&quot; Source=&quot;Harvey 100&quot; /&gt;"/>
</p:tagLst>
</file>

<file path=ppt/tags/tag6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0/100 [60]&quot; Source=&quot;Harvey 100&quot; /&gt;"/>
</p:tagLst>
</file>

<file path=ppt/tags/tag6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100 [61]&quot; Source=&quot;Harvey 100&quot; /&gt;"/>
</p:tagLst>
</file>

<file path=ppt/tags/tag6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2/100 [62]&quot; Source=&quot;Harvey 100&quot; /&gt;"/>
</p:tagLst>
</file>

<file path=ppt/tags/tag6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3/100 [63]&quot; Source=&quot;Harvey 100&quot; /&gt;"/>
</p:tagLst>
</file>

<file path=ppt/tags/tag6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4/100 [64]&quot; Source=&quot;Harvey 100&quot; /&gt;"/>
</p:tagLst>
</file>

<file path=ppt/tags/tag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00 [2]&quot; Source=&quot;Harvey 100&quot; /&gt;"/>
</p:tagLst>
</file>

<file path=ppt/tags/tag7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5/100 [65]&quot; Source=&quot;Harvey 100&quot; /&gt;"/>
</p:tagLst>
</file>

<file path=ppt/tags/tag7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6/100 [66]&quot; Source=&quot;Harvey 100&quot; /&gt;"/>
</p:tagLst>
</file>

<file path=ppt/tags/tag7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7/100 [67]&quot; Source=&quot;Harvey 100&quot; /&gt;"/>
</p:tagLst>
</file>

<file path=ppt/tags/tag7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8/100 [68]&quot; Source=&quot;Harvey 100&quot; /&gt;"/>
</p:tagLst>
</file>

<file path=ppt/tags/tag7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9/100 [69]&quot; Source=&quot;Harvey 100&quot; /&gt;"/>
</p:tagLst>
</file>

<file path=ppt/tags/tag7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0/100 [70]&quot; Source=&quot;Harvey 100&quot; /&gt;"/>
</p:tagLst>
</file>

<file path=ppt/tags/tag7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100 [71]&quot; Source=&quot;Harvey 100&quot; /&gt;"/>
</p:tagLst>
</file>

<file path=ppt/tags/tag7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2/100 [72]&quot; Source=&quot;Harvey 100&quot; /&gt;"/>
</p:tagLst>
</file>

<file path=ppt/tags/tag7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3/100 [73]&quot; Source=&quot;Harvey 100&quot; /&gt;"/>
</p:tagLst>
</file>

<file path=ppt/tags/tag7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4/100 [74]&quot; Source=&quot;Harvey 100&quot; /&gt;"/>
</p:tagLst>
</file>

<file path=ppt/tags/tag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00 [3]&quot; Source=&quot;Harvey 100&quot; /&gt;"/>
</p:tagLst>
</file>

<file path=ppt/tags/tag8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5/100 [75]&quot; Source=&quot;Harvey 100&quot; /&gt;"/>
</p:tagLst>
</file>

<file path=ppt/tags/tag8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6/100 [76]&quot; Source=&quot;Harvey 100&quot; /&gt;"/>
</p:tagLst>
</file>

<file path=ppt/tags/tag8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7/100 [77]&quot; Source=&quot;Harvey 100&quot; /&gt;"/>
</p:tagLst>
</file>

<file path=ppt/tags/tag8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8/100 [78]&quot; Source=&quot;Harvey 100&quot; /&gt;"/>
</p:tagLst>
</file>

<file path=ppt/tags/tag8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9/100 [79]&quot; Source=&quot;Harvey 100&quot; /&gt;"/>
</p:tagLst>
</file>

<file path=ppt/tags/tag8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0/100 [80]&quot; Source=&quot;Harvey 100&quot; /&gt;"/>
</p:tagLst>
</file>

<file path=ppt/tags/tag8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100 [81]&quot; Source=&quot;Harvey 100&quot; /&gt;"/>
</p:tagLst>
</file>

<file path=ppt/tags/tag8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2/100 [82]&quot; Source=&quot;Harvey 100&quot; /&gt;"/>
</p:tagLst>
</file>

<file path=ppt/tags/tag8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3/100 [83]&quot; Source=&quot;Harvey 100&quot; /&gt;"/>
</p:tagLst>
</file>

<file path=ppt/tags/tag8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4/100 [84]&quot; Source=&quot;Harvey 100&quot; /&gt;"/>
</p:tagLst>
</file>

<file path=ppt/tags/tag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00 [4]&quot; Source=&quot;Harvey 100&quot; /&gt;"/>
</p:tagLst>
</file>

<file path=ppt/tags/tag9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5/100 [85]&quot; Source=&quot;Harvey 100&quot; /&gt;"/>
</p:tagLst>
</file>

<file path=ppt/tags/tag9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6/100 [86]&quot; Source=&quot;Harvey 100&quot; /&gt;"/>
</p:tagLst>
</file>

<file path=ppt/tags/tag9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7/100 [87]&quot; Source=&quot;Harvey 100&quot; /&gt;"/>
</p:tagLst>
</file>

<file path=ppt/tags/tag9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8/100 [88]&quot; Source=&quot;Harvey 100&quot; /&gt;"/>
</p:tagLst>
</file>

<file path=ppt/tags/tag9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9/100 [89]&quot; Source=&quot;Harvey 100&quot; /&gt;"/>
</p:tagLst>
</file>

<file path=ppt/tags/tag9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0/100 [90]&quot; Source=&quot;Harvey 100&quot; /&gt;"/>
</p:tagLst>
</file>

<file path=ppt/tags/tag9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100 [91]&quot; Source=&quot;Harvey 100&quot; /&gt;"/>
</p:tagLst>
</file>

<file path=ppt/tags/tag9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2/100 [92]&quot; Source=&quot;Harvey 100&quot; /&gt;"/>
</p:tagLst>
</file>

<file path=ppt/tags/tag9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3/100 [93]&quot; Source=&quot;Harvey 100&quot; /&gt;"/>
</p:tagLst>
</file>

<file path=ppt/tags/tag9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4/100 [94]&quot; Source=&quot;Harvey 100&quot; /&gt;"/>
</p:tagLst>
</file>

<file path=ppt/theme/theme1.xml><?xml version="1.0" encoding="utf-8"?>
<a:theme xmlns:a="http://schemas.openxmlformats.org/drawingml/2006/main" name="SAP 2022 16x9 black">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3" id="{98983C72-2C42-1B4B-ADCB-83524493A2CE}" vid="{01356D30-0C5C-804E-8623-53D3080288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TemplafyFormConfiguration><![CDATA[{"formFields":[],"formDataEntries":[]}]]></TemplafyFormConfiguration>
</file>

<file path=customXml/item2.xml><?xml version="1.0" encoding="utf-8"?>
<TemplafyTemplateConfiguration><![CDATA[{"elementsMetadata":[],"transformationConfigurations":[],"templateName":"blankpresentation","templateDescription":"","enableDocumentContentUpdater":false,"version":"2.0"}]]></TemplafyTemplateConfiguration>
</file>

<file path=customXml/item3.xml><?xml version="1.0" encoding="utf-8"?>
<Application xmlns="http://www.sap.com/cof/powerpoint/application">
  <Version>2</Version>
  <Revision>2.8.800.96347</Revision>
</Application>
</file>

<file path=customXml/item4.xml><?xml version="1.0" encoding="utf-8"?>
<TemplafySlideFormConfiguration><![CDATA[{"formFields":[],"formDataEntries":[]}]]></TemplafySlideFormConfiguration>
</file>

<file path=customXml/item5.xml><?xml version="1.0" encoding="utf-8"?>
<TemplafySlideTemplateConfiguration><![CDATA[{"slideVersion":1,"isValidatorEnabled":false,"isLocked":false,"elementsMetadata":[],"slideId":"637492538452648423","enableDocumentContentUpdater":false,"version":"2.0"}]]></TemplafySlideTemplateConfiguration>
</file>

<file path=customXml/itemProps1.xml><?xml version="1.0" encoding="utf-8"?>
<ds:datastoreItem xmlns:ds="http://schemas.openxmlformats.org/officeDocument/2006/customXml" ds:itemID="{21E4BB68-DBE0-4174-BF38-A8F24AA97E06}">
  <ds:schemaRefs/>
</ds:datastoreItem>
</file>

<file path=customXml/itemProps2.xml><?xml version="1.0" encoding="utf-8"?>
<ds:datastoreItem xmlns:ds="http://schemas.openxmlformats.org/officeDocument/2006/customXml" ds:itemID="{1E5C1412-4B31-4EB2-BCFB-90DC85E0549F}">
  <ds:schemaRefs/>
</ds:datastoreItem>
</file>

<file path=customXml/itemProps3.xml><?xml version="1.0" encoding="utf-8"?>
<ds:datastoreItem xmlns:ds="http://schemas.openxmlformats.org/officeDocument/2006/customXml" ds:itemID="{79D52781-C5BE-4A90-AF38-2FFE1C1132A7}">
  <ds:schemaRefs>
    <ds:schemaRef ds:uri="http://www.sap.com/cof/powerpoint/application"/>
  </ds:schemaRefs>
</ds:datastoreItem>
</file>

<file path=customXml/itemProps4.xml><?xml version="1.0" encoding="utf-8"?>
<ds:datastoreItem xmlns:ds="http://schemas.openxmlformats.org/officeDocument/2006/customXml" ds:itemID="{B7907530-0CC5-4229-9EFB-458F577AA3A6}">
  <ds:schemaRefs/>
</ds:datastoreItem>
</file>

<file path=customXml/itemProps5.xml><?xml version="1.0" encoding="utf-8"?>
<ds:datastoreItem xmlns:ds="http://schemas.openxmlformats.org/officeDocument/2006/customXml" ds:itemID="{DAEC0FB5-7FB8-4E5D-836C-D6122B8C2BC6}">
  <ds:schemaRefs/>
</ds:datastoreItem>
</file>

<file path=docProps/app.xml><?xml version="1.0" encoding="utf-8"?>
<Properties xmlns="http://schemas.openxmlformats.org/officeDocument/2006/extended-properties" xmlns:vt="http://schemas.openxmlformats.org/officeDocument/2006/docPropsVTypes">
  <TotalTime>4050</TotalTime>
  <Words>718</Words>
  <Application>Microsoft Macintosh PowerPoint</Application>
  <PresentationFormat>Widescreen</PresentationFormat>
  <Paragraphs>46</Paragraphs>
  <Slides>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Courier New</vt:lpstr>
      <vt:lpstr>Symbol</vt:lpstr>
      <vt:lpstr>Wingdings</vt:lpstr>
      <vt:lpstr>SAP 2022 16x9 black</vt:lpstr>
      <vt:lpstr>Research: Consulting Service - Monitoring &amp; Observability SOSIVIO   </vt:lpstr>
      <vt:lpstr>SOSIVIO – “Eliminate ambiguity in Kubernetes with a tightly coupled data collection and AI tool. Predict and prevent performance issues” </vt:lpstr>
      <vt:lpstr>SOSIVIO – Research conclusion</vt:lpstr>
      <vt:lpstr>PowerPoint Presentation</vt:lpstr>
      <vt:lpstr>SOSIVIO contacts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GLDS: Consulting Service – Monitoring &amp; Observability  </dc:title>
  <cp:lastModifiedBy>Estala Velasco, Carlos</cp:lastModifiedBy>
  <cp:revision>11</cp:revision>
  <dcterms:created xsi:type="dcterms:W3CDTF">2022-06-27T06:52:12Z</dcterms:created>
  <dcterms:modified xsi:type="dcterms:W3CDTF">2022-09-20T13:26:56Z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2021-02-18T14:04:05</vt:lpwstr>
  </property>
  <property fmtid="{D5CDD505-2E9C-101B-9397-08002B2CF9AE}" pid="3" name="TemplafyTenantId">
    <vt:lpwstr>sap</vt:lpwstr>
  </property>
  <property fmtid="{D5CDD505-2E9C-101B-9397-08002B2CF9AE}" pid="4" name="TemplafyTemplateId">
    <vt:lpwstr>637492538442071560</vt:lpwstr>
  </property>
  <property fmtid="{D5CDD505-2E9C-101B-9397-08002B2CF9AE}" pid="5" name="TemplafyUserProfileId">
    <vt:lpwstr>637725620693136800</vt:lpwstr>
  </property>
  <property fmtid="{D5CDD505-2E9C-101B-9397-08002B2CF9AE}" pid="6" name="TemplafyLanguageCode">
    <vt:lpwstr>en-US</vt:lpwstr>
  </property>
  <property fmtid="{D5CDD505-2E9C-101B-9397-08002B2CF9AE}" pid="7" name="TemplafyFromBlank">
    <vt:bool>true</vt:bool>
  </property>
</Properties>
</file>