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2993-7F62-1435-F6EB-846E9ABCE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B8CC9-5EB8-D50E-FB15-79346CC31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AA6D0-40C0-5847-059E-8E8E46DCD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10BD-5536-0C47-88AD-756F2EDE8E62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C855-39C2-DE4C-6FA2-19346BAF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DB2A7-AF97-ECE2-8915-C8AC1BF6F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550-791A-DA42-B8DE-BDDF4F3E9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8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FB80E-B89E-D13C-7FCA-D1CA7566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AC3551-7602-9B4E-5854-9681DBDEC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DF221-72E8-F635-2746-EE967CDE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10BD-5536-0C47-88AD-756F2EDE8E62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66659-FFE7-930A-E8D2-713CFB439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79D26-94AD-F550-5A97-B76CE3B08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550-791A-DA42-B8DE-BDDF4F3E9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8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BE349-3013-D5BA-8BF5-DC9510AA6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D60DD-41B0-DB34-FB6B-4EF5A00E4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E4814-C1BF-979A-B33F-21E34D002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10BD-5536-0C47-88AD-756F2EDE8E62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FCD4A-F1BF-654A-4F65-210DFE05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FFBF3-96EA-A772-0B23-F5BAF8F5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550-791A-DA42-B8DE-BDDF4F3E9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6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D6F2D-8697-CB1D-2380-26169D8EE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9D790-D360-2755-8CE8-4C7EF20EA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1A6FA-FA4E-F976-4D59-2B337B46D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10BD-5536-0C47-88AD-756F2EDE8E62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34980-7B7F-FEE7-7B62-4000FA717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C509A-911E-0984-C29D-019AB075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550-791A-DA42-B8DE-BDDF4F3E9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1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D219A-5C64-590E-1D8B-E4B36450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F7C4C-AFE4-919D-3024-035D55097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57683-48A5-CD79-FDB6-848AFD1E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10BD-5536-0C47-88AD-756F2EDE8E62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1C0D4-4F3A-6CF1-B740-AE63AF7B7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DDDDC-F4C2-DCA1-8CA2-F6432678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550-791A-DA42-B8DE-BDDF4F3E9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C6A98-58F1-0AA6-1BD0-F8DE727C0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9C322-4945-B5E7-4407-82E214BF1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DAE1E-3723-81D7-5487-838F91A78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58D59-12A3-B4F4-A5C5-E996268A6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10BD-5536-0C47-88AD-756F2EDE8E62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BAC82-BFCA-E3C2-FDFB-53097DB18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ACA30-88A9-A4F9-4F98-C1961EA6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550-791A-DA42-B8DE-BDDF4F3E9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6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49706-26CC-29F5-EFFB-78E563EBA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58A11-68F0-0492-31DC-7606E28D7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A4BDE-F97A-EA18-65B2-A937DB9A9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B23C96-A064-01AA-EFDF-8F3A1241E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7306F2-31E4-F8D2-73B8-5BA1BE9E28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9A8A76-3B1A-C500-BC4B-2B80A568F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10BD-5536-0C47-88AD-756F2EDE8E62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093D71-E461-1A8D-76BD-571E140FE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8650E-9AD6-70BF-997D-4A07540A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550-791A-DA42-B8DE-BDDF4F3E9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72B7F-D98C-BC66-765B-3E79F897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EB72B-4611-269B-6F26-12B79BF15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10BD-5536-0C47-88AD-756F2EDE8E62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E78180-357E-8065-4E9F-6A86E79C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F0B8A-37D6-6B0C-73CD-9E406D33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550-791A-DA42-B8DE-BDDF4F3E9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270484-A83B-49D6-BD8A-749F90C3B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10BD-5536-0C47-88AD-756F2EDE8E62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6C1BBF-8D2C-BBAC-5986-5B9FF1999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D3B37-9106-7895-C79C-668265DA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550-791A-DA42-B8DE-BDDF4F3E9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9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B3399-1518-0B13-F14F-6CE88EF3C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F12FF-B9C3-34E9-E41D-D3504BFE1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B773E-11DA-72C3-0A3A-9CC1B62DE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2D9B2-039C-6457-10CA-1EA2683F5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10BD-5536-0C47-88AD-756F2EDE8E62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E1EB2-EA4D-9910-3548-1B2E8EDC9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CDA63-8D9E-1F08-537B-29B0ABE9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550-791A-DA42-B8DE-BDDF4F3E9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9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581E-5BB2-B6D7-133A-6787B52E9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1F71CA-F474-9DDC-EAAA-899A1062A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C1ECE-E722-8CB7-1F39-EF540AED1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029F7-6B3D-B5DB-CB0F-CF2B1BDE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10BD-5536-0C47-88AD-756F2EDE8E62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8D501-188C-89CB-4ABC-FC5CCEDC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04CF5-5FFE-1977-8F9D-AF867F7E6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550-791A-DA42-B8DE-BDDF4F3E9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6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B99733-9582-3DB1-1B05-68B9F1212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9F909-F241-30F9-E437-7743EC7A8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DAA7E-EB9E-BC57-208A-CF6FFE5D0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10BD-5536-0C47-88AD-756F2EDE8E62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6592A-31D1-5E46-E17B-260799F1A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42957-9FAC-3EA6-BFCD-1B01E6BF9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C0550-791A-DA42-B8DE-BDDF4F3E9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C3BC894-0740-FEAA-4F19-5A42485174B1}"/>
              </a:ext>
            </a:extLst>
          </p:cNvPr>
          <p:cNvSpPr/>
          <p:nvPr/>
        </p:nvSpPr>
        <p:spPr>
          <a:xfrm>
            <a:off x="2303813" y="1520042"/>
            <a:ext cx="3218213" cy="23156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UCP API</a:t>
            </a:r>
          </a:p>
          <a:p>
            <a:r>
              <a:rPr lang="en-US" dirty="0"/>
              <a:t>Benefits:</a:t>
            </a:r>
            <a:br>
              <a:rPr lang="en-US" dirty="0"/>
            </a:br>
            <a:r>
              <a:rPr lang="en-US" dirty="0"/>
              <a:t>- Audit logs, </a:t>
            </a:r>
          </a:p>
          <a:p>
            <a:pPr marL="285750" indent="-285750">
              <a:buFontTx/>
              <a:buChar char="-"/>
            </a:pPr>
            <a:r>
              <a:rPr lang="en-US" dirty="0"/>
              <a:t>Visualization of the orders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Service account to count this activities</a:t>
            </a:r>
          </a:p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360E7D1-42E5-6CE9-C329-5DCF1B94BDB7}"/>
              </a:ext>
            </a:extLst>
          </p:cNvPr>
          <p:cNvSpPr/>
          <p:nvPr/>
        </p:nvSpPr>
        <p:spPr>
          <a:xfrm>
            <a:off x="7099465" y="3964379"/>
            <a:ext cx="3218213" cy="2315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SAP CC API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3CB7C75A-9857-AF77-EAC3-24F139DD8E80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4755079" y="2993571"/>
            <a:ext cx="1502226" cy="31865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09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759A-BEE8-1026-A739-7EB187CF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1AD7A-CA7A-074E-4BEE-18ACE9199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CC environments </a:t>
            </a:r>
            <a:r>
              <a:rPr lang="en-US" dirty="0"/>
              <a:t>(chef -  Readymade – cookbooks, recipes)</a:t>
            </a:r>
          </a:p>
          <a:p>
            <a:pPr lvl="1"/>
            <a:r>
              <a:rPr lang="en-US" dirty="0"/>
              <a:t>STOP / Start --&gt; API SAP CC (parameters) 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CREAte</a:t>
            </a:r>
            <a:r>
              <a:rPr lang="en-US" dirty="0"/>
              <a:t> VM,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rundeck</a:t>
            </a:r>
            <a:r>
              <a:rPr lang="en-US" dirty="0">
                <a:sym typeface="Wingdings" pitchFamily="2" charset="2"/>
              </a:rPr>
              <a:t>/worker   python script </a:t>
            </a:r>
          </a:p>
          <a:p>
            <a:pPr lvl="1"/>
            <a:r>
              <a:rPr lang="en-US" dirty="0"/>
              <a:t>DELETE VM </a:t>
            </a:r>
            <a:r>
              <a:rPr lang="en-US" dirty="0">
                <a:sym typeface="Wingdings" pitchFamily="2" charset="2"/>
              </a:rPr>
              <a:t> API SAP CC  (parameters)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u="sng" dirty="0"/>
              <a:t>GCP Public Environment  </a:t>
            </a:r>
            <a:r>
              <a:rPr lang="en-US" dirty="0"/>
              <a:t>( K8s CC – gardener – OS replacement , Message server – </a:t>
            </a:r>
            <a:r>
              <a:rPr lang="en-US" dirty="0" err="1"/>
              <a:t>rabbitmq</a:t>
            </a:r>
            <a:r>
              <a:rPr lang="en-US" dirty="0"/>
              <a:t>  </a:t>
            </a:r>
            <a:r>
              <a:rPr lang="en-US" dirty="0">
                <a:sym typeface="Wingdings" pitchFamily="2" charset="2"/>
              </a:rPr>
              <a:t> automation Ansible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STOP / Start --&gt; API GCP (parameters)</a:t>
            </a:r>
          </a:p>
          <a:p>
            <a:pPr lvl="1"/>
            <a:r>
              <a:rPr lang="en-US" dirty="0" err="1"/>
              <a:t>CREAte</a:t>
            </a:r>
            <a:r>
              <a:rPr lang="en-US" dirty="0"/>
              <a:t> VM,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rundeck</a:t>
            </a:r>
            <a:r>
              <a:rPr lang="en-US" dirty="0">
                <a:sym typeface="Wingdings" pitchFamily="2" charset="2"/>
              </a:rPr>
              <a:t>/worker   python script </a:t>
            </a:r>
          </a:p>
          <a:p>
            <a:pPr lvl="1"/>
            <a:r>
              <a:rPr lang="en-US" dirty="0"/>
              <a:t>DELETE VM / Start --&gt; API GCP (parameters)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407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759A-BEE8-1026-A739-7EB187CF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1AD7A-CA7A-074E-4BEE-18ACE9199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u="sng" dirty="0"/>
              <a:t>CC environments </a:t>
            </a:r>
            <a:r>
              <a:rPr lang="en-US" dirty="0"/>
              <a:t>(chef -  Readymade – cookbooks, recipes)</a:t>
            </a:r>
          </a:p>
          <a:p>
            <a:pPr lvl="1"/>
            <a:r>
              <a:rPr lang="en-US" dirty="0"/>
              <a:t>STOP / Start --&gt; API SAP CC (parameters)   --&gt; FQDN</a:t>
            </a:r>
          </a:p>
          <a:p>
            <a:pPr lvl="2"/>
            <a:r>
              <a:rPr lang="en-US" dirty="0"/>
              <a:t>SAP CC ID , UCP Order ID </a:t>
            </a:r>
            <a:r>
              <a:rPr lang="en-US" dirty="0">
                <a:sym typeface="Wingdings" pitchFamily="2" charset="2"/>
              </a:rPr>
              <a:t>API ?? Pending </a:t>
            </a:r>
          </a:p>
          <a:p>
            <a:pPr lvl="3"/>
            <a:endParaRPr lang="en-US" dirty="0">
              <a:sym typeface="Wingdings" pitchFamily="2" charset="2"/>
            </a:endParaRP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CREAte</a:t>
            </a:r>
            <a:r>
              <a:rPr lang="en-US" dirty="0"/>
              <a:t> VM,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rundeck</a:t>
            </a:r>
            <a:r>
              <a:rPr lang="en-US" dirty="0">
                <a:sym typeface="Wingdings" pitchFamily="2" charset="2"/>
              </a:rPr>
              <a:t>/worker   python script </a:t>
            </a:r>
          </a:p>
          <a:p>
            <a:pPr lvl="1"/>
            <a:r>
              <a:rPr lang="en-US" dirty="0"/>
              <a:t>DELETE VM </a:t>
            </a:r>
            <a:r>
              <a:rPr lang="en-US" dirty="0">
                <a:sym typeface="Wingdings" pitchFamily="2" charset="2"/>
              </a:rPr>
              <a:t> API SAP CC  (parameters)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u="sng" dirty="0"/>
              <a:t>GCP Public Environment  </a:t>
            </a:r>
            <a:r>
              <a:rPr lang="en-US" dirty="0"/>
              <a:t>( K8s CC – gardener – OS replacement , Message server – </a:t>
            </a:r>
            <a:r>
              <a:rPr lang="en-US" dirty="0" err="1"/>
              <a:t>rabbitmq</a:t>
            </a:r>
            <a:r>
              <a:rPr lang="en-US" dirty="0"/>
              <a:t>  </a:t>
            </a:r>
            <a:r>
              <a:rPr lang="en-US" dirty="0">
                <a:sym typeface="Wingdings" pitchFamily="2" charset="2"/>
              </a:rPr>
              <a:t> automation Ansible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STOP / Start --&gt; API GCP (parameters)</a:t>
            </a:r>
          </a:p>
          <a:p>
            <a:pPr lvl="1"/>
            <a:r>
              <a:rPr lang="en-US" dirty="0" err="1"/>
              <a:t>CREAte</a:t>
            </a:r>
            <a:r>
              <a:rPr lang="en-US" dirty="0"/>
              <a:t> VM,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rundeck</a:t>
            </a:r>
            <a:r>
              <a:rPr lang="en-US" dirty="0">
                <a:sym typeface="Wingdings" pitchFamily="2" charset="2"/>
              </a:rPr>
              <a:t>/worker   python script </a:t>
            </a:r>
          </a:p>
          <a:p>
            <a:pPr lvl="1"/>
            <a:r>
              <a:rPr lang="en-US" dirty="0"/>
              <a:t>DELETE VM / Start --&gt; API GCP (parameters)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@Carlos to create a service account for SAP CC and GCP , one for each</a:t>
            </a:r>
          </a:p>
          <a:p>
            <a:pPr lvl="1"/>
            <a:r>
              <a:rPr lang="en-US" dirty="0"/>
              <a:t>@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E93176-5EFB-C080-D601-F9767E167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208" y="2042556"/>
            <a:ext cx="3585665" cy="228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74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F72A-F5C5-BFDF-6490-BDCB3232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4CC3A-79CD-146B-BAD0-CC35DE9C8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658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17800</TotalTime>
  <Words>232</Words>
  <Application>Microsoft Macintosh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Estala Velasco, Carlos</dc:creator>
  <cp:lastModifiedBy>Estala Velasco, Carlos</cp:lastModifiedBy>
  <cp:revision>2</cp:revision>
  <dcterms:created xsi:type="dcterms:W3CDTF">2022-10-31T16:08:32Z</dcterms:created>
  <dcterms:modified xsi:type="dcterms:W3CDTF">2022-11-29T18:02:23Z</dcterms:modified>
</cp:coreProperties>
</file>