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57" r:id="rId5"/>
    <p:sldId id="358" r:id="rId6"/>
    <p:sldId id="257" r:id="rId7"/>
    <p:sldId id="341" r:id="rId8"/>
    <p:sldId id="342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jana Ivkovic" initials="BI" lastIdx="1" clrIdx="0">
    <p:extLst>
      <p:ext uri="{19B8F6BF-5375-455C-9EA6-DF929625EA0E}">
        <p15:presenceInfo xmlns:p15="http://schemas.microsoft.com/office/powerpoint/2012/main" userId="S::Bivkovic@conestogac.on.ca::adedeb6c-12a3-44c6-add4-6c27ed49ae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9A77D-2342-49B1-55FD-2B6F0E376BD3}" v="122" dt="2020-09-09T22:37:59.472"/>
    <p1510:client id="{769F95D6-08D2-40AC-A1B6-555DAA0CD020}" v="102" dt="2020-09-09T22:58:02.685"/>
    <p1510:client id="{8009FEC0-4E92-4E57-FA44-7A972CA3BD3D}" v="241" dt="2020-09-09T22:48:37.626"/>
    <p1510:client id="{C705AA6B-A956-4AE6-1AA1-482B6B2472AB}" v="17" dt="2020-09-09T22:34:40.205"/>
    <p1510:client id="{CD5F5813-FCB3-4CDD-5E42-0C15FB18F263}" v="1" dt="2020-09-09T22:07:36.802"/>
    <p1510:client id="{CE16AE18-E774-43FD-11C8-8C7873628A45}" v="2" dt="2020-09-09T22:33:11.3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3692" autoAdjust="0"/>
  </p:normalViewPr>
  <p:slideViewPr>
    <p:cSldViewPr snapToGrid="0" snapToObjects="1">
      <p:cViewPr varScale="1">
        <p:scale>
          <a:sx n="80" d="100"/>
          <a:sy n="80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806076-1C53-4DBD-9184-3F22794F25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B320A-91E1-49B6-B6C7-94A2F18C67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50C7F-1D6B-43FA-8C4A-53397D4C03A6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04902-206A-47DA-91C0-8F4A98533C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C0522-F85C-4355-B71A-E2E5FB1BE0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55C0E-4224-456F-AFAE-A9963314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07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2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4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10048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6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8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7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9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1" name="Picture 4" descr="Picture 4"/>
          <p:cNvPicPr>
            <a:picLocks noChangeAspect="1"/>
          </p:cNvPicPr>
          <p:nvPr/>
        </p:nvPicPr>
        <p:blipFill>
          <a:blip r:embed="rId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10048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12"/>
          <a:srcRect b="48809"/>
          <a:stretch>
            <a:fillRect/>
          </a:stretch>
        </p:blipFill>
        <p:spPr>
          <a:xfrm>
            <a:off x="277583" y="48641"/>
            <a:ext cx="1562101" cy="29255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38200" y="677636"/>
            <a:ext cx="10515600" cy="101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34"/>
            <a:ext cx="12192000" cy="680132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itle 1"/>
          <p:cNvSpPr txBox="1">
            <a:spLocks noGrp="1"/>
          </p:cNvSpPr>
          <p:nvPr>
            <p:ph type="ctrTitle"/>
          </p:nvPr>
        </p:nvSpPr>
        <p:spPr>
          <a:xfrm>
            <a:off x="541535" y="4758431"/>
            <a:ext cx="11579441" cy="973629"/>
          </a:xfrm>
          <a:prstGeom prst="rect">
            <a:avLst/>
          </a:prstGeom>
        </p:spPr>
        <p:txBody>
          <a:bodyPr lIns="45719" tIns="45720" rIns="45719" bIns="45720" anchor="b">
            <a:norm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 PROGRAMMING FUNDAMENTALS</a:t>
            </a:r>
            <a:endParaRPr dirty="0"/>
          </a:p>
        </p:txBody>
      </p:sp>
      <p:sp>
        <p:nvSpPr>
          <p:cNvPr id="136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959223" y="5732059"/>
            <a:ext cx="9144000" cy="1119117"/>
          </a:xfrm>
          <a:prstGeom prst="rect">
            <a:avLst/>
          </a:prstGeom>
        </p:spPr>
        <p:txBody>
          <a:bodyPr/>
          <a:lstStyle/>
          <a:p>
            <a:pPr algn="r">
              <a:defRPr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CA" dirty="0"/>
              <a:t>PROG1783</a:t>
            </a:r>
            <a:br>
              <a:rPr lang="en-CA" dirty="0"/>
            </a:br>
            <a:r>
              <a:rPr dirty="0"/>
              <a:t>Conestoga </a:t>
            </a:r>
            <a:r>
              <a:rPr dirty="0" err="1"/>
              <a:t>Colleg</a:t>
            </a:r>
            <a:r>
              <a:rPr lang="en-CA" dirty="0"/>
              <a:t>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667" y="5924264"/>
            <a:ext cx="797545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0" lvl="0" indent="0" algn="l" defTabSz="914400" rtl="0" eaLnBrk="1" fontAlgn="auto" latinLnBrk="0" hangingPunct="0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18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Calibri"/>
              </a:rPr>
              <a:t>IT </a:t>
            </a:r>
            <a:r>
              <a:rPr kumimoji="0" lang="en-CA" sz="2118" b="0" i="0" u="none" strike="noStrike" kern="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Calibri"/>
              </a:rPr>
              <a:t>Support Programming Fundamentals </a:t>
            </a:r>
            <a:r>
              <a:rPr kumimoji="0" lang="en-CA" sz="2118" b="0" i="0" u="none" strike="noStrike" kern="0" cap="none" spc="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Calibri"/>
              </a:rPr>
              <a:t>– PROG1783</a:t>
            </a:r>
            <a:endParaRPr kumimoji="0" sz="211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4667" y="1628439"/>
            <a:ext cx="7975450" cy="4143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7391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3"/>
          <p:cNvSpPr/>
          <p:nvPr/>
        </p:nvSpPr>
        <p:spPr>
          <a:xfrm>
            <a:off x="-83821" y="372582"/>
            <a:ext cx="12359642" cy="648541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itle 1"/>
          <p:cNvSpPr txBox="1">
            <a:spLocks noGrp="1"/>
          </p:cNvSpPr>
          <p:nvPr>
            <p:ph type="ctrTitle"/>
          </p:nvPr>
        </p:nvSpPr>
        <p:spPr>
          <a:xfrm>
            <a:off x="510639" y="3964291"/>
            <a:ext cx="11508759" cy="2387601"/>
          </a:xfrm>
          <a:prstGeom prst="rect">
            <a:avLst/>
          </a:prstGeom>
        </p:spPr>
        <p:txBody>
          <a:bodyPr lIns="45719" tIns="45720" rIns="45719" bIns="45720" anchor="b">
            <a:normAutofit/>
          </a:bodyPr>
          <a:lstStyle/>
          <a:p>
            <a:pPr algn="r">
              <a:defRPr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CA" b="1" dirty="0"/>
              <a:t>Exercises: Variables, Input, Output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74" y="359474"/>
            <a:ext cx="1169025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lang="en-US" spc="4" dirty="0"/>
              <a:t>Answers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874" y="1012981"/>
            <a:ext cx="11690252" cy="539740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 int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 str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c) float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myfirst_name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"John“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myFirstname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"Jane“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= float(x)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= int(x)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The value assigned to x after the conversion is 7.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 True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 True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c) False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d) False</a:t>
            </a:r>
            <a:endParaRPr lang="en-US" sz="1600" b="0" i="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772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74" y="359474"/>
            <a:ext cx="1169025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lang="en-US" spc="4" dirty="0"/>
              <a:t>Answers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874" y="1012981"/>
            <a:ext cx="11690252" cy="36123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6.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</a:rPr>
              <a:t>print ("Enter your first name:")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= input()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	print("Hello",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,”!”)		# Variable name changed to match the name used in 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line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7.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print("I have " + str(brothers) + " brothers and " + str(sisters) + " sisters.")</a:t>
            </a:r>
            <a:b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	</a:t>
            </a:r>
            <a:b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	OR:</a:t>
            </a:r>
            <a:b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</a:b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	print("I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have",brothers,"brothers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and",sisters,"sisters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.")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094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DDA12027BB2F4FA9E757B2D2739485" ma:contentTypeVersion="2" ma:contentTypeDescription="Create a new document." ma:contentTypeScope="" ma:versionID="aeea1077a8e8507a34850da8022f3f2f">
  <xsd:schema xmlns:xsd="http://www.w3.org/2001/XMLSchema" xmlns:xs="http://www.w3.org/2001/XMLSchema" xmlns:p="http://schemas.microsoft.com/office/2006/metadata/properties" xmlns:ns2="ada07009-eaca-4323-b6ed-f3f708b16e80" targetNamespace="http://schemas.microsoft.com/office/2006/metadata/properties" ma:root="true" ma:fieldsID="99c3fac2995a9aa25edb01f3b953b0cf" ns2:_="">
    <xsd:import namespace="ada07009-eaca-4323-b6ed-f3f708b16e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a07009-eaca-4323-b6ed-f3f708b16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7BB1C5-4F33-4065-AE40-9FFF650F8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a07009-eaca-4323-b6ed-f3f708b1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2DCAA7-1FD4-4104-BC50-4D72C4F44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194A38-057F-4D09-B07B-D1C9FC64BD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13528</TotalTime>
  <Words>188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Open Sans</vt:lpstr>
      <vt:lpstr>Office Theme</vt:lpstr>
      <vt:lpstr> PROGRAMMING FUNDAMENTALS</vt:lpstr>
      <vt:lpstr>PowerPoint Presentation</vt:lpstr>
      <vt:lpstr>Exercises: Variables, Input, Output</vt:lpstr>
      <vt:lpstr>Answers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Network Infrastructure I</dc:title>
  <cp:lastModifiedBy>Biljana Ivkovic</cp:lastModifiedBy>
  <cp:revision>1555</cp:revision>
  <cp:lastPrinted>2018-08-26T14:29:25Z</cp:lastPrinted>
  <dcterms:modified xsi:type="dcterms:W3CDTF">2021-09-16T07:45:26Z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0x01010011DDA12027BB2F4FA9E757B2D2739485</vt:lpwstr>
  </property>
</Properties>
</file>