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0AE2-613C-C655-D8D6-CC5F5C465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F4ED2-0C0A-AEA9-C0A5-199A0315E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15027-9648-7E2F-2BFB-B2E8110E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7F6C-CEAF-4864-AC53-AF0C410B3FB1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330BE-265E-A565-0745-71D89EC3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7338-FA07-E4C7-A54D-6B3E730B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640A-4FD0-4968-9387-DA157C96C1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11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EE56-F3BA-EDDD-D8F6-B7F9ABCD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78381-6857-F72E-C0B3-3155A904A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AD54-EDBD-1600-F5B7-2372B33C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7F6C-CEAF-4864-AC53-AF0C410B3FB1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5754-EE10-2A39-3321-87675DC6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C051-1C73-EBE8-7D8C-004ADF3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640A-4FD0-4968-9387-DA157C96C1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48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D6385-1DF5-FD0C-82FE-ECDAD04D1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4B3FF-5DF8-F8CA-E00B-E11131A48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9805-222E-ABF5-F178-ED54DE0C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7F6C-CEAF-4864-AC53-AF0C410B3FB1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07AEA-7CE1-F127-7A44-99321220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AB408-5D0F-E475-9A66-8CD652C5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640A-4FD0-4968-9387-DA157C96C1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80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03F5-D7BB-DFC4-ED70-BB754B86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FAAE-BB7B-90E1-6A38-BA9833927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55D0-AA4D-06C8-9327-2FDA2130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7F6C-CEAF-4864-AC53-AF0C410B3FB1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FC15-0D42-A985-C489-C030E7A1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C45F-E309-B837-271B-72DB4F46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640A-4FD0-4968-9387-DA157C96C1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7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1628-EE9E-D04C-EAFA-8108A5A7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D907-AB3F-C5CE-3951-D0E9A7266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EA4C-32F4-B16C-08D6-D34F21F0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7F6C-CEAF-4864-AC53-AF0C410B3FB1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EF16-22C5-CFD0-8690-B1D9571C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76D5-CCFE-2829-FC1E-C928E117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640A-4FD0-4968-9387-DA157C96C1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45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06FC-43C5-D0B8-5E35-625F1BEC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349D-D909-B9CB-DF39-F1CD3713B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8CD39-29FB-612D-4F29-6CCA49A6C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5BCB-96FD-08FD-D193-E72C90A4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7F6C-CEAF-4864-AC53-AF0C410B3FB1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1C94-11F7-836D-F43B-D64CC534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5EFFA-0C85-7B30-AA82-2A922E85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640A-4FD0-4968-9387-DA157C96C1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08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E133-2E4C-C41C-E63C-20F64CE6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6C4A-D326-E0C8-3EE8-C3B80F36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F576-05AC-2E37-F875-7EB7B63EA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7DE5F-0719-7737-B49A-1FFE6E51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1BDB2-82E7-BEB1-09E6-DEA71A0E2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E0DAA-4D28-1762-626F-F3FBA798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7F6C-CEAF-4864-AC53-AF0C410B3FB1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ED785-F41F-82D4-E2E3-B4B4E403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3E27D-D3F3-5C4B-0D0C-855ECFE2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640A-4FD0-4968-9387-DA157C96C1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D068-2A47-668A-8E0D-78818977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43E94-EEC3-5BCC-C430-9D3FC2E0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7F6C-CEAF-4864-AC53-AF0C410B3FB1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C6D7B-B73C-A68E-6A3D-FAE06037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6296A-DD06-2AE0-A024-8C2819D5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640A-4FD0-4968-9387-DA157C96C1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10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2984A-C970-D098-6EBD-2E053A61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7F6C-CEAF-4864-AC53-AF0C410B3FB1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3957E-BFA1-880D-7C79-FBE2B9C6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97088-DB70-ACF2-7936-5A77E2B0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640A-4FD0-4968-9387-DA157C96C1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45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F804-F8B7-FC5E-5E47-8281806C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9360-8F84-00B0-D736-6E82E278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CEC8D-1FB8-4053-9912-3F00F1868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E5989-E0A6-79EE-703D-C58FE2C1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7F6C-CEAF-4864-AC53-AF0C410B3FB1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F35BF-9728-E746-5A4F-309B3093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16E5C-A265-70D9-99A0-EB238D8E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640A-4FD0-4968-9387-DA157C96C1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29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13C6-2B54-8621-47FB-601113BC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048CC-5AAE-C0CA-E8E0-6FED7A5BD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5028F-70BB-5705-A81E-E3024374E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29540-A37E-49A2-932E-122038E9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7F6C-CEAF-4864-AC53-AF0C410B3FB1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6BA05-60F4-C943-D235-F30325BE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72C0-083C-71EB-B595-0F31E4F4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640A-4FD0-4968-9387-DA157C96C1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0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22DAE-567D-5E99-DCF3-216850F3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1F0C6-C19B-E184-17FD-CCF6FCDC8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AF96A-6D97-18E4-0B74-E685126D9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87F6C-CEAF-4864-AC53-AF0C410B3FB1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F8A55-9F52-40EE-A203-7FE0AC658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4B33-0404-27C5-FDF3-9FBC3C822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B640A-4FD0-4968-9387-DA157C96C1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02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B2CB-6015-FB5E-16DD-61E54C829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8DE97-7783-1449-D730-62770A40C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88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9D9B445-D000-37C2-F76E-3C76DEB08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578" y="2349262"/>
            <a:ext cx="9664846" cy="19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5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6F4BD4-C0F3-D34B-01C5-35430A0F5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15921"/>
            <a:ext cx="10905066" cy="302615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AF96A-CC10-5A3D-4A48-F99871B2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To print square pattern with * symbols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F6EB1-0A38-1013-ECFE-190C6857B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030" y="643466"/>
            <a:ext cx="476127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8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3A26A-578E-FC07-7840-37C2125E3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759604"/>
            <a:ext cx="11552981" cy="2848315"/>
          </a:xfrm>
          <a:prstGeom prst="rect">
            <a:avLst/>
          </a:prstGeom>
          <a:ln w="12700">
            <a:noFill/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36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32FF72-E626-EA05-E134-386D20E8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rgbClr val="FFFFFE"/>
                </a:solidFill>
                <a:effectLst/>
                <a:latin typeface="+mj-lt"/>
                <a:ea typeface="+mj-ea"/>
                <a:cs typeface="+mj-cs"/>
              </a:rPr>
              <a:t>To print square pattern with fixed alphabet symbol</a:t>
            </a:r>
            <a:endParaRPr lang="en-US" sz="3300" kern="1200">
              <a:solidFill>
                <a:srgbClr val="FFFFFE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508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1F88B-3735-5245-58C3-EEBB115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1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Write a program to accept some string from the keyboard and display its characters by </a:t>
            </a:r>
            <a:br>
              <a:rPr lang="en-US" sz="31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index wise(both positive and negative index)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D48CA-1E32-852D-51F0-CD50B6110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6" y="1527726"/>
            <a:ext cx="11111988" cy="11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0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C4330-5F42-FB05-3115-970D9362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Write a program to access each character of string in forward and backward direction </a:t>
            </a:r>
            <a:br>
              <a:rPr lang="en-US" sz="2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by using while loop?</a:t>
            </a: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BC0B51-2FA8-F7C1-C537-FE3CC9E0C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661197"/>
            <a:ext cx="7225748" cy="55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F1E1-3232-9413-4D68-017131FF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Program to display all positions of substring in a given main string</a:t>
            </a: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C23F9-4A40-B763-9933-BC8B7AC83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778044"/>
            <a:ext cx="7225748" cy="53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2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1CD45-C779-181E-B952-5EB7F529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 fontScale="90000"/>
          </a:bodyPr>
          <a:lstStyle/>
          <a:p>
            <a:r>
              <a:rPr lang="en-CA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a program to take input of a single character and check if it is</a:t>
            </a:r>
            <a:br>
              <a:rPr lang="en-CA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CA" sz="3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EE48-50AA-6FF8-67D1-123ABEC66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"Alpha Numeric Character"</a:t>
            </a:r>
          </a:p>
          <a:p>
            <a:r>
              <a:rPr lang="en-CA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"Alphabet character"</a:t>
            </a:r>
          </a:p>
          <a:p>
            <a:r>
              <a:rPr lang="en-CA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"Lower case alphabet character"</a:t>
            </a:r>
          </a:p>
          <a:p>
            <a:r>
              <a:rPr lang="en-CA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"Upper case alphabet character"</a:t>
            </a:r>
          </a:p>
          <a:p>
            <a:r>
              <a:rPr lang="en-CA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"It is a digit"</a:t>
            </a:r>
          </a:p>
          <a:p>
            <a:r>
              <a:rPr lang="en-CA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"It is space character" </a:t>
            </a: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5FAB79-BEF0-C1A5-4958-2E7117017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454738"/>
            <a:ext cx="6596652" cy="37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0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3CE2A-B914-DE1C-B25F-9674D64CC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2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7798-5A5C-1A8D-081F-91CA3E21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DB28-7063-61A7-8614-FB9BB6F61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66E4B-B727-DF3F-9051-8F8DC870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14387"/>
            <a:ext cx="1034415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3B2CFA-2494-ABF7-1E66-1ACA46EFC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795588"/>
            <a:ext cx="10287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9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121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To print square pattern with * symbols</vt:lpstr>
      <vt:lpstr>To print square pattern with fixed alphabet symbol</vt:lpstr>
      <vt:lpstr>Write a program to accept some string from the keyboard and display its characters by  index wise(both positive and negative index)</vt:lpstr>
      <vt:lpstr>Write a program to access each character of string in forward and backward direction  by using while loop?</vt:lpstr>
      <vt:lpstr>Program to display all positions of substring in a given main string</vt:lpstr>
      <vt:lpstr>Write a program to take input of a single character and check if it is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Madiha Kazmi</dc:creator>
  <cp:lastModifiedBy>Madiha Kazmi</cp:lastModifiedBy>
  <cp:revision>3</cp:revision>
  <dcterms:created xsi:type="dcterms:W3CDTF">2022-11-04T10:12:56Z</dcterms:created>
  <dcterms:modified xsi:type="dcterms:W3CDTF">2022-11-04T10:44:41Z</dcterms:modified>
</cp:coreProperties>
</file>