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168442"/>
            <a:ext cx="10058400" cy="944237"/>
          </a:xfrm>
        </p:spPr>
        <p:txBody>
          <a:bodyPr>
            <a:normAutofit/>
          </a:bodyPr>
          <a:lstStyle/>
          <a:p>
            <a:pPr algn="ctr"/>
            <a:r>
              <a:rPr lang="es-VE" sz="5400" dirty="0" smtClean="0"/>
              <a:t>Reportes Gráficos con ChartJS y PHP </a:t>
            </a:r>
            <a:endParaRPr lang="es-VE" sz="54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414938" y="4533680"/>
            <a:ext cx="6681216" cy="8107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VE" sz="6000" dirty="0" smtClean="0"/>
              <a:t>www.santiagocarlos.com.ve</a:t>
            </a:r>
            <a:endParaRPr lang="es-VE" sz="6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798" y="5717396"/>
            <a:ext cx="638127" cy="518159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7899925" y="5483717"/>
            <a:ext cx="2871217" cy="8107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VE" sz="4100" dirty="0" smtClean="0"/>
              <a:t>@sscarlos56</a:t>
            </a:r>
            <a:endParaRPr lang="es-VE" sz="41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68" y="1521239"/>
            <a:ext cx="6050912" cy="28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079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9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Retrospección</vt:lpstr>
      <vt:lpstr>Reportes Gráficos con ChartJS y PHP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Alerta Personalizadas Con SweetAlert</dc:title>
  <dc:creator>Carlos Santiago</dc:creator>
  <cp:lastModifiedBy>Carlos Santiago</cp:lastModifiedBy>
  <cp:revision>2</cp:revision>
  <dcterms:created xsi:type="dcterms:W3CDTF">2015-08-05T21:36:20Z</dcterms:created>
  <dcterms:modified xsi:type="dcterms:W3CDTF">2015-08-07T19:11:40Z</dcterms:modified>
</cp:coreProperties>
</file>