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6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ED7F-8CB1-D344-9584-B087A236C4F9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E37C-059F-374B-8034-2C25B2B1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4997" y="4180794"/>
            <a:ext cx="4623732" cy="229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machine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0413" y="5008390"/>
            <a:ext cx="1198746" cy="97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7387" y="5008390"/>
            <a:ext cx="1198746" cy="97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997" y="1883498"/>
            <a:ext cx="1812389" cy="1655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0413" y="2525599"/>
            <a:ext cx="1198746" cy="97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1569786" y="3495886"/>
            <a:ext cx="0" cy="1512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2169159" y="5493534"/>
            <a:ext cx="14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06241" y="1883498"/>
            <a:ext cx="1812389" cy="1655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repo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63116" y="2382909"/>
            <a:ext cx="1198746" cy="97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15516" y="2535309"/>
            <a:ext cx="1198746" cy="97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V.2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0"/>
            <a:endCxn id="15" idx="2"/>
          </p:cNvCxnSpPr>
          <p:nvPr/>
        </p:nvCxnSpPr>
        <p:spPr>
          <a:xfrm flipV="1">
            <a:off x="4176760" y="3538692"/>
            <a:ext cx="35676" cy="1469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26915" y="1850402"/>
            <a:ext cx="1812389" cy="1655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GitLab</a:t>
            </a:r>
            <a:r>
              <a:rPr lang="en-US" dirty="0" smtClean="0"/>
              <a:t> CI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26915" y="3838340"/>
            <a:ext cx="1812389" cy="1655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17" idx="3"/>
            <a:endCxn id="26" idx="1"/>
          </p:cNvCxnSpPr>
          <p:nvPr/>
        </p:nvCxnSpPr>
        <p:spPr>
          <a:xfrm flipV="1">
            <a:off x="4914262" y="2868053"/>
            <a:ext cx="2350099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30" idx="1"/>
          </p:cNvCxnSpPr>
          <p:nvPr/>
        </p:nvCxnSpPr>
        <p:spPr>
          <a:xfrm>
            <a:off x="4914262" y="3020453"/>
            <a:ext cx="2350099" cy="1797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4361" y="2382909"/>
            <a:ext cx="1198746" cy="97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64361" y="4333193"/>
            <a:ext cx="1198746" cy="97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Merezhin</dc:creator>
  <cp:lastModifiedBy>Alexey Merezhin</cp:lastModifiedBy>
  <cp:revision>2</cp:revision>
  <dcterms:created xsi:type="dcterms:W3CDTF">2016-05-27T14:25:23Z</dcterms:created>
  <dcterms:modified xsi:type="dcterms:W3CDTF">2016-05-27T14:37:47Z</dcterms:modified>
</cp:coreProperties>
</file>