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BC9C-3E1D-4B78-A05C-272DA9FC2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65E9B-F8C9-458B-A632-A1A063762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16C26-BA7C-47DD-9A11-2AA6B022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8B27-69A6-4A8F-A74B-EF6BC81AB2C3}" type="datetimeFigureOut">
              <a:rPr lang="en-NL" smtClean="0"/>
              <a:t>29/01/2020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3189F-8A56-4B07-AF60-36C7A991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52A9A-33C0-4D5E-B8DF-BB14F55D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9D5B-7821-40F8-9760-CE487484758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49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A6D1-A5C9-45A8-AFC4-0A587BCA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2436E-12BF-4BE2-892D-CA519D168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C3A56-E5B2-43B3-BDEF-8DFEBAA7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8B27-69A6-4A8F-A74B-EF6BC81AB2C3}" type="datetimeFigureOut">
              <a:rPr lang="en-NL" smtClean="0"/>
              <a:t>29/01/2020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5353-0211-4955-B2D6-54FDBE01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8C39-8FC6-4F41-9C1C-0827D8AC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9D5B-7821-40F8-9760-CE487484758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480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1FB2D-7E87-437E-A491-D1CC8DEE4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CEBC4-D32E-41EC-9135-2A52722B8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7C48A-3994-43A3-9408-F1DCFC76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8B27-69A6-4A8F-A74B-EF6BC81AB2C3}" type="datetimeFigureOut">
              <a:rPr lang="en-NL" smtClean="0"/>
              <a:t>29/01/2020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64385-3FAA-420E-92AF-2DE92BC7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C3239-D098-4750-8338-A7147654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9D5B-7821-40F8-9760-CE487484758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84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9ECE-864A-4E73-A3A1-6E796E45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5F944-77AD-4567-93F5-3EF989F6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070D-3E8A-468E-8F62-57013CB7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8B27-69A6-4A8F-A74B-EF6BC81AB2C3}" type="datetimeFigureOut">
              <a:rPr lang="en-NL" smtClean="0"/>
              <a:t>29/01/2020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EB5CC-D610-4615-B6D3-816CDAC9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FB789-F5FD-4C89-8BFE-B672C40D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9D5B-7821-40F8-9760-CE487484758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810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37A7-B706-479F-8A66-8CA504F2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E1339-659A-4722-BC22-AD97E57B3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84E9-5D8E-4629-A5A6-ECF53D2B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8B27-69A6-4A8F-A74B-EF6BC81AB2C3}" type="datetimeFigureOut">
              <a:rPr lang="en-NL" smtClean="0"/>
              <a:t>29/01/2020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2FD64-EEEF-4E7F-B8C8-298A5D7D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0848D-0275-40A7-99FC-059437C3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9D5B-7821-40F8-9760-CE487484758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98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AD28-4A09-49A6-BE64-1E303E07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A840-B594-4AEE-BF2D-BACB3A9AB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FD471-F345-40BB-8527-7A70528DE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0970B-7450-4095-A4CC-38B25D55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8B27-69A6-4A8F-A74B-EF6BC81AB2C3}" type="datetimeFigureOut">
              <a:rPr lang="en-NL" smtClean="0"/>
              <a:t>29/01/2020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A3941-12E6-44FE-9D29-71CA62A0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05A1B-49BE-49ED-8294-77B3F723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9D5B-7821-40F8-9760-CE487484758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621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23AA-7487-484A-B0C7-4241E660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DF89-A182-4A0F-B392-5639FB621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4C0C6-CB7A-442A-A1BB-D9AFEFA3F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B1ED2-38D0-437B-BB7F-E56FBE23D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66ECF-7281-4D9B-BBDB-6B876B125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A2ED9-E889-4138-A4EA-98FA3BF5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8B27-69A6-4A8F-A74B-EF6BC81AB2C3}" type="datetimeFigureOut">
              <a:rPr lang="en-NL" smtClean="0"/>
              <a:t>29/01/2020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DA29B-5597-4DDF-AED3-AABC55B3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66516-EBD3-4BDE-9B6C-763C68F3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9D5B-7821-40F8-9760-CE487484758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861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1E9D-089D-4829-A8C3-860038D8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D87EE-48FD-4E3E-B905-2661A032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8B27-69A6-4A8F-A74B-EF6BC81AB2C3}" type="datetimeFigureOut">
              <a:rPr lang="en-NL" smtClean="0"/>
              <a:t>29/01/2020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E44A6-9089-4EAF-B872-FDDCFD82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74D2E-1D0B-411F-8003-7707CE8A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9D5B-7821-40F8-9760-CE487484758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971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D9B1B-8959-469D-94B1-B554F071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8B27-69A6-4A8F-A74B-EF6BC81AB2C3}" type="datetimeFigureOut">
              <a:rPr lang="en-NL" smtClean="0"/>
              <a:t>29/01/2020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26CB1-69C0-42A3-9E74-BDE7D87B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C6602-FA88-4B83-B82F-CDAED084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9D5B-7821-40F8-9760-CE487484758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492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720F-B456-4F61-B20B-E9E9AE0E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1F0CA-11A7-4CCD-8137-642733EAB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99169-CFF5-48AB-823F-226148AD5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29A48-292E-4A70-B6A3-FD71E7F6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8B27-69A6-4A8F-A74B-EF6BC81AB2C3}" type="datetimeFigureOut">
              <a:rPr lang="en-NL" smtClean="0"/>
              <a:t>29/01/2020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66790-CBD6-4E42-AA6C-301AAA3F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2BB04-76E1-49F9-9B5E-6D2AAF8D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9D5B-7821-40F8-9760-CE487484758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411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E157-DC54-470B-A1E6-98FC2C1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071D6-5CED-44C2-A778-D980C593E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5A1F5-8967-4A1C-A19B-319994281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73D09-6995-463A-8350-D2D1FBB4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8B27-69A6-4A8F-A74B-EF6BC81AB2C3}" type="datetimeFigureOut">
              <a:rPr lang="en-NL" smtClean="0"/>
              <a:t>29/01/2020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3A78E-361C-49D8-BD4E-03DCBE1B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F4FAF-E19C-42F1-9680-239BD82F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9D5B-7821-40F8-9760-CE487484758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617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5F3FF-CAA5-4D36-A246-71D54133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68BF4-9175-4B39-A7C6-B7881EF88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1AF41-4683-46FE-B9AD-D51BA28A3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68B27-69A6-4A8F-A74B-EF6BC81AB2C3}" type="datetimeFigureOut">
              <a:rPr lang="en-NL" smtClean="0"/>
              <a:t>29/01/2020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02A08-6BB3-41CE-9085-52C5D8641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24086-2DBD-4A84-BED3-707635275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9D5B-7821-40F8-9760-CE487484758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0741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5A04AF2E-034A-43FA-84CB-4600ACA13029}"/>
              </a:ext>
            </a:extLst>
          </p:cNvPr>
          <p:cNvSpPr/>
          <p:nvPr/>
        </p:nvSpPr>
        <p:spPr>
          <a:xfrm>
            <a:off x="4879597" y="25167"/>
            <a:ext cx="1049321" cy="88923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Check for Parent lease</a:t>
            </a:r>
            <a:endParaRPr lang="en-NL" sz="900" dirty="0">
              <a:solidFill>
                <a:schemeClr val="tx1"/>
              </a:solidFill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7180B76-5842-4C90-8FD8-9EB2F3D0EFA5}"/>
              </a:ext>
            </a:extLst>
          </p:cNvPr>
          <p:cNvSpPr/>
          <p:nvPr/>
        </p:nvSpPr>
        <p:spPr>
          <a:xfrm>
            <a:off x="2216093" y="1956032"/>
            <a:ext cx="1953236" cy="112412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Lease termination date before month end</a:t>
            </a:r>
            <a:endParaRPr lang="en-NL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1CDFB3-D584-4DD1-8E52-A3422B016641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3192711" y="914400"/>
            <a:ext cx="2211547" cy="104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A58023-F5B6-404A-9B84-B70AFD57A498}"/>
              </a:ext>
            </a:extLst>
          </p:cNvPr>
          <p:cNvSpPr txBox="1"/>
          <p:nvPr/>
        </p:nvSpPr>
        <p:spPr>
          <a:xfrm>
            <a:off x="6821646" y="1144322"/>
            <a:ext cx="2265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There is NO parent lease</a:t>
            </a:r>
            <a:endParaRPr lang="en-NL" sz="105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41D07E-C68E-4EC5-BC91-3975FA194B4F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 flipH="1">
            <a:off x="1827926" y="3080157"/>
            <a:ext cx="1364785" cy="46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BE6692-CD97-43FE-9310-9291659EAFE5}"/>
              </a:ext>
            </a:extLst>
          </p:cNvPr>
          <p:cNvSpPr txBox="1"/>
          <p:nvPr/>
        </p:nvSpPr>
        <p:spPr>
          <a:xfrm>
            <a:off x="1217454" y="3132041"/>
            <a:ext cx="150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</a:t>
            </a:r>
            <a:endParaRPr lang="en-NL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C49D6-3FF3-457C-948D-683F291BB714}"/>
              </a:ext>
            </a:extLst>
          </p:cNvPr>
          <p:cNvSpPr txBox="1"/>
          <p:nvPr/>
        </p:nvSpPr>
        <p:spPr>
          <a:xfrm>
            <a:off x="4110955" y="3001236"/>
            <a:ext cx="150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Yes</a:t>
            </a:r>
            <a:endParaRPr lang="en-NL" sz="10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9691F1-AACF-490D-B20E-612ECE5C7127}"/>
              </a:ext>
            </a:extLst>
          </p:cNvPr>
          <p:cNvSpPr/>
          <p:nvPr/>
        </p:nvSpPr>
        <p:spPr>
          <a:xfrm>
            <a:off x="932051" y="3548542"/>
            <a:ext cx="1791750" cy="847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Own occupancy</a:t>
            </a:r>
            <a:endParaRPr lang="en-NL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ECA36B-41D7-4CBB-A376-A5B01AF8B3F1}"/>
              </a:ext>
            </a:extLst>
          </p:cNvPr>
          <p:cNvCxnSpPr>
            <a:cxnSpLocks/>
            <a:stCxn id="7" idx="3"/>
            <a:endCxn id="22" idx="0"/>
          </p:cNvCxnSpPr>
          <p:nvPr/>
        </p:nvCxnSpPr>
        <p:spPr>
          <a:xfrm>
            <a:off x="3192711" y="3080157"/>
            <a:ext cx="1537980" cy="38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19434BE-AF31-4031-854B-83843567700A}"/>
              </a:ext>
            </a:extLst>
          </p:cNvPr>
          <p:cNvSpPr/>
          <p:nvPr/>
        </p:nvSpPr>
        <p:spPr>
          <a:xfrm>
            <a:off x="3754073" y="3462794"/>
            <a:ext cx="1953236" cy="112412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the parent lease start date before of equal to month start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420556-E78A-4DE5-91FA-32517433C5F2}"/>
              </a:ext>
            </a:extLst>
          </p:cNvPr>
          <p:cNvSpPr/>
          <p:nvPr/>
        </p:nvSpPr>
        <p:spPr>
          <a:xfrm>
            <a:off x="5010499" y="5159229"/>
            <a:ext cx="1791750" cy="92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Lease Parent occupancy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When multiple lease parent the most recent which is valid is applied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0A4486-1395-4E96-AA60-C4280DC337A8}"/>
              </a:ext>
            </a:extLst>
          </p:cNvPr>
          <p:cNvSpPr/>
          <p:nvPr/>
        </p:nvSpPr>
        <p:spPr>
          <a:xfrm>
            <a:off x="2510318" y="5157674"/>
            <a:ext cx="1791750" cy="847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Own occupancy</a:t>
            </a:r>
            <a:endParaRPr lang="en-NL" sz="16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3B1BCF-DB35-49FB-837D-3FDF55B21A9C}"/>
              </a:ext>
            </a:extLst>
          </p:cNvPr>
          <p:cNvSpPr txBox="1"/>
          <p:nvPr/>
        </p:nvSpPr>
        <p:spPr>
          <a:xfrm>
            <a:off x="3414845" y="4741491"/>
            <a:ext cx="150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</a:t>
            </a:r>
            <a:endParaRPr lang="en-NL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118049-E589-409C-BD45-7A6B61C575F0}"/>
              </a:ext>
            </a:extLst>
          </p:cNvPr>
          <p:cNvSpPr txBox="1"/>
          <p:nvPr/>
        </p:nvSpPr>
        <p:spPr>
          <a:xfrm>
            <a:off x="9352157" y="4637708"/>
            <a:ext cx="150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Yes</a:t>
            </a:r>
            <a:endParaRPr lang="en-NL" sz="105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83D60E-BB4A-4846-A70E-0D6B431BDD73}"/>
              </a:ext>
            </a:extLst>
          </p:cNvPr>
          <p:cNvCxnSpPr>
            <a:cxnSpLocks/>
            <a:stCxn id="22" idx="3"/>
            <a:endCxn id="26" idx="0"/>
          </p:cNvCxnSpPr>
          <p:nvPr/>
        </p:nvCxnSpPr>
        <p:spPr>
          <a:xfrm flipH="1">
            <a:off x="3406193" y="4586919"/>
            <a:ext cx="1324498" cy="57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75E474-4AB3-4AB7-9AC3-91A6B007EDFD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>
            <a:off x="4730691" y="4586919"/>
            <a:ext cx="1175683" cy="57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FC6C02-7DFB-4AB2-B3FA-EB0ECD9E0986}"/>
              </a:ext>
            </a:extLst>
          </p:cNvPr>
          <p:cNvSpPr txBox="1"/>
          <p:nvPr/>
        </p:nvSpPr>
        <p:spPr>
          <a:xfrm>
            <a:off x="3432496" y="1520423"/>
            <a:ext cx="2265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There is a parent lease</a:t>
            </a:r>
            <a:endParaRPr lang="en-NL" sz="105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19DCE6-A2DA-4E27-86F0-F0F643C13A86}"/>
              </a:ext>
            </a:extLst>
          </p:cNvPr>
          <p:cNvCxnSpPr>
            <a:cxnSpLocks/>
            <a:stCxn id="4" idx="3"/>
            <a:endCxn id="39" idx="0"/>
          </p:cNvCxnSpPr>
          <p:nvPr/>
        </p:nvCxnSpPr>
        <p:spPr>
          <a:xfrm>
            <a:off x="5404258" y="914400"/>
            <a:ext cx="3683115" cy="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43CF28A4-BBD1-4588-82A9-D2E65B34D73B}"/>
              </a:ext>
            </a:extLst>
          </p:cNvPr>
          <p:cNvSpPr/>
          <p:nvPr/>
        </p:nvSpPr>
        <p:spPr>
          <a:xfrm>
            <a:off x="8110755" y="994098"/>
            <a:ext cx="1953235" cy="140794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Occupancy end date is empty or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is equal or after first of next month</a:t>
            </a:r>
            <a:endParaRPr lang="en-NL" sz="11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C597FC-EE08-4CE6-84D1-6750FDF2B2C2}"/>
              </a:ext>
            </a:extLst>
          </p:cNvPr>
          <p:cNvCxnSpPr>
            <a:cxnSpLocks/>
            <a:stCxn id="39" idx="3"/>
            <a:endCxn id="43" idx="0"/>
          </p:cNvCxnSpPr>
          <p:nvPr/>
        </p:nvCxnSpPr>
        <p:spPr>
          <a:xfrm>
            <a:off x="9087373" y="2402045"/>
            <a:ext cx="1744475" cy="29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B6A7671-30EC-45B0-AA1F-E3905A8CD8BE}"/>
              </a:ext>
            </a:extLst>
          </p:cNvPr>
          <p:cNvSpPr/>
          <p:nvPr/>
        </p:nvSpPr>
        <p:spPr>
          <a:xfrm>
            <a:off x="9935973" y="2692946"/>
            <a:ext cx="1791750" cy="847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Own occupancy</a:t>
            </a:r>
            <a:endParaRPr lang="en-NL" sz="16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6F0336-AB9F-471B-AAF6-2AD53203F6B2}"/>
              </a:ext>
            </a:extLst>
          </p:cNvPr>
          <p:cNvSpPr txBox="1"/>
          <p:nvPr/>
        </p:nvSpPr>
        <p:spPr>
          <a:xfrm>
            <a:off x="5992885" y="4893891"/>
            <a:ext cx="150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Yes</a:t>
            </a:r>
            <a:endParaRPr lang="en-NL" sz="105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EDD16C-52AA-4836-BC20-1165745B7B61}"/>
              </a:ext>
            </a:extLst>
          </p:cNvPr>
          <p:cNvCxnSpPr>
            <a:cxnSpLocks/>
            <a:stCxn id="39" idx="3"/>
          </p:cNvCxnSpPr>
          <p:nvPr/>
        </p:nvCxnSpPr>
        <p:spPr>
          <a:xfrm flipH="1">
            <a:off x="8506437" y="2402045"/>
            <a:ext cx="580936" cy="62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C6B7152-96DC-4F7F-AE07-A4D5C502397D}"/>
              </a:ext>
            </a:extLst>
          </p:cNvPr>
          <p:cNvSpPr txBox="1"/>
          <p:nvPr/>
        </p:nvSpPr>
        <p:spPr>
          <a:xfrm>
            <a:off x="8427005" y="2513048"/>
            <a:ext cx="150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</a:t>
            </a:r>
            <a:endParaRPr lang="en-NL" sz="1050" dirty="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26E9EAC9-27CE-4EBC-ACE4-1D0337B1648B}"/>
              </a:ext>
            </a:extLst>
          </p:cNvPr>
          <p:cNvSpPr/>
          <p:nvPr/>
        </p:nvSpPr>
        <p:spPr>
          <a:xfrm>
            <a:off x="7529819" y="3037514"/>
            <a:ext cx="1953235" cy="140794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NL" sz="11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1AFD85-3FDC-49F6-978D-FB6EA51C39CD}"/>
              </a:ext>
            </a:extLst>
          </p:cNvPr>
          <p:cNvSpPr txBox="1"/>
          <p:nvPr/>
        </p:nvSpPr>
        <p:spPr>
          <a:xfrm>
            <a:off x="7496960" y="3144540"/>
            <a:ext cx="2152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Is there a other occupancy within the same lease with Occupancy end date is empty or </a:t>
            </a:r>
          </a:p>
          <a:p>
            <a:pPr algn="ctr"/>
            <a:r>
              <a:rPr lang="en-US" sz="1200" dirty="0"/>
              <a:t>is equal or after first of next month</a:t>
            </a:r>
            <a:endParaRPr lang="en-NL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89BB8F-F98F-4730-BC1B-557387D9A478}"/>
              </a:ext>
            </a:extLst>
          </p:cNvPr>
          <p:cNvSpPr txBox="1"/>
          <p:nvPr/>
        </p:nvSpPr>
        <p:spPr>
          <a:xfrm>
            <a:off x="7672521" y="4763086"/>
            <a:ext cx="150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</a:t>
            </a:r>
            <a:endParaRPr lang="en-NL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D62016-B887-4ED8-A313-E340D74E43E6}"/>
              </a:ext>
            </a:extLst>
          </p:cNvPr>
          <p:cNvSpPr txBox="1"/>
          <p:nvPr/>
        </p:nvSpPr>
        <p:spPr>
          <a:xfrm>
            <a:off x="10242779" y="2499294"/>
            <a:ext cx="150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Yes</a:t>
            </a:r>
            <a:endParaRPr lang="en-NL" sz="105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387FFB3-D3DA-410A-8E98-021F2A663A6D}"/>
              </a:ext>
            </a:extLst>
          </p:cNvPr>
          <p:cNvSpPr/>
          <p:nvPr/>
        </p:nvSpPr>
        <p:spPr>
          <a:xfrm>
            <a:off x="7334155" y="5317142"/>
            <a:ext cx="1791750" cy="847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Own occupancy</a:t>
            </a:r>
            <a:endParaRPr lang="en-NL" sz="16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C98A5FD-4461-43A8-8F94-1753F241C0F5}"/>
              </a:ext>
            </a:extLst>
          </p:cNvPr>
          <p:cNvCxnSpPr>
            <a:cxnSpLocks/>
            <a:stCxn id="50" idx="3"/>
            <a:endCxn id="56" idx="0"/>
          </p:cNvCxnSpPr>
          <p:nvPr/>
        </p:nvCxnSpPr>
        <p:spPr>
          <a:xfrm flipH="1">
            <a:off x="8230030" y="4445461"/>
            <a:ext cx="276407" cy="87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F72DDF-D070-406B-BAFB-AAA230872ED9}"/>
              </a:ext>
            </a:extLst>
          </p:cNvPr>
          <p:cNvCxnSpPr>
            <a:cxnSpLocks/>
            <a:stCxn id="50" idx="3"/>
            <a:endCxn id="62" idx="0"/>
          </p:cNvCxnSpPr>
          <p:nvPr/>
        </p:nvCxnSpPr>
        <p:spPr>
          <a:xfrm>
            <a:off x="8506437" y="4445461"/>
            <a:ext cx="1872492" cy="87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2BC155E-B7CE-4C65-B9F1-156FFACB4C75}"/>
              </a:ext>
            </a:extLst>
          </p:cNvPr>
          <p:cNvSpPr/>
          <p:nvPr/>
        </p:nvSpPr>
        <p:spPr>
          <a:xfrm>
            <a:off x="9483054" y="5317141"/>
            <a:ext cx="1791750" cy="991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Occupancy Parent occupancy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When multiple active occupancy are found the top 1 (random) is applied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Marijn van den Berg</dc:creator>
  <cp:lastModifiedBy>Marijn van den Berg</cp:lastModifiedBy>
  <cp:revision>4</cp:revision>
  <dcterms:created xsi:type="dcterms:W3CDTF">2020-01-29T11:11:33Z</dcterms:created>
  <dcterms:modified xsi:type="dcterms:W3CDTF">2020-01-29T11:51:04Z</dcterms:modified>
</cp:coreProperties>
</file>