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77" r:id="rId4"/>
    <p:sldId id="261" r:id="rId5"/>
    <p:sldId id="256" r:id="rId6"/>
    <p:sldId id="280" r:id="rId7"/>
    <p:sldId id="278" r:id="rId8"/>
    <p:sldId id="262" r:id="rId9"/>
    <p:sldId id="264" r:id="rId10"/>
    <p:sldId id="263" r:id="rId11"/>
    <p:sldId id="282" r:id="rId12"/>
    <p:sldId id="275" r:id="rId13"/>
    <p:sldId id="272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4BE50-524F-4DFA-9465-00194D3357C2}">
          <p14:sldIdLst>
            <p14:sldId id="279"/>
            <p14:sldId id="260"/>
            <p14:sldId id="277"/>
            <p14:sldId id="261"/>
            <p14:sldId id="256"/>
          </p14:sldIdLst>
        </p14:section>
        <p14:section name="Untitled Section" id="{E5470073-33FA-401B-A5BE-B310DDB20D12}">
          <p14:sldIdLst>
            <p14:sldId id="280"/>
            <p14:sldId id="278"/>
            <p14:sldId id="262"/>
            <p14:sldId id="264"/>
            <p14:sldId id="263"/>
          </p14:sldIdLst>
        </p14:section>
        <p14:section name="Untitled Section" id="{BC998809-CCBC-4302-9582-D1EF2F160D19}">
          <p14:sldIdLst>
            <p14:sldId id="282"/>
            <p14:sldId id="275"/>
            <p14:sldId id="272"/>
            <p14:sldId id="273"/>
            <p14:sldId id="274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8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1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C46-83CA-4F9A-95E6-7D0892390C8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Preliminary Letters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03848" y="188640"/>
            <a:ext cx="489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“Send by Email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Attachments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(supporting documents)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656" y="5733913"/>
            <a:ext cx="16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Tax register)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326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Receipt”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23446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supports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037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656" y="5733913"/>
            <a:ext cx="16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Tax register)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656" y="5733913"/>
            <a:ext cx="16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Tax register)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3728" y="4489956"/>
            <a:ext cx="676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“Notices” </a:t>
            </a:r>
            <a:r>
              <a:rPr lang="en-GB" sz="2800" dirty="0" smtClean="0">
                <a:solidFill>
                  <a:srgbClr val="00B050"/>
                </a:solidFill>
              </a:rPr>
              <a:t>the attached PDF and </a:t>
            </a:r>
            <a:r>
              <a:rPr lang="en-GB" sz="2800" dirty="0" smtClean="0">
                <a:solidFill>
                  <a:srgbClr val="00B050"/>
                </a:solidFill>
              </a:rPr>
              <a:t>sets up a link</a:t>
            </a:r>
            <a:endParaRPr lang="en-GB" sz="28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9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1619505" y="3626708"/>
            <a:ext cx="79208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  <a:p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656" y="5733913"/>
            <a:ext cx="16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 Tax register)</a:t>
            </a:r>
            <a:endParaRPr lang="en-GB" dirty="0" smtClean="0"/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9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H="1">
            <a:off x="1619505" y="3626708"/>
            <a:ext cx="79208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00481" y="4995173"/>
            <a:ext cx="519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Communication links to document</a:t>
            </a:r>
            <a:br>
              <a:rPr lang="en-GB" sz="2800" dirty="0" smtClean="0">
                <a:solidFill>
                  <a:srgbClr val="00B050"/>
                </a:solidFill>
              </a:rPr>
            </a:br>
            <a:r>
              <a:rPr lang="en-GB" sz="2800" dirty="0" smtClean="0">
                <a:solidFill>
                  <a:srgbClr val="00B050"/>
                </a:solidFill>
              </a:rPr>
              <a:t>and its supporting documents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656" y="5733913"/>
            <a:ext cx="16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Tax register)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9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H="1">
            <a:off x="1619505" y="3626708"/>
            <a:ext cx="79208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188640"/>
            <a:ext cx="211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“Approve”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835696" y="1765533"/>
            <a:ext cx="759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Paperclip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188640"/>
            <a:ext cx="362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“Prepare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1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54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“Send by Post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14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1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3848" y="188640"/>
            <a:ext cx="476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“Send by Email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Invoice Documents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0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93838" y="188640"/>
            <a:ext cx="190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0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375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“Prepare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03848" y="188640"/>
            <a:ext cx="467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“Send by Post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074830" y="1387561"/>
            <a:ext cx="1201298" cy="115902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216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Preliminary Letters</vt:lpstr>
      <vt:lpstr>PowerPoint Presentation</vt:lpstr>
      <vt:lpstr>PowerPoint Presentation</vt:lpstr>
      <vt:lpstr>PowerPoint Presentation</vt:lpstr>
      <vt:lpstr>PowerPoint Presentation</vt:lpstr>
      <vt:lpstr>Invoice Documents</vt:lpstr>
      <vt:lpstr>PowerPoint Presentation</vt:lpstr>
      <vt:lpstr>PowerPoint Presentation</vt:lpstr>
      <vt:lpstr>PowerPoint Presentation</vt:lpstr>
      <vt:lpstr>PowerPoint Presentation</vt:lpstr>
      <vt:lpstr>Attachments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9</cp:revision>
  <dcterms:created xsi:type="dcterms:W3CDTF">2017-03-01T12:43:32Z</dcterms:created>
  <dcterms:modified xsi:type="dcterms:W3CDTF">2017-03-13T09:26:18Z</dcterms:modified>
</cp:coreProperties>
</file>