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77" r:id="rId5"/>
    <p:sldId id="275" r:id="rId6"/>
    <p:sldId id="276" r:id="rId7"/>
    <p:sldId id="262" r:id="rId8"/>
    <p:sldId id="270" r:id="rId9"/>
    <p:sldId id="273" r:id="rId10"/>
    <p:sldId id="274" r:id="rId11"/>
    <p:sldId id="266" r:id="rId12"/>
    <p:sldId id="267" r:id="rId13"/>
    <p:sldId id="26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347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2" d="100"/>
          <a:sy n="92" d="100"/>
        </p:scale>
        <p:origin x="6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CDFA4-D596-4B07-8EAC-B38A82E1AB99}" type="doc">
      <dgm:prSet loTypeId="urn:microsoft.com/office/officeart/2005/8/layout/hierarchy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ABB931-CB2C-4FD0-B079-64056B87C9E5}">
      <dgm:prSet/>
      <dgm:spPr/>
      <dgm:t>
        <a:bodyPr/>
        <a:lstStyle/>
        <a:p>
          <a:r>
            <a:rPr lang="en-US" dirty="0"/>
            <a:t>Learn more about attitudes and behaviors of amateur runners</a:t>
          </a:r>
        </a:p>
      </dgm:t>
    </dgm:pt>
    <dgm:pt modelId="{FF421C57-A80E-4277-B8DD-D79C9A73E40B}" type="parTrans" cxnId="{EC622E7C-45CB-4AB2-BA6C-7721B020CD1D}">
      <dgm:prSet/>
      <dgm:spPr/>
      <dgm:t>
        <a:bodyPr/>
        <a:lstStyle/>
        <a:p>
          <a:endParaRPr lang="en-US"/>
        </a:p>
      </dgm:t>
    </dgm:pt>
    <dgm:pt modelId="{18E55A95-C94F-42AA-9782-6F1CA23FB66A}" type="sibTrans" cxnId="{EC622E7C-45CB-4AB2-BA6C-7721B020CD1D}">
      <dgm:prSet/>
      <dgm:spPr/>
      <dgm:t>
        <a:bodyPr/>
        <a:lstStyle/>
        <a:p>
          <a:endParaRPr lang="en-US"/>
        </a:p>
      </dgm:t>
    </dgm:pt>
    <dgm:pt modelId="{1D0D30E5-6694-40D9-8A66-709BBCE427E4}">
      <dgm:prSet/>
      <dgm:spPr/>
      <dgm:t>
        <a:bodyPr/>
        <a:lstStyle/>
        <a:p>
          <a:r>
            <a:rPr lang="en-US" dirty="0"/>
            <a:t>Specifically interested in experience with injury</a:t>
          </a:r>
        </a:p>
      </dgm:t>
    </dgm:pt>
    <dgm:pt modelId="{FFC65CF3-92F3-4107-81BE-73C9AE95FD87}" type="parTrans" cxnId="{8883F6D4-FF5F-4D04-9794-3F75760EBC9A}">
      <dgm:prSet/>
      <dgm:spPr/>
      <dgm:t>
        <a:bodyPr/>
        <a:lstStyle/>
        <a:p>
          <a:endParaRPr lang="en-US"/>
        </a:p>
      </dgm:t>
    </dgm:pt>
    <dgm:pt modelId="{DE05CD22-CD89-49C9-B847-43E83D8F8FCF}" type="sibTrans" cxnId="{8883F6D4-FF5F-4D04-9794-3F75760EBC9A}">
      <dgm:prSet/>
      <dgm:spPr/>
      <dgm:t>
        <a:bodyPr/>
        <a:lstStyle/>
        <a:p>
          <a:endParaRPr lang="en-US"/>
        </a:p>
      </dgm:t>
    </dgm:pt>
    <dgm:pt modelId="{96DDA1A2-A31A-4C41-B59E-45C43037CC82}">
      <dgm:prSet/>
      <dgm:spPr/>
      <dgm:t>
        <a:bodyPr/>
        <a:lstStyle/>
        <a:p>
          <a:r>
            <a:rPr lang="en-US" dirty="0"/>
            <a:t>Current tracking tools and habits</a:t>
          </a:r>
        </a:p>
      </dgm:t>
    </dgm:pt>
    <dgm:pt modelId="{B09B8E34-0838-47C3-A869-234D2DB572AA}" type="parTrans" cxnId="{5640C5BC-12D1-40CB-96CB-A987ECA809FE}">
      <dgm:prSet/>
      <dgm:spPr/>
      <dgm:t>
        <a:bodyPr/>
        <a:lstStyle/>
        <a:p>
          <a:endParaRPr lang="en-US"/>
        </a:p>
      </dgm:t>
    </dgm:pt>
    <dgm:pt modelId="{17F5F221-F143-403C-8C9D-80543EA2019A}" type="sibTrans" cxnId="{5640C5BC-12D1-40CB-96CB-A987ECA809FE}">
      <dgm:prSet/>
      <dgm:spPr/>
      <dgm:t>
        <a:bodyPr/>
        <a:lstStyle/>
        <a:p>
          <a:endParaRPr lang="en-US"/>
        </a:p>
      </dgm:t>
    </dgm:pt>
    <dgm:pt modelId="{EBE89E66-2571-4C7B-8351-657D8CD54E09}" type="pres">
      <dgm:prSet presAssocID="{9F9CDFA4-D596-4B07-8EAC-B38A82E1AB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12F9B7-08B0-41F4-8E98-4C987B391172}" type="pres">
      <dgm:prSet presAssocID="{C0ABB931-CB2C-4FD0-B079-64056B87C9E5}" presName="hierRoot1" presStyleCnt="0"/>
      <dgm:spPr/>
    </dgm:pt>
    <dgm:pt modelId="{1A2FFAEC-1DBF-4D60-AD53-935AD632D84B}" type="pres">
      <dgm:prSet presAssocID="{C0ABB931-CB2C-4FD0-B079-64056B87C9E5}" presName="composite" presStyleCnt="0"/>
      <dgm:spPr/>
    </dgm:pt>
    <dgm:pt modelId="{977BDFB9-82E9-44E7-9D03-DF8428179C05}" type="pres">
      <dgm:prSet presAssocID="{C0ABB931-CB2C-4FD0-B079-64056B87C9E5}" presName="background" presStyleLbl="node0" presStyleIdx="0" presStyleCnt="3"/>
      <dgm:spPr/>
    </dgm:pt>
    <dgm:pt modelId="{EEDDBBCB-EABF-49A0-B501-36C00845B55A}" type="pres">
      <dgm:prSet presAssocID="{C0ABB931-CB2C-4FD0-B079-64056B87C9E5}" presName="text" presStyleLbl="fgAcc0" presStyleIdx="0" presStyleCnt="3">
        <dgm:presLayoutVars>
          <dgm:chPref val="3"/>
        </dgm:presLayoutVars>
      </dgm:prSet>
      <dgm:spPr/>
    </dgm:pt>
    <dgm:pt modelId="{0BD440EE-9D69-45E2-A9B6-B9E044E4EADE}" type="pres">
      <dgm:prSet presAssocID="{C0ABB931-CB2C-4FD0-B079-64056B87C9E5}" presName="hierChild2" presStyleCnt="0"/>
      <dgm:spPr/>
    </dgm:pt>
    <dgm:pt modelId="{55F440A7-A318-4B96-9095-C2685C24EA54}" type="pres">
      <dgm:prSet presAssocID="{1D0D30E5-6694-40D9-8A66-709BBCE427E4}" presName="hierRoot1" presStyleCnt="0"/>
      <dgm:spPr/>
    </dgm:pt>
    <dgm:pt modelId="{FB33A615-B235-4CAC-833A-72E4CB79371D}" type="pres">
      <dgm:prSet presAssocID="{1D0D30E5-6694-40D9-8A66-709BBCE427E4}" presName="composite" presStyleCnt="0"/>
      <dgm:spPr/>
    </dgm:pt>
    <dgm:pt modelId="{6804511F-3FC4-4CB3-B9EC-1A9D29B26467}" type="pres">
      <dgm:prSet presAssocID="{1D0D30E5-6694-40D9-8A66-709BBCE427E4}" presName="background" presStyleLbl="node0" presStyleIdx="1" presStyleCnt="3"/>
      <dgm:spPr/>
    </dgm:pt>
    <dgm:pt modelId="{CEED52B5-0C02-40E8-8AAA-F602850DF8CC}" type="pres">
      <dgm:prSet presAssocID="{1D0D30E5-6694-40D9-8A66-709BBCE427E4}" presName="text" presStyleLbl="fgAcc0" presStyleIdx="1" presStyleCnt="3">
        <dgm:presLayoutVars>
          <dgm:chPref val="3"/>
        </dgm:presLayoutVars>
      </dgm:prSet>
      <dgm:spPr/>
    </dgm:pt>
    <dgm:pt modelId="{1196CD26-69A5-470D-907D-034041C9EA31}" type="pres">
      <dgm:prSet presAssocID="{1D0D30E5-6694-40D9-8A66-709BBCE427E4}" presName="hierChild2" presStyleCnt="0"/>
      <dgm:spPr/>
    </dgm:pt>
    <dgm:pt modelId="{EACDC214-9F8A-402A-9ACF-E5E127792073}" type="pres">
      <dgm:prSet presAssocID="{96DDA1A2-A31A-4C41-B59E-45C43037CC82}" presName="hierRoot1" presStyleCnt="0"/>
      <dgm:spPr/>
    </dgm:pt>
    <dgm:pt modelId="{86D41D82-D5AD-4906-A0CB-F5AEAF350A89}" type="pres">
      <dgm:prSet presAssocID="{96DDA1A2-A31A-4C41-B59E-45C43037CC82}" presName="composite" presStyleCnt="0"/>
      <dgm:spPr/>
    </dgm:pt>
    <dgm:pt modelId="{148241EE-06E5-441B-AA88-C9CD138F497A}" type="pres">
      <dgm:prSet presAssocID="{96DDA1A2-A31A-4C41-B59E-45C43037CC82}" presName="background" presStyleLbl="node0" presStyleIdx="2" presStyleCnt="3"/>
      <dgm:spPr/>
    </dgm:pt>
    <dgm:pt modelId="{74B5D023-BEA0-4ACA-BF28-133D71981F2B}" type="pres">
      <dgm:prSet presAssocID="{96DDA1A2-A31A-4C41-B59E-45C43037CC82}" presName="text" presStyleLbl="fgAcc0" presStyleIdx="2" presStyleCnt="3">
        <dgm:presLayoutVars>
          <dgm:chPref val="3"/>
        </dgm:presLayoutVars>
      </dgm:prSet>
      <dgm:spPr/>
    </dgm:pt>
    <dgm:pt modelId="{66E8DE03-3F2D-4F37-9EDF-411F1E29945C}" type="pres">
      <dgm:prSet presAssocID="{96DDA1A2-A31A-4C41-B59E-45C43037CC82}" presName="hierChild2" presStyleCnt="0"/>
      <dgm:spPr/>
    </dgm:pt>
  </dgm:ptLst>
  <dgm:cxnLst>
    <dgm:cxn modelId="{B754FA15-72BF-4F6B-96C5-51B9380A7F87}" type="presOf" srcId="{9F9CDFA4-D596-4B07-8EAC-B38A82E1AB99}" destId="{EBE89E66-2571-4C7B-8351-657D8CD54E09}" srcOrd="0" destOrd="0" presId="urn:microsoft.com/office/officeart/2005/8/layout/hierarchy1"/>
    <dgm:cxn modelId="{EC622E7C-45CB-4AB2-BA6C-7721B020CD1D}" srcId="{9F9CDFA4-D596-4B07-8EAC-B38A82E1AB99}" destId="{C0ABB931-CB2C-4FD0-B079-64056B87C9E5}" srcOrd="0" destOrd="0" parTransId="{FF421C57-A80E-4277-B8DD-D79C9A73E40B}" sibTransId="{18E55A95-C94F-42AA-9782-6F1CA23FB66A}"/>
    <dgm:cxn modelId="{97716394-F57C-484B-98F1-CFA046615E7E}" type="presOf" srcId="{96DDA1A2-A31A-4C41-B59E-45C43037CC82}" destId="{74B5D023-BEA0-4ACA-BF28-133D71981F2B}" srcOrd="0" destOrd="0" presId="urn:microsoft.com/office/officeart/2005/8/layout/hierarchy1"/>
    <dgm:cxn modelId="{5640C5BC-12D1-40CB-96CB-A987ECA809FE}" srcId="{9F9CDFA4-D596-4B07-8EAC-B38A82E1AB99}" destId="{96DDA1A2-A31A-4C41-B59E-45C43037CC82}" srcOrd="2" destOrd="0" parTransId="{B09B8E34-0838-47C3-A869-234D2DB572AA}" sibTransId="{17F5F221-F143-403C-8C9D-80543EA2019A}"/>
    <dgm:cxn modelId="{8883F6D4-FF5F-4D04-9794-3F75760EBC9A}" srcId="{9F9CDFA4-D596-4B07-8EAC-B38A82E1AB99}" destId="{1D0D30E5-6694-40D9-8A66-709BBCE427E4}" srcOrd="1" destOrd="0" parTransId="{FFC65CF3-92F3-4107-81BE-73C9AE95FD87}" sibTransId="{DE05CD22-CD89-49C9-B847-43E83D8F8FCF}"/>
    <dgm:cxn modelId="{7D170FDF-E6C6-41AC-902F-C66EE92D1B74}" type="presOf" srcId="{C0ABB931-CB2C-4FD0-B079-64056B87C9E5}" destId="{EEDDBBCB-EABF-49A0-B501-36C00845B55A}" srcOrd="0" destOrd="0" presId="urn:microsoft.com/office/officeart/2005/8/layout/hierarchy1"/>
    <dgm:cxn modelId="{124BCAF1-8EA9-41EB-91DF-500E37400CF0}" type="presOf" srcId="{1D0D30E5-6694-40D9-8A66-709BBCE427E4}" destId="{CEED52B5-0C02-40E8-8AAA-F602850DF8CC}" srcOrd="0" destOrd="0" presId="urn:microsoft.com/office/officeart/2005/8/layout/hierarchy1"/>
    <dgm:cxn modelId="{EE89D98F-68CD-4256-85EE-60874C0456DC}" type="presParOf" srcId="{EBE89E66-2571-4C7B-8351-657D8CD54E09}" destId="{5D12F9B7-08B0-41F4-8E98-4C987B391172}" srcOrd="0" destOrd="0" presId="urn:microsoft.com/office/officeart/2005/8/layout/hierarchy1"/>
    <dgm:cxn modelId="{340C7DBA-46A2-49AB-BBED-D35166F1719D}" type="presParOf" srcId="{5D12F9B7-08B0-41F4-8E98-4C987B391172}" destId="{1A2FFAEC-1DBF-4D60-AD53-935AD632D84B}" srcOrd="0" destOrd="0" presId="urn:microsoft.com/office/officeart/2005/8/layout/hierarchy1"/>
    <dgm:cxn modelId="{725AA292-5436-46AC-B872-646E350646A0}" type="presParOf" srcId="{1A2FFAEC-1DBF-4D60-AD53-935AD632D84B}" destId="{977BDFB9-82E9-44E7-9D03-DF8428179C05}" srcOrd="0" destOrd="0" presId="urn:microsoft.com/office/officeart/2005/8/layout/hierarchy1"/>
    <dgm:cxn modelId="{83E0569A-1753-4133-87F3-6487B726F78E}" type="presParOf" srcId="{1A2FFAEC-1DBF-4D60-AD53-935AD632D84B}" destId="{EEDDBBCB-EABF-49A0-B501-36C00845B55A}" srcOrd="1" destOrd="0" presId="urn:microsoft.com/office/officeart/2005/8/layout/hierarchy1"/>
    <dgm:cxn modelId="{61D1EB75-AA91-44EB-93C0-DF146C479F9E}" type="presParOf" srcId="{5D12F9B7-08B0-41F4-8E98-4C987B391172}" destId="{0BD440EE-9D69-45E2-A9B6-B9E044E4EADE}" srcOrd="1" destOrd="0" presId="urn:microsoft.com/office/officeart/2005/8/layout/hierarchy1"/>
    <dgm:cxn modelId="{8AA8E436-6162-41E9-9CE8-BC105467FFC2}" type="presParOf" srcId="{EBE89E66-2571-4C7B-8351-657D8CD54E09}" destId="{55F440A7-A318-4B96-9095-C2685C24EA54}" srcOrd="1" destOrd="0" presId="urn:microsoft.com/office/officeart/2005/8/layout/hierarchy1"/>
    <dgm:cxn modelId="{98FF2214-3954-403F-ABBE-8BC32DACB065}" type="presParOf" srcId="{55F440A7-A318-4B96-9095-C2685C24EA54}" destId="{FB33A615-B235-4CAC-833A-72E4CB79371D}" srcOrd="0" destOrd="0" presId="urn:microsoft.com/office/officeart/2005/8/layout/hierarchy1"/>
    <dgm:cxn modelId="{EA829EC0-9369-4F66-8985-22ED7F219733}" type="presParOf" srcId="{FB33A615-B235-4CAC-833A-72E4CB79371D}" destId="{6804511F-3FC4-4CB3-B9EC-1A9D29B26467}" srcOrd="0" destOrd="0" presId="urn:microsoft.com/office/officeart/2005/8/layout/hierarchy1"/>
    <dgm:cxn modelId="{CD0A3541-902F-4A94-A35B-DE6FB3A53EA0}" type="presParOf" srcId="{FB33A615-B235-4CAC-833A-72E4CB79371D}" destId="{CEED52B5-0C02-40E8-8AAA-F602850DF8CC}" srcOrd="1" destOrd="0" presId="urn:microsoft.com/office/officeart/2005/8/layout/hierarchy1"/>
    <dgm:cxn modelId="{4B1083EA-D30D-4A39-98DD-8B148FDFA1BC}" type="presParOf" srcId="{55F440A7-A318-4B96-9095-C2685C24EA54}" destId="{1196CD26-69A5-470D-907D-034041C9EA31}" srcOrd="1" destOrd="0" presId="urn:microsoft.com/office/officeart/2005/8/layout/hierarchy1"/>
    <dgm:cxn modelId="{4F7821E7-61E3-4568-931E-954C35A8B4F6}" type="presParOf" srcId="{EBE89E66-2571-4C7B-8351-657D8CD54E09}" destId="{EACDC214-9F8A-402A-9ACF-E5E127792073}" srcOrd="2" destOrd="0" presId="urn:microsoft.com/office/officeart/2005/8/layout/hierarchy1"/>
    <dgm:cxn modelId="{E24F733A-0FC5-4ED6-9EA2-8A7FEB1653E9}" type="presParOf" srcId="{EACDC214-9F8A-402A-9ACF-E5E127792073}" destId="{86D41D82-D5AD-4906-A0CB-F5AEAF350A89}" srcOrd="0" destOrd="0" presId="urn:microsoft.com/office/officeart/2005/8/layout/hierarchy1"/>
    <dgm:cxn modelId="{EE267DD5-FBC8-49E1-A914-21524300148A}" type="presParOf" srcId="{86D41D82-D5AD-4906-A0CB-F5AEAF350A89}" destId="{148241EE-06E5-441B-AA88-C9CD138F497A}" srcOrd="0" destOrd="0" presId="urn:microsoft.com/office/officeart/2005/8/layout/hierarchy1"/>
    <dgm:cxn modelId="{1B4BED53-5D06-4DC9-A8F7-B0DBE8AF41BA}" type="presParOf" srcId="{86D41D82-D5AD-4906-A0CB-F5AEAF350A89}" destId="{74B5D023-BEA0-4ACA-BF28-133D71981F2B}" srcOrd="1" destOrd="0" presId="urn:microsoft.com/office/officeart/2005/8/layout/hierarchy1"/>
    <dgm:cxn modelId="{44072220-26D9-455F-8ED6-86F34F19CEBA}" type="presParOf" srcId="{EACDC214-9F8A-402A-9ACF-E5E127792073}" destId="{66E8DE03-3F2D-4F37-9EDF-411F1E299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9FA95D-346C-4766-8012-819151716DE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42CDE-6ACB-42EC-9B65-E6015DD7CFC5}">
      <dgm:prSet phldrT="[Text]"/>
      <dgm:spPr/>
      <dgm:t>
        <a:bodyPr/>
        <a:lstStyle/>
        <a:p>
          <a:r>
            <a:rPr lang="en-US" dirty="0"/>
            <a:t>Track workouts for reflection</a:t>
          </a:r>
        </a:p>
      </dgm:t>
    </dgm:pt>
    <dgm:pt modelId="{10574447-8A18-49FF-8CF9-B06B4E8FFB4A}" type="parTrans" cxnId="{60D48049-6384-4840-B6A1-E5979428AB64}">
      <dgm:prSet/>
      <dgm:spPr/>
      <dgm:t>
        <a:bodyPr/>
        <a:lstStyle/>
        <a:p>
          <a:endParaRPr lang="en-US"/>
        </a:p>
      </dgm:t>
    </dgm:pt>
    <dgm:pt modelId="{34BC97B7-BE38-4257-9FD9-C1B52F2FE061}" type="sibTrans" cxnId="{60D48049-6384-4840-B6A1-E5979428AB64}">
      <dgm:prSet/>
      <dgm:spPr/>
      <dgm:t>
        <a:bodyPr/>
        <a:lstStyle/>
        <a:p>
          <a:endParaRPr lang="en-US"/>
        </a:p>
      </dgm:t>
    </dgm:pt>
    <dgm:pt modelId="{106D21E8-79D2-4B32-8F7F-F943CB74B26F}">
      <dgm:prSet phldrT="[Text]"/>
      <dgm:spPr/>
      <dgm:t>
        <a:bodyPr/>
        <a:lstStyle/>
        <a:p>
          <a:r>
            <a:rPr lang="en-US" dirty="0"/>
            <a:t>Decide whether to seek treatment</a:t>
          </a:r>
        </a:p>
      </dgm:t>
    </dgm:pt>
    <dgm:pt modelId="{56255F78-DD4E-44E4-9499-72BF64BD4CDC}" type="parTrans" cxnId="{DE42A881-278E-4652-8064-0BD3061DDB15}">
      <dgm:prSet/>
      <dgm:spPr/>
      <dgm:t>
        <a:bodyPr/>
        <a:lstStyle/>
        <a:p>
          <a:endParaRPr lang="en-US"/>
        </a:p>
      </dgm:t>
    </dgm:pt>
    <dgm:pt modelId="{206F3B1F-7B39-47C2-91E6-E4453332455E}" type="sibTrans" cxnId="{DE42A881-278E-4652-8064-0BD3061DDB15}">
      <dgm:prSet/>
      <dgm:spPr/>
      <dgm:t>
        <a:bodyPr/>
        <a:lstStyle/>
        <a:p>
          <a:endParaRPr lang="en-US"/>
        </a:p>
      </dgm:t>
    </dgm:pt>
    <dgm:pt modelId="{EC74CBE8-C147-45D8-9F6F-0F0FC38ABEF9}">
      <dgm:prSet phldrT="[Text]"/>
      <dgm:spPr/>
      <dgm:t>
        <a:bodyPr/>
        <a:lstStyle/>
        <a:p>
          <a:r>
            <a:rPr lang="en-US" dirty="0"/>
            <a:t>Seek information on existing injury</a:t>
          </a:r>
        </a:p>
      </dgm:t>
    </dgm:pt>
    <dgm:pt modelId="{FEBB6736-6424-4E5E-B71E-92EFDEC056AC}" type="parTrans" cxnId="{F3006A1C-C419-41DD-A019-A5E8DAC8CAE7}">
      <dgm:prSet/>
      <dgm:spPr/>
      <dgm:t>
        <a:bodyPr/>
        <a:lstStyle/>
        <a:p>
          <a:endParaRPr lang="en-US"/>
        </a:p>
      </dgm:t>
    </dgm:pt>
    <dgm:pt modelId="{5CCBDDA9-F1EE-4A26-8027-2F4AEDD0FD4B}" type="sibTrans" cxnId="{F3006A1C-C419-41DD-A019-A5E8DAC8CAE7}">
      <dgm:prSet/>
      <dgm:spPr/>
      <dgm:t>
        <a:bodyPr/>
        <a:lstStyle/>
        <a:p>
          <a:endParaRPr lang="en-US"/>
        </a:p>
      </dgm:t>
    </dgm:pt>
    <dgm:pt modelId="{A4193819-4B00-49FA-A6B5-B5E4F15C3A94}">
      <dgm:prSet phldrT="[Text]"/>
      <dgm:spPr/>
      <dgm:t>
        <a:bodyPr/>
        <a:lstStyle/>
        <a:p>
          <a:r>
            <a:rPr lang="en-US" dirty="0"/>
            <a:t>Educate self about prevention</a:t>
          </a:r>
        </a:p>
      </dgm:t>
    </dgm:pt>
    <dgm:pt modelId="{6C2CB334-A431-46A0-BB60-D56D80E37A88}" type="parTrans" cxnId="{AD26A5EE-7C32-49E8-BD88-E19FD68569FF}">
      <dgm:prSet/>
      <dgm:spPr/>
      <dgm:t>
        <a:bodyPr/>
        <a:lstStyle/>
        <a:p>
          <a:endParaRPr lang="en-US"/>
        </a:p>
      </dgm:t>
    </dgm:pt>
    <dgm:pt modelId="{CC534B32-06FA-4A7D-BA57-357C70ADDDA7}" type="sibTrans" cxnId="{AD26A5EE-7C32-49E8-BD88-E19FD68569FF}">
      <dgm:prSet/>
      <dgm:spPr/>
      <dgm:t>
        <a:bodyPr/>
        <a:lstStyle/>
        <a:p>
          <a:endParaRPr lang="en-US"/>
        </a:p>
      </dgm:t>
    </dgm:pt>
    <dgm:pt modelId="{8FD2896F-3250-46C5-8D23-A02E2D7A8590}">
      <dgm:prSet phldrT="[Text]"/>
      <dgm:spPr/>
      <dgm:t>
        <a:bodyPr/>
        <a:lstStyle/>
        <a:p>
          <a:r>
            <a:rPr lang="en-US" dirty="0"/>
            <a:t>Give advice to other athletes</a:t>
          </a:r>
        </a:p>
      </dgm:t>
    </dgm:pt>
    <dgm:pt modelId="{75C9EA7A-04BC-4F16-99BD-F6385A4EE6B2}" type="parTrans" cxnId="{AA54C6AF-11B8-452C-83F0-C5461340EAC2}">
      <dgm:prSet/>
      <dgm:spPr/>
      <dgm:t>
        <a:bodyPr/>
        <a:lstStyle/>
        <a:p>
          <a:endParaRPr lang="en-US"/>
        </a:p>
      </dgm:t>
    </dgm:pt>
    <dgm:pt modelId="{6FA5603A-90A4-4B79-9578-AEE25EB58A2B}" type="sibTrans" cxnId="{AA54C6AF-11B8-452C-83F0-C5461340EAC2}">
      <dgm:prSet/>
      <dgm:spPr/>
      <dgm:t>
        <a:bodyPr/>
        <a:lstStyle/>
        <a:p>
          <a:endParaRPr lang="en-US"/>
        </a:p>
      </dgm:t>
    </dgm:pt>
    <dgm:pt modelId="{1E0A74DB-3F61-409A-A4AF-43E6AC5EEB6C}">
      <dgm:prSet phldrT="[Text]"/>
      <dgm:spPr/>
      <dgm:t>
        <a:bodyPr/>
        <a:lstStyle/>
        <a:p>
          <a:r>
            <a:rPr lang="en-US" dirty="0"/>
            <a:t>Share activity history with a professional</a:t>
          </a:r>
        </a:p>
      </dgm:t>
    </dgm:pt>
    <dgm:pt modelId="{F8CBD024-A256-4576-AA0B-3387FA9F05D6}" type="parTrans" cxnId="{E43E7597-AB3F-42C4-B89C-AA46711C827C}">
      <dgm:prSet/>
      <dgm:spPr/>
      <dgm:t>
        <a:bodyPr/>
        <a:lstStyle/>
        <a:p>
          <a:endParaRPr lang="en-US"/>
        </a:p>
      </dgm:t>
    </dgm:pt>
    <dgm:pt modelId="{169E2FE9-978E-482B-A503-F6189C4C850A}" type="sibTrans" cxnId="{E43E7597-AB3F-42C4-B89C-AA46711C827C}">
      <dgm:prSet/>
      <dgm:spPr/>
      <dgm:t>
        <a:bodyPr/>
        <a:lstStyle/>
        <a:p>
          <a:endParaRPr lang="en-US"/>
        </a:p>
      </dgm:t>
    </dgm:pt>
    <dgm:pt modelId="{4BEF0977-979C-4585-ABC5-7CF0521EEEE9}" type="pres">
      <dgm:prSet presAssocID="{6C9FA95D-346C-4766-8012-819151716DE0}" presName="Name0" presStyleCnt="0">
        <dgm:presLayoutVars>
          <dgm:chMax val="7"/>
          <dgm:chPref val="7"/>
          <dgm:dir/>
        </dgm:presLayoutVars>
      </dgm:prSet>
      <dgm:spPr/>
    </dgm:pt>
    <dgm:pt modelId="{F31C3751-86FC-4D2A-A84D-AD0017A702EB}" type="pres">
      <dgm:prSet presAssocID="{6C9FA95D-346C-4766-8012-819151716DE0}" presName="Name1" presStyleCnt="0"/>
      <dgm:spPr/>
    </dgm:pt>
    <dgm:pt modelId="{F6E83B8C-544D-45C9-83ED-92AD5E8A4DD6}" type="pres">
      <dgm:prSet presAssocID="{6C9FA95D-346C-4766-8012-819151716DE0}" presName="cycle" presStyleCnt="0"/>
      <dgm:spPr/>
    </dgm:pt>
    <dgm:pt modelId="{A3271D90-B341-4998-9D70-3FDF47E718C6}" type="pres">
      <dgm:prSet presAssocID="{6C9FA95D-346C-4766-8012-819151716DE0}" presName="srcNode" presStyleLbl="node1" presStyleIdx="0" presStyleCnt="6"/>
      <dgm:spPr/>
    </dgm:pt>
    <dgm:pt modelId="{C92CE5AD-B859-44B7-B536-6DECD6554A10}" type="pres">
      <dgm:prSet presAssocID="{6C9FA95D-346C-4766-8012-819151716DE0}" presName="conn" presStyleLbl="parChTrans1D2" presStyleIdx="0" presStyleCnt="1"/>
      <dgm:spPr/>
    </dgm:pt>
    <dgm:pt modelId="{EB94D9E5-F679-40D4-9255-FEB72A9134B6}" type="pres">
      <dgm:prSet presAssocID="{6C9FA95D-346C-4766-8012-819151716DE0}" presName="extraNode" presStyleLbl="node1" presStyleIdx="0" presStyleCnt="6"/>
      <dgm:spPr/>
    </dgm:pt>
    <dgm:pt modelId="{594EECB0-DE4F-41DD-989B-256C4DD8E529}" type="pres">
      <dgm:prSet presAssocID="{6C9FA95D-346C-4766-8012-819151716DE0}" presName="dstNode" presStyleLbl="node1" presStyleIdx="0" presStyleCnt="6"/>
      <dgm:spPr/>
    </dgm:pt>
    <dgm:pt modelId="{53C135B4-6FAC-45A1-8F59-B068A469E481}" type="pres">
      <dgm:prSet presAssocID="{94142CDE-6ACB-42EC-9B65-E6015DD7CFC5}" presName="text_1" presStyleLbl="node1" presStyleIdx="0" presStyleCnt="6">
        <dgm:presLayoutVars>
          <dgm:bulletEnabled val="1"/>
        </dgm:presLayoutVars>
      </dgm:prSet>
      <dgm:spPr/>
    </dgm:pt>
    <dgm:pt modelId="{D690E50B-85E9-4559-B5BC-B42087177AB4}" type="pres">
      <dgm:prSet presAssocID="{94142CDE-6ACB-42EC-9B65-E6015DD7CFC5}" presName="accent_1" presStyleCnt="0"/>
      <dgm:spPr/>
    </dgm:pt>
    <dgm:pt modelId="{838FA5B9-E230-4293-8047-4B711B954EA6}" type="pres">
      <dgm:prSet presAssocID="{94142CDE-6ACB-42EC-9B65-E6015DD7CFC5}" presName="accentRepeatNode" presStyleLbl="solidFgAcc1" presStyleIdx="0" presStyleCnt="6"/>
      <dgm:spPr/>
    </dgm:pt>
    <dgm:pt modelId="{C63ABA0A-3626-4FB8-AF17-30CF82D595DA}" type="pres">
      <dgm:prSet presAssocID="{106D21E8-79D2-4B32-8F7F-F943CB74B26F}" presName="text_2" presStyleLbl="node1" presStyleIdx="1" presStyleCnt="6">
        <dgm:presLayoutVars>
          <dgm:bulletEnabled val="1"/>
        </dgm:presLayoutVars>
      </dgm:prSet>
      <dgm:spPr/>
    </dgm:pt>
    <dgm:pt modelId="{40884849-76DD-4A35-B791-BEE533A0D1C7}" type="pres">
      <dgm:prSet presAssocID="{106D21E8-79D2-4B32-8F7F-F943CB74B26F}" presName="accent_2" presStyleCnt="0"/>
      <dgm:spPr/>
    </dgm:pt>
    <dgm:pt modelId="{FE6077BF-E5B6-472A-BA7C-8FA160E3AA72}" type="pres">
      <dgm:prSet presAssocID="{106D21E8-79D2-4B32-8F7F-F943CB74B26F}" presName="accentRepeatNode" presStyleLbl="solidFgAcc1" presStyleIdx="1" presStyleCnt="6"/>
      <dgm:spPr/>
    </dgm:pt>
    <dgm:pt modelId="{C5E67D45-4AB1-49BB-A135-34EE42AF65BE}" type="pres">
      <dgm:prSet presAssocID="{EC74CBE8-C147-45D8-9F6F-0F0FC38ABEF9}" presName="text_3" presStyleLbl="node1" presStyleIdx="2" presStyleCnt="6">
        <dgm:presLayoutVars>
          <dgm:bulletEnabled val="1"/>
        </dgm:presLayoutVars>
      </dgm:prSet>
      <dgm:spPr/>
    </dgm:pt>
    <dgm:pt modelId="{2253C10B-57E7-4AAE-8347-B06BFB07BEE3}" type="pres">
      <dgm:prSet presAssocID="{EC74CBE8-C147-45D8-9F6F-0F0FC38ABEF9}" presName="accent_3" presStyleCnt="0"/>
      <dgm:spPr/>
    </dgm:pt>
    <dgm:pt modelId="{AEAB6478-4310-4206-AB84-C017B4F35BB0}" type="pres">
      <dgm:prSet presAssocID="{EC74CBE8-C147-45D8-9F6F-0F0FC38ABEF9}" presName="accentRepeatNode" presStyleLbl="solidFgAcc1" presStyleIdx="2" presStyleCnt="6"/>
      <dgm:spPr/>
    </dgm:pt>
    <dgm:pt modelId="{37CB654B-C081-4584-BC03-26144852842C}" type="pres">
      <dgm:prSet presAssocID="{A4193819-4B00-49FA-A6B5-B5E4F15C3A94}" presName="text_4" presStyleLbl="node1" presStyleIdx="3" presStyleCnt="6">
        <dgm:presLayoutVars>
          <dgm:bulletEnabled val="1"/>
        </dgm:presLayoutVars>
      </dgm:prSet>
      <dgm:spPr/>
    </dgm:pt>
    <dgm:pt modelId="{DECA34B8-AD6B-4252-9BEF-ACEE4F4181AE}" type="pres">
      <dgm:prSet presAssocID="{A4193819-4B00-49FA-A6B5-B5E4F15C3A94}" presName="accent_4" presStyleCnt="0"/>
      <dgm:spPr/>
    </dgm:pt>
    <dgm:pt modelId="{1A0E50CD-B5E9-47BC-A579-D08C890EA407}" type="pres">
      <dgm:prSet presAssocID="{A4193819-4B00-49FA-A6B5-B5E4F15C3A94}" presName="accentRepeatNode" presStyleLbl="solidFgAcc1" presStyleIdx="3" presStyleCnt="6"/>
      <dgm:spPr/>
    </dgm:pt>
    <dgm:pt modelId="{5AA73E22-48EC-47C3-A900-210EE1704265}" type="pres">
      <dgm:prSet presAssocID="{8FD2896F-3250-46C5-8D23-A02E2D7A8590}" presName="text_5" presStyleLbl="node1" presStyleIdx="4" presStyleCnt="6">
        <dgm:presLayoutVars>
          <dgm:bulletEnabled val="1"/>
        </dgm:presLayoutVars>
      </dgm:prSet>
      <dgm:spPr/>
    </dgm:pt>
    <dgm:pt modelId="{5C549128-039A-4F8B-82C7-0DC71069A89A}" type="pres">
      <dgm:prSet presAssocID="{8FD2896F-3250-46C5-8D23-A02E2D7A8590}" presName="accent_5" presStyleCnt="0"/>
      <dgm:spPr/>
    </dgm:pt>
    <dgm:pt modelId="{D6318564-116E-4511-A7F3-C32F128FB6B2}" type="pres">
      <dgm:prSet presAssocID="{8FD2896F-3250-46C5-8D23-A02E2D7A8590}" presName="accentRepeatNode" presStyleLbl="solidFgAcc1" presStyleIdx="4" presStyleCnt="6"/>
      <dgm:spPr/>
    </dgm:pt>
    <dgm:pt modelId="{7D069764-89E8-4D9D-B01E-9DB0B5B7CCB2}" type="pres">
      <dgm:prSet presAssocID="{1E0A74DB-3F61-409A-A4AF-43E6AC5EEB6C}" presName="text_6" presStyleLbl="node1" presStyleIdx="5" presStyleCnt="6">
        <dgm:presLayoutVars>
          <dgm:bulletEnabled val="1"/>
        </dgm:presLayoutVars>
      </dgm:prSet>
      <dgm:spPr/>
    </dgm:pt>
    <dgm:pt modelId="{4A088D43-36F4-474D-A159-D061E22548C9}" type="pres">
      <dgm:prSet presAssocID="{1E0A74DB-3F61-409A-A4AF-43E6AC5EEB6C}" presName="accent_6" presStyleCnt="0"/>
      <dgm:spPr/>
    </dgm:pt>
    <dgm:pt modelId="{A66ED3D2-A720-4071-9DD1-9743A6FCFFD4}" type="pres">
      <dgm:prSet presAssocID="{1E0A74DB-3F61-409A-A4AF-43E6AC5EEB6C}" presName="accentRepeatNode" presStyleLbl="solidFgAcc1" presStyleIdx="5" presStyleCnt="6"/>
      <dgm:spPr/>
    </dgm:pt>
  </dgm:ptLst>
  <dgm:cxnLst>
    <dgm:cxn modelId="{66A37801-ABDA-4C99-83FE-5153367BE671}" type="presOf" srcId="{1E0A74DB-3F61-409A-A4AF-43E6AC5EEB6C}" destId="{7D069764-89E8-4D9D-B01E-9DB0B5B7CCB2}" srcOrd="0" destOrd="0" presId="urn:microsoft.com/office/officeart/2008/layout/VerticalCurvedList"/>
    <dgm:cxn modelId="{F3006A1C-C419-41DD-A019-A5E8DAC8CAE7}" srcId="{6C9FA95D-346C-4766-8012-819151716DE0}" destId="{EC74CBE8-C147-45D8-9F6F-0F0FC38ABEF9}" srcOrd="2" destOrd="0" parTransId="{FEBB6736-6424-4E5E-B71E-92EFDEC056AC}" sibTransId="{5CCBDDA9-F1EE-4A26-8027-2F4AEDD0FD4B}"/>
    <dgm:cxn modelId="{60D48049-6384-4840-B6A1-E5979428AB64}" srcId="{6C9FA95D-346C-4766-8012-819151716DE0}" destId="{94142CDE-6ACB-42EC-9B65-E6015DD7CFC5}" srcOrd="0" destOrd="0" parTransId="{10574447-8A18-49FF-8CF9-B06B4E8FFB4A}" sibTransId="{34BC97B7-BE38-4257-9FD9-C1B52F2FE061}"/>
    <dgm:cxn modelId="{83C0C94F-2846-483D-B146-DD520E9E165B}" type="presOf" srcId="{106D21E8-79D2-4B32-8F7F-F943CB74B26F}" destId="{C63ABA0A-3626-4FB8-AF17-30CF82D595DA}" srcOrd="0" destOrd="0" presId="urn:microsoft.com/office/officeart/2008/layout/VerticalCurvedList"/>
    <dgm:cxn modelId="{140AF554-F55F-4BCF-A42D-5BB06D27889C}" type="presOf" srcId="{6C9FA95D-346C-4766-8012-819151716DE0}" destId="{4BEF0977-979C-4585-ABC5-7CF0521EEEE9}" srcOrd="0" destOrd="0" presId="urn:microsoft.com/office/officeart/2008/layout/VerticalCurvedList"/>
    <dgm:cxn modelId="{F3D5067C-81E8-4BED-8B46-CE43976AE134}" type="presOf" srcId="{A4193819-4B00-49FA-A6B5-B5E4F15C3A94}" destId="{37CB654B-C081-4584-BC03-26144852842C}" srcOrd="0" destOrd="0" presId="urn:microsoft.com/office/officeart/2008/layout/VerticalCurvedList"/>
    <dgm:cxn modelId="{DE42A881-278E-4652-8064-0BD3061DDB15}" srcId="{6C9FA95D-346C-4766-8012-819151716DE0}" destId="{106D21E8-79D2-4B32-8F7F-F943CB74B26F}" srcOrd="1" destOrd="0" parTransId="{56255F78-DD4E-44E4-9499-72BF64BD4CDC}" sibTransId="{206F3B1F-7B39-47C2-91E6-E4453332455E}"/>
    <dgm:cxn modelId="{E43E7597-AB3F-42C4-B89C-AA46711C827C}" srcId="{6C9FA95D-346C-4766-8012-819151716DE0}" destId="{1E0A74DB-3F61-409A-A4AF-43E6AC5EEB6C}" srcOrd="5" destOrd="0" parTransId="{F8CBD024-A256-4576-AA0B-3387FA9F05D6}" sibTransId="{169E2FE9-978E-482B-A503-F6189C4C850A}"/>
    <dgm:cxn modelId="{AA54C6AF-11B8-452C-83F0-C5461340EAC2}" srcId="{6C9FA95D-346C-4766-8012-819151716DE0}" destId="{8FD2896F-3250-46C5-8D23-A02E2D7A8590}" srcOrd="4" destOrd="0" parTransId="{75C9EA7A-04BC-4F16-99BD-F6385A4EE6B2}" sibTransId="{6FA5603A-90A4-4B79-9578-AEE25EB58A2B}"/>
    <dgm:cxn modelId="{26EC4FB9-3620-48E1-96ED-06EF3C83E5CA}" type="presOf" srcId="{8FD2896F-3250-46C5-8D23-A02E2D7A8590}" destId="{5AA73E22-48EC-47C3-A900-210EE1704265}" srcOrd="0" destOrd="0" presId="urn:microsoft.com/office/officeart/2008/layout/VerticalCurvedList"/>
    <dgm:cxn modelId="{04BED4C8-74A8-4F38-B33A-1CD759A1D218}" type="presOf" srcId="{EC74CBE8-C147-45D8-9F6F-0F0FC38ABEF9}" destId="{C5E67D45-4AB1-49BB-A135-34EE42AF65BE}" srcOrd="0" destOrd="0" presId="urn:microsoft.com/office/officeart/2008/layout/VerticalCurvedList"/>
    <dgm:cxn modelId="{3336DDD0-E146-45E0-B064-989EBE26E030}" type="presOf" srcId="{34BC97B7-BE38-4257-9FD9-C1B52F2FE061}" destId="{C92CE5AD-B859-44B7-B536-6DECD6554A10}" srcOrd="0" destOrd="0" presId="urn:microsoft.com/office/officeart/2008/layout/VerticalCurvedList"/>
    <dgm:cxn modelId="{AD26A5EE-7C32-49E8-BD88-E19FD68569FF}" srcId="{6C9FA95D-346C-4766-8012-819151716DE0}" destId="{A4193819-4B00-49FA-A6B5-B5E4F15C3A94}" srcOrd="3" destOrd="0" parTransId="{6C2CB334-A431-46A0-BB60-D56D80E37A88}" sibTransId="{CC534B32-06FA-4A7D-BA57-357C70ADDDA7}"/>
    <dgm:cxn modelId="{1BF165F4-3010-48D3-B00D-38EFB834F56D}" type="presOf" srcId="{94142CDE-6ACB-42EC-9B65-E6015DD7CFC5}" destId="{53C135B4-6FAC-45A1-8F59-B068A469E481}" srcOrd="0" destOrd="0" presId="urn:microsoft.com/office/officeart/2008/layout/VerticalCurvedList"/>
    <dgm:cxn modelId="{53B4D40D-6ECD-4B38-9D18-AB5B1AC895FA}" type="presParOf" srcId="{4BEF0977-979C-4585-ABC5-7CF0521EEEE9}" destId="{F31C3751-86FC-4D2A-A84D-AD0017A702EB}" srcOrd="0" destOrd="0" presId="urn:microsoft.com/office/officeart/2008/layout/VerticalCurvedList"/>
    <dgm:cxn modelId="{E69EBBB3-B148-47FC-B11F-9E804B9DA4EB}" type="presParOf" srcId="{F31C3751-86FC-4D2A-A84D-AD0017A702EB}" destId="{F6E83B8C-544D-45C9-83ED-92AD5E8A4DD6}" srcOrd="0" destOrd="0" presId="urn:microsoft.com/office/officeart/2008/layout/VerticalCurvedList"/>
    <dgm:cxn modelId="{67025543-958E-4808-AB9B-3E11D7A1B4AC}" type="presParOf" srcId="{F6E83B8C-544D-45C9-83ED-92AD5E8A4DD6}" destId="{A3271D90-B341-4998-9D70-3FDF47E718C6}" srcOrd="0" destOrd="0" presId="urn:microsoft.com/office/officeart/2008/layout/VerticalCurvedList"/>
    <dgm:cxn modelId="{75F30A41-B8F9-487A-9596-CED88F5FD825}" type="presParOf" srcId="{F6E83B8C-544D-45C9-83ED-92AD5E8A4DD6}" destId="{C92CE5AD-B859-44B7-B536-6DECD6554A10}" srcOrd="1" destOrd="0" presId="urn:microsoft.com/office/officeart/2008/layout/VerticalCurvedList"/>
    <dgm:cxn modelId="{0381E5BC-406F-4B7D-89DC-20506BA7D809}" type="presParOf" srcId="{F6E83B8C-544D-45C9-83ED-92AD5E8A4DD6}" destId="{EB94D9E5-F679-40D4-9255-FEB72A9134B6}" srcOrd="2" destOrd="0" presId="urn:microsoft.com/office/officeart/2008/layout/VerticalCurvedList"/>
    <dgm:cxn modelId="{7A076AEB-C490-4018-A363-239A96543545}" type="presParOf" srcId="{F6E83B8C-544D-45C9-83ED-92AD5E8A4DD6}" destId="{594EECB0-DE4F-41DD-989B-256C4DD8E529}" srcOrd="3" destOrd="0" presId="urn:microsoft.com/office/officeart/2008/layout/VerticalCurvedList"/>
    <dgm:cxn modelId="{DBAC70E0-9494-4B56-B813-2DAC482AFA3C}" type="presParOf" srcId="{F31C3751-86FC-4D2A-A84D-AD0017A702EB}" destId="{53C135B4-6FAC-45A1-8F59-B068A469E481}" srcOrd="1" destOrd="0" presId="urn:microsoft.com/office/officeart/2008/layout/VerticalCurvedList"/>
    <dgm:cxn modelId="{639117FC-DFEC-4C6C-85E0-E4BB35C234AE}" type="presParOf" srcId="{F31C3751-86FC-4D2A-A84D-AD0017A702EB}" destId="{D690E50B-85E9-4559-B5BC-B42087177AB4}" srcOrd="2" destOrd="0" presId="urn:microsoft.com/office/officeart/2008/layout/VerticalCurvedList"/>
    <dgm:cxn modelId="{51C9A186-E099-48BC-AD9C-53E1CF81E654}" type="presParOf" srcId="{D690E50B-85E9-4559-B5BC-B42087177AB4}" destId="{838FA5B9-E230-4293-8047-4B711B954EA6}" srcOrd="0" destOrd="0" presId="urn:microsoft.com/office/officeart/2008/layout/VerticalCurvedList"/>
    <dgm:cxn modelId="{7F52A68B-5B29-4719-AB60-5F166B0C62A2}" type="presParOf" srcId="{F31C3751-86FC-4D2A-A84D-AD0017A702EB}" destId="{C63ABA0A-3626-4FB8-AF17-30CF82D595DA}" srcOrd="3" destOrd="0" presId="urn:microsoft.com/office/officeart/2008/layout/VerticalCurvedList"/>
    <dgm:cxn modelId="{861E4D3E-1C04-406C-8BFD-C3B013A114D9}" type="presParOf" srcId="{F31C3751-86FC-4D2A-A84D-AD0017A702EB}" destId="{40884849-76DD-4A35-B791-BEE533A0D1C7}" srcOrd="4" destOrd="0" presId="urn:microsoft.com/office/officeart/2008/layout/VerticalCurvedList"/>
    <dgm:cxn modelId="{920D7D96-6417-49A3-B520-10420F5B0309}" type="presParOf" srcId="{40884849-76DD-4A35-B791-BEE533A0D1C7}" destId="{FE6077BF-E5B6-472A-BA7C-8FA160E3AA72}" srcOrd="0" destOrd="0" presId="urn:microsoft.com/office/officeart/2008/layout/VerticalCurvedList"/>
    <dgm:cxn modelId="{F96B3215-48DC-4937-9D8B-ADB8187EDB48}" type="presParOf" srcId="{F31C3751-86FC-4D2A-A84D-AD0017A702EB}" destId="{C5E67D45-4AB1-49BB-A135-34EE42AF65BE}" srcOrd="5" destOrd="0" presId="urn:microsoft.com/office/officeart/2008/layout/VerticalCurvedList"/>
    <dgm:cxn modelId="{2424198B-A616-4B4C-9BEC-8A804EDDABAE}" type="presParOf" srcId="{F31C3751-86FC-4D2A-A84D-AD0017A702EB}" destId="{2253C10B-57E7-4AAE-8347-B06BFB07BEE3}" srcOrd="6" destOrd="0" presId="urn:microsoft.com/office/officeart/2008/layout/VerticalCurvedList"/>
    <dgm:cxn modelId="{7A8F0EF7-A9CC-4935-8E74-59D14914D5CF}" type="presParOf" srcId="{2253C10B-57E7-4AAE-8347-B06BFB07BEE3}" destId="{AEAB6478-4310-4206-AB84-C017B4F35BB0}" srcOrd="0" destOrd="0" presId="urn:microsoft.com/office/officeart/2008/layout/VerticalCurvedList"/>
    <dgm:cxn modelId="{F07527EB-6098-4F0F-A62F-B8DD03100B6E}" type="presParOf" srcId="{F31C3751-86FC-4D2A-A84D-AD0017A702EB}" destId="{37CB654B-C081-4584-BC03-26144852842C}" srcOrd="7" destOrd="0" presId="urn:microsoft.com/office/officeart/2008/layout/VerticalCurvedList"/>
    <dgm:cxn modelId="{008C95DC-BF38-4466-9768-CC5A3CBAF77F}" type="presParOf" srcId="{F31C3751-86FC-4D2A-A84D-AD0017A702EB}" destId="{DECA34B8-AD6B-4252-9BEF-ACEE4F4181AE}" srcOrd="8" destOrd="0" presId="urn:microsoft.com/office/officeart/2008/layout/VerticalCurvedList"/>
    <dgm:cxn modelId="{9D7DFE0D-8B6B-4457-BF97-F585C4ACBAFC}" type="presParOf" srcId="{DECA34B8-AD6B-4252-9BEF-ACEE4F4181AE}" destId="{1A0E50CD-B5E9-47BC-A579-D08C890EA407}" srcOrd="0" destOrd="0" presId="urn:microsoft.com/office/officeart/2008/layout/VerticalCurvedList"/>
    <dgm:cxn modelId="{F2B35B05-91FC-47A9-8CCE-9C242DE5822B}" type="presParOf" srcId="{F31C3751-86FC-4D2A-A84D-AD0017A702EB}" destId="{5AA73E22-48EC-47C3-A900-210EE1704265}" srcOrd="9" destOrd="0" presId="urn:microsoft.com/office/officeart/2008/layout/VerticalCurvedList"/>
    <dgm:cxn modelId="{F0D88BB6-7DDB-4881-8B53-C9288582FEAE}" type="presParOf" srcId="{F31C3751-86FC-4D2A-A84D-AD0017A702EB}" destId="{5C549128-039A-4F8B-82C7-0DC71069A89A}" srcOrd="10" destOrd="0" presId="urn:microsoft.com/office/officeart/2008/layout/VerticalCurvedList"/>
    <dgm:cxn modelId="{A8D5C270-9F5B-49B8-89F7-DB9C0A41ECE4}" type="presParOf" srcId="{5C549128-039A-4F8B-82C7-0DC71069A89A}" destId="{D6318564-116E-4511-A7F3-C32F128FB6B2}" srcOrd="0" destOrd="0" presId="urn:microsoft.com/office/officeart/2008/layout/VerticalCurvedList"/>
    <dgm:cxn modelId="{E531290D-56F4-495D-B07B-2903CAC7D463}" type="presParOf" srcId="{F31C3751-86FC-4D2A-A84D-AD0017A702EB}" destId="{7D069764-89E8-4D9D-B01E-9DB0B5B7CCB2}" srcOrd="11" destOrd="0" presId="urn:microsoft.com/office/officeart/2008/layout/VerticalCurvedList"/>
    <dgm:cxn modelId="{2C86F205-0C7B-4826-B8DF-A844EED92AB0}" type="presParOf" srcId="{F31C3751-86FC-4D2A-A84D-AD0017A702EB}" destId="{4A088D43-36F4-474D-A159-D061E22548C9}" srcOrd="12" destOrd="0" presId="urn:microsoft.com/office/officeart/2008/layout/VerticalCurvedList"/>
    <dgm:cxn modelId="{A5358509-BD70-48EC-8452-CF5C7E4B16A6}" type="presParOf" srcId="{4A088D43-36F4-474D-A159-D061E22548C9}" destId="{A66ED3D2-A720-4071-9DD1-9743A6FCFF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BDFB9-82E9-44E7-9D03-DF8428179C05}">
      <dsp:nvSpPr>
        <dsp:cNvPr id="0" name=""/>
        <dsp:cNvSpPr/>
      </dsp:nvSpPr>
      <dsp:spPr>
        <a:xfrm>
          <a:off x="0" y="94538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DBBCB-EABF-49A0-B501-36C00845B55A}">
      <dsp:nvSpPr>
        <dsp:cNvPr id="0" name=""/>
        <dsp:cNvSpPr/>
      </dsp:nvSpPr>
      <dsp:spPr>
        <a:xfrm>
          <a:off x="328612" y="125756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Learn more about attitudes and behaviors of amateur runners</a:t>
          </a:r>
        </a:p>
      </dsp:txBody>
      <dsp:txXfrm>
        <a:off x="383617" y="1312572"/>
        <a:ext cx="2847502" cy="1768010"/>
      </dsp:txXfrm>
    </dsp:sp>
    <dsp:sp modelId="{6804511F-3FC4-4CB3-B9EC-1A9D29B26467}">
      <dsp:nvSpPr>
        <dsp:cNvPr id="0" name=""/>
        <dsp:cNvSpPr/>
      </dsp:nvSpPr>
      <dsp:spPr>
        <a:xfrm>
          <a:off x="3614737" y="94538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D52B5-0C02-40E8-8AAA-F602850DF8CC}">
      <dsp:nvSpPr>
        <dsp:cNvPr id="0" name=""/>
        <dsp:cNvSpPr/>
      </dsp:nvSpPr>
      <dsp:spPr>
        <a:xfrm>
          <a:off x="3943350" y="125756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Specifically interested in experience with injury</a:t>
          </a:r>
        </a:p>
      </dsp:txBody>
      <dsp:txXfrm>
        <a:off x="3998355" y="1312572"/>
        <a:ext cx="2847502" cy="1768010"/>
      </dsp:txXfrm>
    </dsp:sp>
    <dsp:sp modelId="{148241EE-06E5-441B-AA88-C9CD138F497A}">
      <dsp:nvSpPr>
        <dsp:cNvPr id="0" name=""/>
        <dsp:cNvSpPr/>
      </dsp:nvSpPr>
      <dsp:spPr>
        <a:xfrm>
          <a:off x="7229475" y="94538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5D023-BEA0-4ACA-BF28-133D71981F2B}">
      <dsp:nvSpPr>
        <dsp:cNvPr id="0" name=""/>
        <dsp:cNvSpPr/>
      </dsp:nvSpPr>
      <dsp:spPr>
        <a:xfrm>
          <a:off x="7558087" y="125756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Current tracking tools and habits</a:t>
          </a:r>
        </a:p>
      </dsp:txBody>
      <dsp:txXfrm>
        <a:off x="7613092" y="1312572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CE5AD-B859-44B7-B536-6DECD6554A10}">
      <dsp:nvSpPr>
        <dsp:cNvPr id="0" name=""/>
        <dsp:cNvSpPr/>
      </dsp:nvSpPr>
      <dsp:spPr>
        <a:xfrm>
          <a:off x="-7249863" y="-1108255"/>
          <a:ext cx="8628460" cy="8628460"/>
        </a:xfrm>
        <a:prstGeom prst="blockArc">
          <a:avLst>
            <a:gd name="adj1" fmla="val 18900000"/>
            <a:gd name="adj2" fmla="val 2700000"/>
            <a:gd name="adj3" fmla="val 25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135B4-6FAC-45A1-8F59-B068A469E481}">
      <dsp:nvSpPr>
        <dsp:cNvPr id="0" name=""/>
        <dsp:cNvSpPr/>
      </dsp:nvSpPr>
      <dsp:spPr>
        <a:xfrm>
          <a:off x="513276" y="337653"/>
          <a:ext cx="8472445" cy="675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82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Track workouts for reflection</a:t>
          </a:r>
        </a:p>
      </dsp:txBody>
      <dsp:txXfrm>
        <a:off x="513276" y="337653"/>
        <a:ext cx="8472445" cy="675050"/>
      </dsp:txXfrm>
    </dsp:sp>
    <dsp:sp modelId="{838FA5B9-E230-4293-8047-4B711B954EA6}">
      <dsp:nvSpPr>
        <dsp:cNvPr id="0" name=""/>
        <dsp:cNvSpPr/>
      </dsp:nvSpPr>
      <dsp:spPr>
        <a:xfrm>
          <a:off x="91370" y="253272"/>
          <a:ext cx="843812" cy="843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ABA0A-3626-4FB8-AF17-30CF82D595DA}">
      <dsp:nvSpPr>
        <dsp:cNvPr id="0" name=""/>
        <dsp:cNvSpPr/>
      </dsp:nvSpPr>
      <dsp:spPr>
        <a:xfrm>
          <a:off x="1068551" y="1350100"/>
          <a:ext cx="7917170" cy="675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82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Decide whether to seek treatment</a:t>
          </a:r>
        </a:p>
      </dsp:txBody>
      <dsp:txXfrm>
        <a:off x="1068551" y="1350100"/>
        <a:ext cx="7917170" cy="675050"/>
      </dsp:txXfrm>
    </dsp:sp>
    <dsp:sp modelId="{FE6077BF-E5B6-472A-BA7C-8FA160E3AA72}">
      <dsp:nvSpPr>
        <dsp:cNvPr id="0" name=""/>
        <dsp:cNvSpPr/>
      </dsp:nvSpPr>
      <dsp:spPr>
        <a:xfrm>
          <a:off x="646645" y="1265718"/>
          <a:ext cx="843812" cy="843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67D45-4AB1-49BB-A135-34EE42AF65BE}">
      <dsp:nvSpPr>
        <dsp:cNvPr id="0" name=""/>
        <dsp:cNvSpPr/>
      </dsp:nvSpPr>
      <dsp:spPr>
        <a:xfrm>
          <a:off x="1322464" y="2362547"/>
          <a:ext cx="7663257" cy="675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82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Seek information on existing injury</a:t>
          </a:r>
        </a:p>
      </dsp:txBody>
      <dsp:txXfrm>
        <a:off x="1322464" y="2362547"/>
        <a:ext cx="7663257" cy="675050"/>
      </dsp:txXfrm>
    </dsp:sp>
    <dsp:sp modelId="{AEAB6478-4310-4206-AB84-C017B4F35BB0}">
      <dsp:nvSpPr>
        <dsp:cNvPr id="0" name=""/>
        <dsp:cNvSpPr/>
      </dsp:nvSpPr>
      <dsp:spPr>
        <a:xfrm>
          <a:off x="900558" y="2278165"/>
          <a:ext cx="843812" cy="843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B654B-C081-4584-BC03-26144852842C}">
      <dsp:nvSpPr>
        <dsp:cNvPr id="0" name=""/>
        <dsp:cNvSpPr/>
      </dsp:nvSpPr>
      <dsp:spPr>
        <a:xfrm>
          <a:off x="1322464" y="3374352"/>
          <a:ext cx="7663257" cy="675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82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Educate self about prevention</a:t>
          </a:r>
        </a:p>
      </dsp:txBody>
      <dsp:txXfrm>
        <a:off x="1322464" y="3374352"/>
        <a:ext cx="7663257" cy="675050"/>
      </dsp:txXfrm>
    </dsp:sp>
    <dsp:sp modelId="{1A0E50CD-B5E9-47BC-A579-D08C890EA407}">
      <dsp:nvSpPr>
        <dsp:cNvPr id="0" name=""/>
        <dsp:cNvSpPr/>
      </dsp:nvSpPr>
      <dsp:spPr>
        <a:xfrm>
          <a:off x="900558" y="3289971"/>
          <a:ext cx="843812" cy="843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73E22-48EC-47C3-A900-210EE1704265}">
      <dsp:nvSpPr>
        <dsp:cNvPr id="0" name=""/>
        <dsp:cNvSpPr/>
      </dsp:nvSpPr>
      <dsp:spPr>
        <a:xfrm>
          <a:off x="1068551" y="4386799"/>
          <a:ext cx="7917170" cy="675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82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Give advice to other athletes</a:t>
          </a:r>
        </a:p>
      </dsp:txBody>
      <dsp:txXfrm>
        <a:off x="1068551" y="4386799"/>
        <a:ext cx="7917170" cy="675050"/>
      </dsp:txXfrm>
    </dsp:sp>
    <dsp:sp modelId="{D6318564-116E-4511-A7F3-C32F128FB6B2}">
      <dsp:nvSpPr>
        <dsp:cNvPr id="0" name=""/>
        <dsp:cNvSpPr/>
      </dsp:nvSpPr>
      <dsp:spPr>
        <a:xfrm>
          <a:off x="646645" y="4302418"/>
          <a:ext cx="843812" cy="843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69764-89E8-4D9D-B01E-9DB0B5B7CCB2}">
      <dsp:nvSpPr>
        <dsp:cNvPr id="0" name=""/>
        <dsp:cNvSpPr/>
      </dsp:nvSpPr>
      <dsp:spPr>
        <a:xfrm>
          <a:off x="513276" y="5399246"/>
          <a:ext cx="8472445" cy="675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82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Share activity history with a professional</a:t>
          </a:r>
        </a:p>
      </dsp:txBody>
      <dsp:txXfrm>
        <a:off x="513276" y="5399246"/>
        <a:ext cx="8472445" cy="675050"/>
      </dsp:txXfrm>
    </dsp:sp>
    <dsp:sp modelId="{A66ED3D2-A720-4071-9DD1-9743A6FCFFD4}">
      <dsp:nvSpPr>
        <dsp:cNvPr id="0" name=""/>
        <dsp:cNvSpPr/>
      </dsp:nvSpPr>
      <dsp:spPr>
        <a:xfrm>
          <a:off x="91370" y="5314865"/>
          <a:ext cx="843812" cy="843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1BEA-26D9-4880-A2D4-BEAB032E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1AA44-CFA2-4371-BD73-A15333533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95FB-463C-4DEE-8749-7B24F72A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7A1-1AD1-47E6-8562-B3B8CA39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9859-C00D-4168-9554-55D50D93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3B13-7869-4737-9F2E-AB711A9D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0BDAC-1A96-40EB-8A17-C3B98274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6E57-9565-451E-8B8D-CAB39AA1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F358-B64F-43D1-9D91-C156F60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7692-8BF0-42FA-A90C-55F9680F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112BF-1C95-4FA2-B01D-AF58797AD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4E7CE-ACDD-46F9-BACB-CF85AA5F9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DE24-12AB-4DB3-B901-EB61F2F0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AE34F-2944-44E4-ACF8-58A891B7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CD46F-0DD4-4992-96A4-8AAC2412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C7C4-5CB7-4DBE-AB10-F4C08CA1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01B4-8398-49F2-8077-0D901D6D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86637-0779-457B-832F-BD1F7BAE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3EFE-6073-4568-BB85-AEFC9244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2E9F2-BD8F-4B2E-960F-2490411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BD5E-EECF-45DF-8BA5-8669588A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EB8D4-FD68-48AA-91E0-30313475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C859-95B2-442A-A701-BD2F9645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1E988-01F5-4780-8F02-F5B090ED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5079-2F80-4653-927D-B5E1EEEC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D2FA-C4F8-4D5E-ACEB-8C9A72AF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3376-3EAC-4035-8B2E-2BD2208A3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0EE1-B5CF-4E4C-A66B-65EDF8B8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4ADF8-D638-4231-8A24-FB2A0594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6AF59-C78D-4561-A8E7-FE406144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D3DC-9D39-4980-AC86-318124F6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ED96-D15C-4E42-902B-600EC333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EE470-77B5-4CB6-B5EC-1CB754B8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CBBCE-D964-40BF-9114-630F1DAC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7D5BB-4E6F-4E63-BB14-E6B2442B7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E2915-5229-4D07-893F-C28DE0D74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2BD42-6527-4E7D-88ED-35846F93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81E1A-8122-4428-8899-CCC2CC64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7A557-D274-4413-B64E-DE74BBDC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3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6B34-16F6-4B50-82C6-BEE751D4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06358-D7FF-4C0B-9006-A3B8B998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0D651-78AC-4AFC-BE06-51306356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E6BE6-572B-44E1-848F-16B03D54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73EC8-0073-4F8F-8B7F-97FF9DD0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767B2-2D24-4641-84FF-DE2307CE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6875C-EB25-426D-8214-845D6767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624B-0902-4AA7-889D-EADB868E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01FF-0419-4B71-9599-D1017E9B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09E84-F3B6-497F-8EA2-CEE9148F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C891B-2878-4467-A741-397FF449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1DFB9-7D5C-4693-BC46-E791EFDE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381CF-30A4-4CB2-A937-05510126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1734-5AEA-4852-B369-481B2482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F8A4-7A80-4A74-ADFC-26B88DEE4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5C27F-8696-4B0D-81CA-4E5AF22A9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EEA6-21F1-43CA-BC40-1C9D5531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08E7-3AF9-422F-BE98-19B34B48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7689-DCC5-43B7-AB94-660B7B13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62EFC-8711-475A-A99B-47F78BA5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6EDA-47D9-4452-8498-E2B006A2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39A1-03DE-4F4A-B968-6E6950297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541A-4101-4451-B13B-E6408E39601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A806-1D71-4EB1-9449-9CB35A691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23F9-6529-419A-B833-4212411EE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78945-3B10-40E4-B867-5A724C86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AC533DD-1CF6-4A33-852D-387744153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https://lh4.googleusercontent.com/kznLsDsc-Wlv9-phAcq-_z7gxBblsXfNPwE0uCi9LH-CXA53BmExfSgLUDPCmkHo04CId4Uip_vf_rPnNCB4VLUmhoZoguFM-zSo-gHgBREZcZNSSQCEvWt_xPj0OiDU18Y6tK9gw2g">
            <a:extLst>
              <a:ext uri="{FF2B5EF4-FFF2-40B4-BE49-F238E27FC236}">
                <a16:creationId xmlns:a16="http://schemas.microsoft.com/office/drawing/2014/main" id="{D40DB16E-3D36-4787-B5D9-673EAECD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95" y="777142"/>
            <a:ext cx="9680010" cy="36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B91595-DF01-4E8B-80BF-B812BA9BFD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9AEB2-393D-4217-9C18-9770F0717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914" y="5750960"/>
            <a:ext cx="9095651" cy="1854172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Camille Birch</a:t>
            </a:r>
            <a:r>
              <a:rPr lang="en-US" sz="2000" dirty="0"/>
              <a:t>	</a:t>
            </a:r>
            <a:r>
              <a:rPr lang="en-US" sz="2000" b="1" dirty="0"/>
              <a:t>Michael Wang</a:t>
            </a:r>
          </a:p>
          <a:p>
            <a:pPr algn="l"/>
            <a:r>
              <a:rPr lang="en-US" sz="2000" dirty="0"/>
              <a:t>Alex </a:t>
            </a:r>
            <a:r>
              <a:rPr lang="en-US" sz="2000" dirty="0" err="1"/>
              <a:t>Vrhel</a:t>
            </a:r>
            <a:r>
              <a:rPr lang="en-US" sz="2000" dirty="0"/>
              <a:t>	Diana Wang</a:t>
            </a:r>
          </a:p>
        </p:txBody>
      </p:sp>
    </p:spTree>
    <p:extLst>
      <p:ext uri="{BB962C8B-B14F-4D97-AF65-F5344CB8AC3E}">
        <p14:creationId xmlns:p14="http://schemas.microsoft.com/office/powerpoint/2010/main" val="188129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AF9BDC-0380-48EE-AD3D-981FC22CE934}"/>
              </a:ext>
            </a:extLst>
          </p:cNvPr>
          <p:cNvSpPr/>
          <p:nvPr/>
        </p:nvSpPr>
        <p:spPr>
          <a:xfrm>
            <a:off x="1" y="5419493"/>
            <a:ext cx="12192000" cy="109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94168-DC1A-488B-AE1B-4725489F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51" y="51879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Design C: Social Injury Prevention Platform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7DB3A7-A843-4CC8-95EE-4E10933CE273}"/>
              </a:ext>
            </a:extLst>
          </p:cNvPr>
          <p:cNvCxnSpPr>
            <a:cxnSpLocks/>
          </p:cNvCxnSpPr>
          <p:nvPr/>
        </p:nvCxnSpPr>
        <p:spPr>
          <a:xfrm>
            <a:off x="3088887" y="6200076"/>
            <a:ext cx="6188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5" descr="https://lh3.googleusercontent.com/ltsC9E0J6B2G-WWPDPz8wbyWDsbArkaS0g66fW34oZoqJrUOQaxZdE8e4sbde-SJLpHGAmJ3zxoC2BlWSCEU0IHHaaFmHXknXw0QMQHABiwNhVmhSmVEjTKAgXUEv2j2DxXJz9YU">
            <a:extLst>
              <a:ext uri="{FF2B5EF4-FFF2-40B4-BE49-F238E27FC236}">
                <a16:creationId xmlns:a16="http://schemas.microsoft.com/office/drawing/2014/main" id="{D46E95CA-5B27-436F-A9B9-8DDB19E43CB0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14"/>
          <a:stretch/>
        </p:blipFill>
        <p:spPr bwMode="auto">
          <a:xfrm>
            <a:off x="542935" y="887672"/>
            <a:ext cx="6034806" cy="400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5" descr="https://lh3.googleusercontent.com/ltsC9E0J6B2G-WWPDPz8wbyWDsbArkaS0g66fW34oZoqJrUOQaxZdE8e4sbde-SJLpHGAmJ3zxoC2BlWSCEU0IHHaaFmHXknXw0QMQHABiwNhVmhSmVEjTKAgXUEv2j2DxXJz9YU">
            <a:extLst>
              <a:ext uri="{FF2B5EF4-FFF2-40B4-BE49-F238E27FC236}">
                <a16:creationId xmlns:a16="http://schemas.microsoft.com/office/drawing/2014/main" id="{C5E324BC-46A2-45B9-A15F-85EF9108E0BE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6"/>
          <a:stretch/>
        </p:blipFill>
        <p:spPr bwMode="auto">
          <a:xfrm>
            <a:off x="5823821" y="675803"/>
            <a:ext cx="6264578" cy="357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69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5.googleusercontent.com/1yUT2cAguPy5_j4yeNAjKTAyat6rv3PRg8gwQzDF-OqObESQUrQnGgvQzcLp4EwamspsEwrjaZVjAq9OmCbEM_dkM-TU_u-SusjaU8x5d40adVWMr-61xwZesbPlUQl6PfyRVcrrJ8E">
            <a:extLst>
              <a:ext uri="{FF2B5EF4-FFF2-40B4-BE49-F238E27FC236}">
                <a16:creationId xmlns:a16="http://schemas.microsoft.com/office/drawing/2014/main" id="{E1975767-4389-44C2-B271-95A4114C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02" y="155249"/>
            <a:ext cx="7723562" cy="58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DFD5A6-1B39-429B-966E-C06BC46697DD}"/>
              </a:ext>
            </a:extLst>
          </p:cNvPr>
          <p:cNvSpPr/>
          <p:nvPr/>
        </p:nvSpPr>
        <p:spPr>
          <a:xfrm>
            <a:off x="-190717" y="6088559"/>
            <a:ext cx="1255627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B41BC-1850-49D2-BB56-F969048B83F0}"/>
              </a:ext>
            </a:extLst>
          </p:cNvPr>
          <p:cNvSpPr txBox="1"/>
          <p:nvPr/>
        </p:nvSpPr>
        <p:spPr>
          <a:xfrm>
            <a:off x="6571094" y="6088559"/>
            <a:ext cx="5503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Real-time Pain Tracking</a:t>
            </a:r>
          </a:p>
        </p:txBody>
      </p:sp>
    </p:spTree>
    <p:extLst>
      <p:ext uri="{BB962C8B-B14F-4D97-AF65-F5344CB8AC3E}">
        <p14:creationId xmlns:p14="http://schemas.microsoft.com/office/powerpoint/2010/main" val="251997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s://lh4.googleusercontent.com/mydLqfyq8M5PdTY7OS7Er8fYuJFiU2JAUlkfELamn7Mj6hvK4S-nFQUkYt-me8Xxg2EZwkQczaR74dDikWia8RAtPrno1kszTi5ZrhITsCl_jCk-O1Ji3_RsLgcfWKohT01Oazss">
            <a:extLst>
              <a:ext uri="{FF2B5EF4-FFF2-40B4-BE49-F238E27FC236}">
                <a16:creationId xmlns:a16="http://schemas.microsoft.com/office/drawing/2014/main" id="{CE149A6C-6BB8-4568-A050-9BBA5B7F18C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9"/>
          <a:stretch/>
        </p:blipFill>
        <p:spPr bwMode="auto">
          <a:xfrm>
            <a:off x="1048985" y="133491"/>
            <a:ext cx="9577825" cy="61317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31BB2-C3CB-42DB-86A3-D6C98FF7993E}"/>
              </a:ext>
            </a:extLst>
          </p:cNvPr>
          <p:cNvSpPr/>
          <p:nvPr/>
        </p:nvSpPr>
        <p:spPr>
          <a:xfrm>
            <a:off x="-151176" y="6088559"/>
            <a:ext cx="1255627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77B46-DFCC-4F61-AD75-79BEB3A7821C}"/>
              </a:ext>
            </a:extLst>
          </p:cNvPr>
          <p:cNvSpPr txBox="1"/>
          <p:nvPr/>
        </p:nvSpPr>
        <p:spPr>
          <a:xfrm>
            <a:off x="6277232" y="6088559"/>
            <a:ext cx="6216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Pre-workout Suggestions</a:t>
            </a:r>
          </a:p>
        </p:txBody>
      </p:sp>
    </p:spTree>
    <p:extLst>
      <p:ext uri="{BB962C8B-B14F-4D97-AF65-F5344CB8AC3E}">
        <p14:creationId xmlns:p14="http://schemas.microsoft.com/office/powerpoint/2010/main" val="370357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CB6E99-6935-4930-95D7-D4F2491DF02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10"/>
            <a:ext cx="12192000" cy="68579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F2ADEC-E747-44A7-8FFF-93B95948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B46C-5C66-4FD4-8139-F4AD086A9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8" y="3417575"/>
            <a:ext cx="5491656" cy="2619839"/>
          </a:xfrm>
        </p:spPr>
        <p:txBody>
          <a:bodyPr anchor="ctr">
            <a:normAutofit/>
          </a:bodyPr>
          <a:lstStyle/>
          <a:p>
            <a:r>
              <a:rPr lang="en-US" dirty="0"/>
              <a:t>Reluctance to acknowledge injury</a:t>
            </a:r>
            <a:endParaRPr lang="en-US" b="0" dirty="0">
              <a:effectLst/>
            </a:endParaRPr>
          </a:p>
          <a:p>
            <a:r>
              <a:rPr lang="en-US" dirty="0"/>
              <a:t>Strong existing habits for workout tracking and handling injury</a:t>
            </a:r>
            <a:endParaRPr lang="en-US" b="0" dirty="0">
              <a:effectLst/>
            </a:endParaRPr>
          </a:p>
          <a:p>
            <a:r>
              <a:rPr lang="en-US" dirty="0"/>
              <a:t>Prioritize efficiency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105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AC533DD-1CF6-4A33-852D-387744153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https://lh4.googleusercontent.com/kznLsDsc-Wlv9-phAcq-_z7gxBblsXfNPwE0uCi9LH-CXA53BmExfSgLUDPCmkHo04CId4Uip_vf_rPnNCB4VLUmhoZoguFM-zSo-gHgBREZcZNSSQCEvWt_xPj0OiDU18Y6tK9gw2g">
            <a:extLst>
              <a:ext uri="{FF2B5EF4-FFF2-40B4-BE49-F238E27FC236}">
                <a16:creationId xmlns:a16="http://schemas.microsoft.com/office/drawing/2014/main" id="{D40DB16E-3D36-4787-B5D9-673EAECD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38" y="768643"/>
            <a:ext cx="9680010" cy="36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B91595-DF01-4E8B-80BF-B812BA9BFD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4F00DC4-E1D7-4BDE-BD8C-0355CC1F7EB8}"/>
              </a:ext>
            </a:extLst>
          </p:cNvPr>
          <p:cNvSpPr txBox="1">
            <a:spLocks/>
          </p:cNvSpPr>
          <p:nvPr/>
        </p:nvSpPr>
        <p:spPr>
          <a:xfrm>
            <a:off x="521914" y="5750960"/>
            <a:ext cx="9095651" cy="1854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/>
              <a:t>Camille Birch</a:t>
            </a:r>
            <a:r>
              <a:rPr lang="en-US" sz="2000"/>
              <a:t>	</a:t>
            </a:r>
            <a:r>
              <a:rPr lang="en-US" sz="2000" b="1"/>
              <a:t>Michael Wang</a:t>
            </a:r>
          </a:p>
          <a:p>
            <a:pPr algn="l"/>
            <a:r>
              <a:rPr lang="en-US" sz="2000"/>
              <a:t>Alex Vrhel	Diana Wang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68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3.googleusercontent.com/j4C-gYxUATVCICU04Sm1NGQTurQ83FunrkpGZME0UCyA-_Zrof_3qFOpQu1jS2B6olkc6mfFiJW0DEXVmO2o0NHkyw9d0MYR8mKmdzTcDAZ77F1Eu-cvMOt7WqgrZ9S-iaodTejLmRU">
            <a:extLst>
              <a:ext uri="{FF2B5EF4-FFF2-40B4-BE49-F238E27FC236}">
                <a16:creationId xmlns:a16="http://schemas.microsoft.com/office/drawing/2014/main" id="{070FCAA1-34E8-4EC6-A6B3-31A42EFAC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" b="1496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21999F-B0AA-4A1D-8DD5-A9BE1F6A0D6B}"/>
              </a:ext>
            </a:extLst>
          </p:cNvPr>
          <p:cNvSpPr/>
          <p:nvPr/>
        </p:nvSpPr>
        <p:spPr>
          <a:xfrm>
            <a:off x="-130629" y="-118753"/>
            <a:ext cx="12575969" cy="7208322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B8050-2DE8-4CA7-BD44-F448BFB33C0C}"/>
              </a:ext>
            </a:extLst>
          </p:cNvPr>
          <p:cNvSpPr txBox="1">
            <a:spLocks/>
          </p:cNvSpPr>
          <p:nvPr/>
        </p:nvSpPr>
        <p:spPr>
          <a:xfrm>
            <a:off x="1426426" y="6227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Many people run for exercise</a:t>
            </a:r>
          </a:p>
          <a:p>
            <a:r>
              <a:rPr lang="en-US" b="1" dirty="0">
                <a:solidFill>
                  <a:schemeClr val="bg1"/>
                </a:solidFill>
              </a:rPr>
              <a:t>		. . . but stress injuries are common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C41DB-E1A0-4442-8E9B-075A179FE84C}"/>
              </a:ext>
            </a:extLst>
          </p:cNvPr>
          <p:cNvSpPr txBox="1"/>
          <p:nvPr/>
        </p:nvSpPr>
        <p:spPr>
          <a:xfrm>
            <a:off x="859572" y="3856306"/>
            <a:ext cx="108371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Injury caused by repetitive motion, often with forceful exertion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5CA56-9774-4C84-9739-67D576BB9D24}"/>
              </a:ext>
            </a:extLst>
          </p:cNvPr>
          <p:cNvSpPr txBox="1"/>
          <p:nvPr/>
        </p:nvSpPr>
        <p:spPr>
          <a:xfrm>
            <a:off x="3865766" y="2840643"/>
            <a:ext cx="4460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Stress Injury:</a:t>
            </a:r>
          </a:p>
        </p:txBody>
      </p:sp>
    </p:spTree>
    <p:extLst>
      <p:ext uri="{BB962C8B-B14F-4D97-AF65-F5344CB8AC3E}">
        <p14:creationId xmlns:p14="http://schemas.microsoft.com/office/powerpoint/2010/main" val="254513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30B3-EE3A-4D8B-93F8-CD3E078CF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0" y="2709748"/>
            <a:ext cx="5758786" cy="1862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/>
              <a:t>There are no pain tracking solutions widely available to amateur runners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0782AE-9C72-440E-B1DB-A3A88172D95C}"/>
              </a:ext>
            </a:extLst>
          </p:cNvPr>
          <p:cNvSpPr txBox="1">
            <a:spLocks/>
          </p:cNvSpPr>
          <p:nvPr/>
        </p:nvSpPr>
        <p:spPr>
          <a:xfrm>
            <a:off x="521507" y="887642"/>
            <a:ext cx="5834690" cy="122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Pain tracking is a known method for recovery and prevention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3DC685-E778-4F49-9F1B-D079580FA0C5}"/>
              </a:ext>
            </a:extLst>
          </p:cNvPr>
          <p:cNvSpPr/>
          <p:nvPr/>
        </p:nvSpPr>
        <p:spPr>
          <a:xfrm>
            <a:off x="-15224" y="6099717"/>
            <a:ext cx="12742841" cy="758283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s://lh6.googleusercontent.com/_i4dPxQiUB4I04UTuHxCMEt3Gc8qcXBPIpQP5ok0bk80G0Y3WWhyik9lAlNWlkCtGTUKzw_CJiLCr45b9Pcg0zvuMCwnUNJfzqrxI6QyPymOp9w_Fn6yPk7kX0-cwjuS5TJHocvPN_g">
            <a:extLst>
              <a:ext uri="{FF2B5EF4-FFF2-40B4-BE49-F238E27FC236}">
                <a16:creationId xmlns:a16="http://schemas.microsoft.com/office/drawing/2014/main" id="{A60AFE34-665B-46F0-BE57-904997D457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52" b="-1"/>
          <a:stretch/>
        </p:blipFill>
        <p:spPr bwMode="auto">
          <a:xfrm>
            <a:off x="6291440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6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D287-EDBF-4E52-AD77-B8B0A65F3807}"/>
              </a:ext>
            </a:extLst>
          </p:cNvPr>
          <p:cNvSpPr/>
          <p:nvPr/>
        </p:nvSpPr>
        <p:spPr>
          <a:xfrm>
            <a:off x="-109855" y="479271"/>
            <a:ext cx="12742841" cy="1324303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0CBF-B71A-4983-8E50-81AAED63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2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Research Goals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36C62A-AE4B-4666-955C-896AEF2B541C}"/>
              </a:ext>
            </a:extLst>
          </p:cNvPr>
          <p:cNvSpPr txBox="1">
            <a:spLocks/>
          </p:cNvSpPr>
          <p:nvPr/>
        </p:nvSpPr>
        <p:spPr>
          <a:xfrm>
            <a:off x="838200" y="8191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1168F19-71AB-49DA-B82C-47EB3B036E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0373680"/>
              </p:ext>
            </p:extLst>
          </p:nvPr>
        </p:nvGraphicFramePr>
        <p:xfrm>
          <a:off x="838200" y="2124914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18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D287-EDBF-4E52-AD77-B8B0A65F3807}"/>
              </a:ext>
            </a:extLst>
          </p:cNvPr>
          <p:cNvSpPr/>
          <p:nvPr/>
        </p:nvSpPr>
        <p:spPr>
          <a:xfrm>
            <a:off x="-109855" y="479271"/>
            <a:ext cx="12742841" cy="1324303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0CBF-B71A-4983-8E50-81AAED63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1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Design Research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36C62A-AE4B-4666-955C-896AEF2B541C}"/>
              </a:ext>
            </a:extLst>
          </p:cNvPr>
          <p:cNvSpPr txBox="1">
            <a:spLocks/>
          </p:cNvSpPr>
          <p:nvPr/>
        </p:nvSpPr>
        <p:spPr>
          <a:xfrm>
            <a:off x="838200" y="8191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METHOD &amp; PARTICIPANTS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719E87-44E2-4467-ACD6-C228DDCC3CF6}"/>
              </a:ext>
            </a:extLst>
          </p:cNvPr>
          <p:cNvSpPr txBox="1">
            <a:spLocks/>
          </p:cNvSpPr>
          <p:nvPr/>
        </p:nvSpPr>
        <p:spPr>
          <a:xfrm>
            <a:off x="538955" y="2019127"/>
            <a:ext cx="7636292" cy="423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Semi-structured interviews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3 Athletes (2 primary, 1 cross-trainer)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1 Coach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1 Physical therapist</a:t>
            </a:r>
          </a:p>
        </p:txBody>
      </p:sp>
      <p:pic>
        <p:nvPicPr>
          <p:cNvPr id="2050" name="Picture 2" descr="https://lh6.googleusercontent.com/jrIxr9TXYPlrY75SiLiUNxLPisoiorKBP5NIay4pVd6J-4DwRRy8g5595C_D_gMRHbCHuusdS1ftyqnhXQQauVZrECo_hUFeFW9PdPmuvFES92hlrKE6RLQ90Yf72_XB9oVF16XNWjU">
            <a:extLst>
              <a:ext uri="{FF2B5EF4-FFF2-40B4-BE49-F238E27FC236}">
                <a16:creationId xmlns:a16="http://schemas.microsoft.com/office/drawing/2014/main" id="{D3D62CA5-F62F-49F0-9EA5-84CC60D2A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75" y="1803574"/>
            <a:ext cx="6081131" cy="40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16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D287-EDBF-4E52-AD77-B8B0A65F3807}"/>
              </a:ext>
            </a:extLst>
          </p:cNvPr>
          <p:cNvSpPr/>
          <p:nvPr/>
        </p:nvSpPr>
        <p:spPr>
          <a:xfrm>
            <a:off x="-109855" y="479271"/>
            <a:ext cx="12742841" cy="1324303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0CBF-B71A-4983-8E50-81AAED63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1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Design Research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36C62A-AE4B-4666-955C-896AEF2B541C}"/>
              </a:ext>
            </a:extLst>
          </p:cNvPr>
          <p:cNvSpPr txBox="1">
            <a:spLocks/>
          </p:cNvSpPr>
          <p:nvPr/>
        </p:nvSpPr>
        <p:spPr>
          <a:xfrm>
            <a:off x="838200" y="8191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C9B310-0425-42D2-850E-8770998548E5}"/>
              </a:ext>
            </a:extLst>
          </p:cNvPr>
          <p:cNvSpPr txBox="1">
            <a:spLocks/>
          </p:cNvSpPr>
          <p:nvPr/>
        </p:nvSpPr>
        <p:spPr>
          <a:xfrm>
            <a:off x="669270" y="2143480"/>
            <a:ext cx="4950583" cy="192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Enjoy injury decision autonomy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E7ED95-F699-4483-8F92-CD5A6CFBDDB3}"/>
              </a:ext>
            </a:extLst>
          </p:cNvPr>
          <p:cNvSpPr txBox="1">
            <a:spLocks/>
          </p:cNvSpPr>
          <p:nvPr/>
        </p:nvSpPr>
        <p:spPr>
          <a:xfrm>
            <a:off x="6836923" y="4451432"/>
            <a:ext cx="4574218" cy="13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Use multiple methods of workout tracking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2279D88-EB5B-4FEE-9B58-F8F07C78436C}"/>
              </a:ext>
            </a:extLst>
          </p:cNvPr>
          <p:cNvSpPr txBox="1">
            <a:spLocks/>
          </p:cNvSpPr>
          <p:nvPr/>
        </p:nvSpPr>
        <p:spPr>
          <a:xfrm>
            <a:off x="6374112" y="2255339"/>
            <a:ext cx="5324364" cy="1806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See the value in and would consider tracking pain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6CFD641-B8DC-4877-B254-255A65A3186A}"/>
              </a:ext>
            </a:extLst>
          </p:cNvPr>
          <p:cNvSpPr txBox="1">
            <a:spLocks/>
          </p:cNvSpPr>
          <p:nvPr/>
        </p:nvSpPr>
        <p:spPr>
          <a:xfrm>
            <a:off x="669270" y="4451432"/>
            <a:ext cx="4872092" cy="1211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Have varied views on sharing data with others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0A0BB6-DBCA-4D03-8B60-1AE3929E501D}"/>
              </a:ext>
            </a:extLst>
          </p:cNvPr>
          <p:cNvCxnSpPr/>
          <p:nvPr/>
        </p:nvCxnSpPr>
        <p:spPr>
          <a:xfrm>
            <a:off x="530517" y="4070844"/>
            <a:ext cx="11130966" cy="55956"/>
          </a:xfrm>
          <a:prstGeom prst="line">
            <a:avLst/>
          </a:prstGeom>
          <a:ln>
            <a:solidFill>
              <a:srgbClr val="B38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780D4A-DDB8-4037-8DD2-A376E099A08E}"/>
              </a:ext>
            </a:extLst>
          </p:cNvPr>
          <p:cNvCxnSpPr>
            <a:cxnSpLocks/>
          </p:cNvCxnSpPr>
          <p:nvPr/>
        </p:nvCxnSpPr>
        <p:spPr>
          <a:xfrm>
            <a:off x="6096000" y="2412567"/>
            <a:ext cx="0" cy="3316554"/>
          </a:xfrm>
          <a:prstGeom prst="line">
            <a:avLst/>
          </a:prstGeom>
          <a:ln>
            <a:solidFill>
              <a:srgbClr val="B38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3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E85EB33-054C-4DC8-B6F0-9A7AC08A1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405831"/>
              </p:ext>
            </p:extLst>
          </p:nvPr>
        </p:nvGraphicFramePr>
        <p:xfrm>
          <a:off x="2520176" y="278782"/>
          <a:ext cx="9077092" cy="641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627C6761-06C7-43C8-9548-C474AEE6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6" y="2821975"/>
            <a:ext cx="2763644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Tasks</a:t>
            </a:r>
          </a:p>
        </p:txBody>
      </p:sp>
      <p:pic>
        <p:nvPicPr>
          <p:cNvPr id="6146" name="Picture 2" descr="noun_822217_cc.png">
            <a:extLst>
              <a:ext uri="{FF2B5EF4-FFF2-40B4-BE49-F238E27FC236}">
                <a16:creationId xmlns:a16="http://schemas.microsoft.com/office/drawing/2014/main" id="{164C35E3-816E-47FE-B0F1-0977DB287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6"/>
          <a:stretch/>
        </p:blipFill>
        <p:spPr bwMode="auto">
          <a:xfrm>
            <a:off x="2745185" y="691375"/>
            <a:ext cx="698714" cy="5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oun_780245_cc.png">
            <a:extLst>
              <a:ext uri="{FF2B5EF4-FFF2-40B4-BE49-F238E27FC236}">
                <a16:creationId xmlns:a16="http://schemas.microsoft.com/office/drawing/2014/main" id="{D2AC67ED-D976-4F23-9B84-6190D6A04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53"/>
          <a:stretch/>
        </p:blipFill>
        <p:spPr bwMode="auto">
          <a:xfrm>
            <a:off x="3189885" y="1661711"/>
            <a:ext cx="832299" cy="6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noun_638285_cc.png">
            <a:extLst>
              <a:ext uri="{FF2B5EF4-FFF2-40B4-BE49-F238E27FC236}">
                <a16:creationId xmlns:a16="http://schemas.microsoft.com/office/drawing/2014/main" id="{ADACC781-B0C2-49F8-83B2-7B22F97B3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7"/>
          <a:stretch/>
        </p:blipFill>
        <p:spPr bwMode="auto">
          <a:xfrm>
            <a:off x="3512636" y="2672604"/>
            <a:ext cx="766862" cy="57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noun_1195067_cc.png">
            <a:extLst>
              <a:ext uri="{FF2B5EF4-FFF2-40B4-BE49-F238E27FC236}">
                <a16:creationId xmlns:a16="http://schemas.microsoft.com/office/drawing/2014/main" id="{B1C81223-0357-4B3F-A007-18B3818B6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96"/>
          <a:stretch/>
        </p:blipFill>
        <p:spPr bwMode="auto">
          <a:xfrm>
            <a:off x="3479182" y="3731490"/>
            <a:ext cx="733409" cy="50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noun_1197911_cc.png">
            <a:extLst>
              <a:ext uri="{FF2B5EF4-FFF2-40B4-BE49-F238E27FC236}">
                <a16:creationId xmlns:a16="http://schemas.microsoft.com/office/drawing/2014/main" id="{79769778-6610-45BE-8D0D-CE71A30D9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18"/>
          <a:stretch/>
        </p:blipFill>
        <p:spPr bwMode="auto">
          <a:xfrm>
            <a:off x="3186986" y="4692228"/>
            <a:ext cx="838095" cy="5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noun_728957_cc.png">
            <a:extLst>
              <a:ext uri="{FF2B5EF4-FFF2-40B4-BE49-F238E27FC236}">
                <a16:creationId xmlns:a16="http://schemas.microsoft.com/office/drawing/2014/main" id="{DDB9D2CC-2B44-45A7-923D-5F4C3DE8D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5"/>
          <a:stretch/>
        </p:blipFill>
        <p:spPr bwMode="auto">
          <a:xfrm>
            <a:off x="2653990" y="5717336"/>
            <a:ext cx="789909" cy="54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AECA67-BC0C-410C-9E46-BC6484CC67F5}"/>
              </a:ext>
            </a:extLst>
          </p:cNvPr>
          <p:cNvSpPr/>
          <p:nvPr/>
        </p:nvSpPr>
        <p:spPr>
          <a:xfrm>
            <a:off x="899572" y="6583684"/>
            <a:ext cx="14333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Icons: Noun Project (Notepad -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Aneeque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Ahmed; Decision, Learn - Gregor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Cresnar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; Leg Pain - Gan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Khoon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Lay; Advice –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Jasfart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; Doctor And Nurse - Artem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Kovyazi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1200" dirty="0"/>
          </a:p>
          <a:p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77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AF9BDC-0380-48EE-AD3D-981FC22CE934}"/>
              </a:ext>
            </a:extLst>
          </p:cNvPr>
          <p:cNvSpPr/>
          <p:nvPr/>
        </p:nvSpPr>
        <p:spPr>
          <a:xfrm>
            <a:off x="1" y="5419493"/>
            <a:ext cx="12192000" cy="109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94168-DC1A-488B-AE1B-4725489F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51" y="51879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Design A: Real-time Pain Tracking</a:t>
            </a:r>
          </a:p>
        </p:txBody>
      </p:sp>
      <p:pic>
        <p:nvPicPr>
          <p:cNvPr id="5" name="Content Placeholder 4" descr="https://lh4.googleusercontent.com/05fqv_Tv2AYIl1iEqujECH2AQcu1hiuOk1Vyt1-iZGTFJKeMYLcvIzgeNAG4DU_c8AcGqmLpdwPHqjBVxsDrGwG_U40pI4HBCglMJwqXkvNRyPiBt5Qapmh2Ju0Po-kq4kOw5Zhk">
            <a:extLst>
              <a:ext uri="{FF2B5EF4-FFF2-40B4-BE49-F238E27FC236}">
                <a16:creationId xmlns:a16="http://schemas.microsoft.com/office/drawing/2014/main" id="{76D8D6ED-C263-4AE5-B16F-4E9F66B2E5BA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9" b="51076"/>
          <a:stretch/>
        </p:blipFill>
        <p:spPr bwMode="auto">
          <a:xfrm>
            <a:off x="470209" y="1534579"/>
            <a:ext cx="5228063" cy="2656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4" descr="https://lh4.googleusercontent.com/05fqv_Tv2AYIl1iEqujECH2AQcu1hiuOk1Vyt1-iZGTFJKeMYLcvIzgeNAG4DU_c8AcGqmLpdwPHqjBVxsDrGwG_U40pI4HBCglMJwqXkvNRyPiBt5Qapmh2Ju0Po-kq4kOw5Zhk">
            <a:extLst>
              <a:ext uri="{FF2B5EF4-FFF2-40B4-BE49-F238E27FC236}">
                <a16:creationId xmlns:a16="http://schemas.microsoft.com/office/drawing/2014/main" id="{0B047E87-761E-416B-B8D3-45B455BAC5DB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24"/>
          <a:stretch/>
        </p:blipFill>
        <p:spPr bwMode="auto">
          <a:xfrm>
            <a:off x="5941430" y="1425990"/>
            <a:ext cx="5928283" cy="27981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7DB3A7-A843-4CC8-95EE-4E10933CE273}"/>
              </a:ext>
            </a:extLst>
          </p:cNvPr>
          <p:cNvCxnSpPr>
            <a:cxnSpLocks/>
          </p:cNvCxnSpPr>
          <p:nvPr/>
        </p:nvCxnSpPr>
        <p:spPr>
          <a:xfrm>
            <a:off x="3088887" y="6200076"/>
            <a:ext cx="6188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0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AF9BDC-0380-48EE-AD3D-981FC22CE934}"/>
              </a:ext>
            </a:extLst>
          </p:cNvPr>
          <p:cNvSpPr/>
          <p:nvPr/>
        </p:nvSpPr>
        <p:spPr>
          <a:xfrm>
            <a:off x="1" y="5419493"/>
            <a:ext cx="12192000" cy="109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94168-DC1A-488B-AE1B-4725489F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51" y="51879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Design B: Third Party Integration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7DB3A7-A843-4CC8-95EE-4E10933CE273}"/>
              </a:ext>
            </a:extLst>
          </p:cNvPr>
          <p:cNvCxnSpPr>
            <a:cxnSpLocks/>
          </p:cNvCxnSpPr>
          <p:nvPr/>
        </p:nvCxnSpPr>
        <p:spPr>
          <a:xfrm>
            <a:off x="3088887" y="6200076"/>
            <a:ext cx="6188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4" descr="https://lh4.googleusercontent.com/5e8Q7McOSbOpUeFzwpUizbcAdza127AMjnEaJvb0uBahVGuaroCuOoa6Y15PBrBK0uTtKQNUBdNsicBW_EgHM7Avo3qfs-B0REeUAkl73n-1M7z64HtsZJLMSF-HCsBamtfc5Xrd">
            <a:extLst>
              <a:ext uri="{FF2B5EF4-FFF2-40B4-BE49-F238E27FC236}">
                <a16:creationId xmlns:a16="http://schemas.microsoft.com/office/drawing/2014/main" id="{090F23B3-93B2-4CB5-A0D3-51961E35B2C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59" y="-6053"/>
            <a:ext cx="6549483" cy="5425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43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93470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222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Research Goals</vt:lpstr>
      <vt:lpstr>Design Research</vt:lpstr>
      <vt:lpstr>Design Research</vt:lpstr>
      <vt:lpstr>Tasks</vt:lpstr>
      <vt:lpstr>Design A: Real-time Pain Tracking</vt:lpstr>
      <vt:lpstr>Design B: Third Party Integration</vt:lpstr>
      <vt:lpstr>Design C: Social Injury Prevention Platform</vt:lpstr>
      <vt:lpstr>PowerPoint Presentation</vt:lpstr>
      <vt:lpstr>PowerPoint Presentation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Hermes</dc:title>
  <dc:creator>Camille Birch</dc:creator>
  <cp:lastModifiedBy>Diana Wang</cp:lastModifiedBy>
  <cp:revision>36</cp:revision>
  <dcterms:created xsi:type="dcterms:W3CDTF">2017-11-02T04:04:14Z</dcterms:created>
  <dcterms:modified xsi:type="dcterms:W3CDTF">2017-11-02T08:06:37Z</dcterms:modified>
</cp:coreProperties>
</file>