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0" r:id="rId13"/>
    <p:sldId id="261" r:id="rId14"/>
    <p:sldId id="262" r:id="rId15"/>
    <p:sldId id="263" r:id="rId16"/>
    <p:sldId id="264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97" autoAdjust="0"/>
  </p:normalViewPr>
  <p:slideViewPr>
    <p:cSldViewPr>
      <p:cViewPr varScale="1">
        <p:scale>
          <a:sx n="86" d="100"/>
          <a:sy n="86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D57E5-BA6A-47E5-B1A7-56710B3F38CB}" type="datetimeFigureOut">
              <a:rPr lang="es-ES" smtClean="0"/>
              <a:t>06/06/2014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31803-1D20-46EB-9005-0E1B770779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4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ChIP-seq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proteins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of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 in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cartoon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showing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possible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proteins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decided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protein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antibody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protein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get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technique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31803-1D20-46EB-9005-0E1B770779A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997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a real experiment,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pieces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parts of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protein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represented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cartoon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segments on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contaminating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of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1sequences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originally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protein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show up in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data.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31803-1D20-46EB-9005-0E1B770779A8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3140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data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ChIP-seq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experiments.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experiment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experiment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performed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antibody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protein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proteins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being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targeted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plot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shows us a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little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of a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 DNA. Input DNA is DNA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treated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any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antibody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genome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show up on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ChIPed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ChIP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data. So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probably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show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matter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do.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careful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commonly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applied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control experiment to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biases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31803-1D20-46EB-9005-0E1B770779A8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0990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characteristic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ChIP-seq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is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proteins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showing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proteins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along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input.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spiky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broad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broad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techniques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dealing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31803-1D20-46EB-9005-0E1B770779A8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316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important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characteristic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for most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ChIP-seq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get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strands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coming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represented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cartoon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blue,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represented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experiment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is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protein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slightly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slightly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characteristic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designed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31803-1D20-46EB-9005-0E1B770779A8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470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showing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most popular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characteristics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popular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focus on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MACS-- tell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little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31803-1D20-46EB-9005-0E1B770779A8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850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spikey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ones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broad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broad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MACS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designed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spikey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remembering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searches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regions.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regions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significant or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regions is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significantly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chance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 to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assumes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Poisson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Poisson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So MACS uses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calculates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1,000, 5,000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10,000,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centered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region's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computes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opportunity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regions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lets us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discard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nothing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protein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being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not. So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lambda,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simply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hypothesis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Poisson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to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 a p-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p-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not. So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series of regions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31803-1D20-46EB-9005-0E1B770779A8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77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proteins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it.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showing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cartoon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all of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antibodies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attach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specifically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cartoon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demonstrating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31803-1D20-46EB-9005-0E1B770779A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7891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here's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protein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can't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microscope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indirect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measuring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31803-1D20-46EB-9005-0E1B770779A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19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technique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crosslinking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protein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stick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31803-1D20-46EB-9005-0E1B770779A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0913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fragment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s-ES" dirty="0" smtClean="0"/>
          </a:p>
          <a:p>
            <a:endParaRPr lang="ca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31803-1D20-46EB-9005-0E1B770779A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112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antibodies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proteins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 to pull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piece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31803-1D20-46EB-9005-0E1B770779A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025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parts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anymore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wash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away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31803-1D20-46EB-9005-0E1B770779A8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248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crosslink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protein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longer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attached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piece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piece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gets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31803-1D20-46EB-9005-0E1B770779A8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3116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piece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protein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ca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attached</a:t>
            </a:r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it.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ca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31803-1D20-46EB-9005-0E1B770779A8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55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439B-ACE6-4A7B-A86C-7DEB44107E0C}" type="datetimeFigureOut">
              <a:rPr lang="es-ES" smtClean="0"/>
              <a:t>06/06/2014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CBA1-348E-463C-9989-FFDF638D1D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30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439B-ACE6-4A7B-A86C-7DEB44107E0C}" type="datetimeFigureOut">
              <a:rPr lang="es-ES" smtClean="0"/>
              <a:t>06/06/2014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CBA1-348E-463C-9989-FFDF638D1D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97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439B-ACE6-4A7B-A86C-7DEB44107E0C}" type="datetimeFigureOut">
              <a:rPr lang="es-ES" smtClean="0"/>
              <a:t>06/06/2014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CBA1-348E-463C-9989-FFDF638D1D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9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439B-ACE6-4A7B-A86C-7DEB44107E0C}" type="datetimeFigureOut">
              <a:rPr lang="es-ES" smtClean="0"/>
              <a:t>06/06/2014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CBA1-348E-463C-9989-FFDF638D1D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382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439B-ACE6-4A7B-A86C-7DEB44107E0C}" type="datetimeFigureOut">
              <a:rPr lang="es-ES" smtClean="0"/>
              <a:t>06/06/2014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CBA1-348E-463C-9989-FFDF638D1D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91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439B-ACE6-4A7B-A86C-7DEB44107E0C}" type="datetimeFigureOut">
              <a:rPr lang="es-ES" smtClean="0"/>
              <a:t>06/06/2014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CBA1-348E-463C-9989-FFDF638D1D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38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439B-ACE6-4A7B-A86C-7DEB44107E0C}" type="datetimeFigureOut">
              <a:rPr lang="es-ES" smtClean="0"/>
              <a:t>06/06/2014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CBA1-348E-463C-9989-FFDF638D1D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10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439B-ACE6-4A7B-A86C-7DEB44107E0C}" type="datetimeFigureOut">
              <a:rPr lang="es-ES" smtClean="0"/>
              <a:t>06/06/2014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CBA1-348E-463C-9989-FFDF638D1D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66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439B-ACE6-4A7B-A86C-7DEB44107E0C}" type="datetimeFigureOut">
              <a:rPr lang="es-ES" smtClean="0"/>
              <a:t>06/06/2014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CBA1-348E-463C-9989-FFDF638D1D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325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439B-ACE6-4A7B-A86C-7DEB44107E0C}" type="datetimeFigureOut">
              <a:rPr lang="es-ES" smtClean="0"/>
              <a:t>06/06/2014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CBA1-348E-463C-9989-FFDF638D1D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817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439B-ACE6-4A7B-A86C-7DEB44107E0C}" type="datetimeFigureOut">
              <a:rPr lang="es-ES" smtClean="0"/>
              <a:t>06/06/2014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CBA1-348E-463C-9989-FFDF638D1D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00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439B-ACE6-4A7B-A86C-7DEB44107E0C}" type="datetimeFigureOut">
              <a:rPr lang="es-ES" smtClean="0"/>
              <a:t>06/06/2014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7CBA1-348E-463C-9989-FFDF638D1D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284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ChIP</a:t>
            </a:r>
            <a:r>
              <a:rPr lang="es-ES" dirty="0" smtClean="0"/>
              <a:t> </a:t>
            </a:r>
            <a:r>
              <a:rPr lang="es-ES" dirty="0" err="1" smtClean="0"/>
              <a:t>Sequencing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Alex Sánchez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40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Amplify</a:t>
            </a:r>
            <a:r>
              <a:rPr lang="es-ES" dirty="0" smtClean="0"/>
              <a:t> and </a:t>
            </a:r>
            <a:r>
              <a:rPr lang="es-ES" dirty="0" err="1" smtClean="0"/>
              <a:t>sequence</a:t>
            </a:r>
            <a:endParaRPr lang="es-ES" dirty="0"/>
          </a:p>
        </p:txBody>
      </p:sp>
      <p:pic>
        <p:nvPicPr>
          <p:cNvPr id="14338" name="Picture 2" descr="E:\Selecci_04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0" r="2298"/>
          <a:stretch/>
        </p:blipFill>
        <p:spPr bwMode="auto">
          <a:xfrm>
            <a:off x="429658" y="1844824"/>
            <a:ext cx="8251634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76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Amplify</a:t>
            </a:r>
            <a:r>
              <a:rPr lang="es-ES" dirty="0" smtClean="0"/>
              <a:t> and </a:t>
            </a:r>
            <a:r>
              <a:rPr lang="es-ES" dirty="0" err="1" smtClean="0"/>
              <a:t>sequence</a:t>
            </a:r>
            <a:endParaRPr lang="es-ES" dirty="0"/>
          </a:p>
        </p:txBody>
      </p:sp>
      <p:pic>
        <p:nvPicPr>
          <p:cNvPr id="15362" name="Picture 2" descr="E:\Selecci_0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11375"/>
            <a:ext cx="882015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68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Repeat</a:t>
            </a:r>
            <a:r>
              <a:rPr lang="es-ES" dirty="0" smtClean="0"/>
              <a:t> </a:t>
            </a:r>
            <a:r>
              <a:rPr lang="es-ES" dirty="0" err="1" smtClean="0"/>
              <a:t>experiment</a:t>
            </a:r>
            <a:r>
              <a:rPr lang="es-ES" dirty="0" smtClean="0"/>
              <a:t> </a:t>
            </a:r>
            <a:r>
              <a:rPr lang="es-ES" dirty="0" err="1" smtClean="0"/>
              <a:t>without</a:t>
            </a:r>
            <a:r>
              <a:rPr lang="es-ES" dirty="0" smtClean="0"/>
              <a:t> </a:t>
            </a:r>
            <a:r>
              <a:rPr lang="es-ES" dirty="0" err="1" smtClean="0"/>
              <a:t>antibody</a:t>
            </a:r>
            <a:r>
              <a:rPr lang="es-ES" dirty="0"/>
              <a:t> </a:t>
            </a:r>
            <a:r>
              <a:rPr lang="es-ES" dirty="0" smtClean="0"/>
              <a:t>(Input)</a:t>
            </a:r>
            <a:endParaRPr lang="es-ES" dirty="0"/>
          </a:p>
        </p:txBody>
      </p:sp>
      <p:pic>
        <p:nvPicPr>
          <p:cNvPr id="4098" name="Picture 2" descr="E:\Selecci_0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2" y="1690687"/>
            <a:ext cx="9146291" cy="428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26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Proteins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binding</a:t>
            </a:r>
            <a:r>
              <a:rPr lang="es-ES" dirty="0" smtClean="0"/>
              <a:t> </a:t>
            </a:r>
            <a:r>
              <a:rPr lang="es-ES" dirty="0" err="1" smtClean="0"/>
              <a:t>patterns</a:t>
            </a:r>
            <a:endParaRPr lang="es-ES" dirty="0"/>
          </a:p>
        </p:txBody>
      </p:sp>
      <p:pic>
        <p:nvPicPr>
          <p:cNvPr id="5122" name="Picture 2" descr="E:\Selecci_0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8" y="1573213"/>
            <a:ext cx="909637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56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ChIP-seq</a:t>
            </a:r>
            <a:r>
              <a:rPr lang="es-ES" dirty="0" smtClean="0"/>
              <a:t> </a:t>
            </a:r>
            <a:r>
              <a:rPr lang="es-ES" dirty="0" err="1" smtClean="0"/>
              <a:t>tracks</a:t>
            </a:r>
            <a:r>
              <a:rPr lang="es-ES" dirty="0" smtClean="0"/>
              <a:t> show </a:t>
            </a:r>
            <a:r>
              <a:rPr lang="es-ES" dirty="0" err="1" smtClean="0"/>
              <a:t>shifted</a:t>
            </a:r>
            <a:r>
              <a:rPr lang="es-ES" dirty="0" smtClean="0"/>
              <a:t> </a:t>
            </a:r>
            <a:r>
              <a:rPr lang="es-ES" dirty="0" err="1" smtClean="0"/>
              <a:t>coverage</a:t>
            </a:r>
            <a:endParaRPr lang="es-ES" dirty="0"/>
          </a:p>
        </p:txBody>
      </p:sp>
      <p:pic>
        <p:nvPicPr>
          <p:cNvPr id="6146" name="Picture 2" descr="E:\Selecci_03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91" t="1853" r="126"/>
          <a:stretch/>
        </p:blipFill>
        <p:spPr bwMode="auto">
          <a:xfrm>
            <a:off x="-1" y="1930400"/>
            <a:ext cx="8128001" cy="453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97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Many</a:t>
            </a:r>
            <a:r>
              <a:rPr lang="es-ES" dirty="0" smtClean="0"/>
              <a:t> </a:t>
            </a:r>
            <a:r>
              <a:rPr lang="es-ES" dirty="0" err="1" smtClean="0"/>
              <a:t>algorithms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peak</a:t>
            </a:r>
            <a:r>
              <a:rPr lang="es-ES" dirty="0" smtClean="0"/>
              <a:t> </a:t>
            </a:r>
            <a:r>
              <a:rPr lang="es-ES" dirty="0" err="1" smtClean="0"/>
              <a:t>finding</a:t>
            </a:r>
            <a:endParaRPr lang="es-ES" dirty="0"/>
          </a:p>
        </p:txBody>
      </p:sp>
      <p:pic>
        <p:nvPicPr>
          <p:cNvPr id="7170" name="Picture 2" descr="E:\Selecci_03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"/>
          <a:stretch/>
        </p:blipFill>
        <p:spPr bwMode="auto">
          <a:xfrm>
            <a:off x="0" y="1556792"/>
            <a:ext cx="9059107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74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Model-based</a:t>
            </a:r>
            <a:r>
              <a:rPr lang="es-ES" dirty="0" smtClean="0"/>
              <a:t> </a:t>
            </a:r>
            <a:r>
              <a:rPr lang="es-ES" dirty="0" err="1" smtClean="0"/>
              <a:t>analysis</a:t>
            </a:r>
            <a:r>
              <a:rPr lang="es-ES" dirty="0" smtClean="0"/>
              <a:t> of </a:t>
            </a:r>
            <a:r>
              <a:rPr lang="es-ES" dirty="0" err="1" smtClean="0"/>
              <a:t>ChIP-Seq</a:t>
            </a:r>
            <a:r>
              <a:rPr lang="es-ES" dirty="0" smtClean="0"/>
              <a:t> (MACS)</a:t>
            </a:r>
            <a:endParaRPr lang="es-ES" dirty="0"/>
          </a:p>
        </p:txBody>
      </p:sp>
      <p:pic>
        <p:nvPicPr>
          <p:cNvPr id="8194" name="Picture 2" descr="E:\Selecci_0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91249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4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Reminder</a:t>
            </a:r>
            <a:r>
              <a:rPr lang="es-ES" dirty="0" smtClean="0"/>
              <a:t>: </a:t>
            </a:r>
            <a:r>
              <a:rPr lang="es-ES" dirty="0" err="1" smtClean="0"/>
              <a:t>Chromatin</a:t>
            </a:r>
            <a:r>
              <a:rPr lang="es-ES" dirty="0" smtClean="0"/>
              <a:t> </a:t>
            </a:r>
            <a:r>
              <a:rPr lang="es-ES" dirty="0" err="1" smtClean="0"/>
              <a:t>Immunoprecipitation</a:t>
            </a:r>
            <a:r>
              <a:rPr lang="es-ES" dirty="0" smtClean="0"/>
              <a:t> (</a:t>
            </a:r>
            <a:r>
              <a:rPr lang="es-ES" dirty="0" err="1" smtClean="0"/>
              <a:t>ChIP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1026" name="Picture 2" descr="E:\Selecci_0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054"/>
            <a:ext cx="91440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29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ChIP</a:t>
            </a:r>
            <a:r>
              <a:rPr lang="es-ES" dirty="0" smtClean="0"/>
              <a:t> – </a:t>
            </a:r>
            <a:r>
              <a:rPr lang="es-ES" dirty="0" err="1" smtClean="0"/>
              <a:t>seq</a:t>
            </a:r>
            <a:r>
              <a:rPr lang="es-ES" dirty="0" smtClean="0"/>
              <a:t> targets</a:t>
            </a:r>
            <a:endParaRPr lang="es-ES" dirty="0"/>
          </a:p>
        </p:txBody>
      </p:sp>
      <p:pic>
        <p:nvPicPr>
          <p:cNvPr id="2050" name="Picture 2" descr="E:\Selecci_0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24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Natural </a:t>
            </a:r>
            <a:r>
              <a:rPr lang="es-ES" dirty="0" err="1" smtClean="0"/>
              <a:t>state</a:t>
            </a:r>
            <a:endParaRPr lang="es-ES" dirty="0"/>
          </a:p>
        </p:txBody>
      </p:sp>
      <p:pic>
        <p:nvPicPr>
          <p:cNvPr id="3088" name="Picture 16" descr="E:\Selecci_0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" y="1844824"/>
            <a:ext cx="909637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7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Crosslinking</a:t>
            </a:r>
            <a:r>
              <a:rPr lang="es-ES" dirty="0" smtClean="0"/>
              <a:t> (</a:t>
            </a:r>
            <a:r>
              <a:rPr lang="es-ES" dirty="0" err="1" smtClean="0"/>
              <a:t>e.g</a:t>
            </a:r>
            <a:r>
              <a:rPr lang="es-ES" dirty="0" smtClean="0"/>
              <a:t>.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formaldehyde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9218" name="Picture 2" descr="E:\Selecci_0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4" y="2636912"/>
            <a:ext cx="909637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9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Fragmentation</a:t>
            </a:r>
            <a:endParaRPr lang="es-ES" dirty="0"/>
          </a:p>
        </p:txBody>
      </p:sp>
      <p:pic>
        <p:nvPicPr>
          <p:cNvPr id="10242" name="Picture 2" descr="E:\Selecci_03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5" y="2852935"/>
            <a:ext cx="90773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76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Add</a:t>
            </a:r>
            <a:r>
              <a:rPr lang="es-ES" dirty="0" smtClean="0"/>
              <a:t> </a:t>
            </a:r>
            <a:r>
              <a:rPr lang="es-ES" dirty="0" err="1" smtClean="0"/>
              <a:t>antibody</a:t>
            </a:r>
            <a:endParaRPr lang="es-ES" dirty="0"/>
          </a:p>
        </p:txBody>
      </p:sp>
      <p:pic>
        <p:nvPicPr>
          <p:cNvPr id="11266" name="Picture 2" descr="E:\Selecci_0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" y="2564903"/>
            <a:ext cx="909637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35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Pull</a:t>
            </a:r>
            <a:r>
              <a:rPr lang="es-ES" dirty="0" smtClean="0"/>
              <a:t> </a:t>
            </a:r>
            <a:r>
              <a:rPr lang="es-ES" dirty="0" err="1" smtClean="0"/>
              <a:t>down</a:t>
            </a:r>
            <a:r>
              <a:rPr lang="es-ES" dirty="0" smtClean="0"/>
              <a:t> (</a:t>
            </a:r>
            <a:r>
              <a:rPr lang="es-ES" dirty="0" err="1" smtClean="0"/>
              <a:t>wash</a:t>
            </a:r>
            <a:r>
              <a:rPr lang="es-ES" dirty="0" smtClean="0"/>
              <a:t> </a:t>
            </a:r>
            <a:r>
              <a:rPr lang="es-ES" dirty="0" err="1" smtClean="0"/>
              <a:t>away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rest</a:t>
            </a:r>
            <a:r>
              <a:rPr lang="es-ES" dirty="0"/>
              <a:t>)</a:t>
            </a:r>
          </a:p>
        </p:txBody>
      </p:sp>
      <p:pic>
        <p:nvPicPr>
          <p:cNvPr id="12290" name="Picture 2" descr="E:\Selecci_0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9" y="2636911"/>
            <a:ext cx="9134475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Reverse </a:t>
            </a:r>
            <a:r>
              <a:rPr lang="es-ES" dirty="0" err="1" smtClean="0"/>
              <a:t>crosslink</a:t>
            </a:r>
            <a:endParaRPr lang="es-ES" dirty="0"/>
          </a:p>
        </p:txBody>
      </p:sp>
      <p:pic>
        <p:nvPicPr>
          <p:cNvPr id="13314" name="Picture 2" descr="E:\Selecci_04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681481"/>
            <a:ext cx="91059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697</Words>
  <Application>Microsoft Office PowerPoint</Application>
  <PresentationFormat>Presentación en pantalla (4:3)</PresentationFormat>
  <Paragraphs>119</Paragraphs>
  <Slides>16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ChIP Sequencing</vt:lpstr>
      <vt:lpstr>Reminder: Chromatin Immunoprecipitation (ChIP)</vt:lpstr>
      <vt:lpstr>ChIP – seq targets</vt:lpstr>
      <vt:lpstr>Natural state</vt:lpstr>
      <vt:lpstr>Crosslinking (e.g. with formaldehyde)</vt:lpstr>
      <vt:lpstr>Fragmentation</vt:lpstr>
      <vt:lpstr>Add antibody</vt:lpstr>
      <vt:lpstr>Pull down (wash away the rest)</vt:lpstr>
      <vt:lpstr>Reverse crosslink</vt:lpstr>
      <vt:lpstr>Amplify and sequence</vt:lpstr>
      <vt:lpstr>Amplify and sequence</vt:lpstr>
      <vt:lpstr>Repeat experiment without antibody (Input)</vt:lpstr>
      <vt:lpstr>Proteins have different binding patterns</vt:lpstr>
      <vt:lpstr>ChIP-seq tracks show shifted coverage</vt:lpstr>
      <vt:lpstr>Many algorithms for peak finding</vt:lpstr>
      <vt:lpstr>Model-based analysis of ChIP-Seq (MACS)</vt:lpstr>
    </vt:vector>
  </TitlesOfParts>
  <Company>..::Lobillo::..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 Sequencing</dc:title>
  <dc:creator>..::Lobillo::..</dc:creator>
  <cp:lastModifiedBy>..::Lobillo::..</cp:lastModifiedBy>
  <cp:revision>9</cp:revision>
  <dcterms:created xsi:type="dcterms:W3CDTF">2014-06-06T09:54:01Z</dcterms:created>
  <dcterms:modified xsi:type="dcterms:W3CDTF">2014-06-06T13:45:18Z</dcterms:modified>
</cp:coreProperties>
</file>