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E09C-6329-4346-97F8-9CA51B3A77E6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6DCF-D50C-4FD2-9000-D515BEB57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09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E09C-6329-4346-97F8-9CA51B3A77E6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6DCF-D50C-4FD2-9000-D515BEB57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86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E09C-6329-4346-97F8-9CA51B3A77E6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6DCF-D50C-4FD2-9000-D515BEB57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E09C-6329-4346-97F8-9CA51B3A77E6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6DCF-D50C-4FD2-9000-D515BEB57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92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E09C-6329-4346-97F8-9CA51B3A77E6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6DCF-D50C-4FD2-9000-D515BEB57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78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E09C-6329-4346-97F8-9CA51B3A77E6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6DCF-D50C-4FD2-9000-D515BEB57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72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E09C-6329-4346-97F8-9CA51B3A77E6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6DCF-D50C-4FD2-9000-D515BEB57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51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E09C-6329-4346-97F8-9CA51B3A77E6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6DCF-D50C-4FD2-9000-D515BEB57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90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E09C-6329-4346-97F8-9CA51B3A77E6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6DCF-D50C-4FD2-9000-D515BEB57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65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E09C-6329-4346-97F8-9CA51B3A77E6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6DCF-D50C-4FD2-9000-D515BEB57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67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E09C-6329-4346-97F8-9CA51B3A77E6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6DCF-D50C-4FD2-9000-D515BEB57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58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0E09C-6329-4346-97F8-9CA51B3A77E6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206DCF-D50C-4FD2-9000-D515BEB57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8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, Carta&#10;&#10;Descripción generada automáticamente">
            <a:extLst>
              <a:ext uri="{FF2B5EF4-FFF2-40B4-BE49-F238E27FC236}">
                <a16:creationId xmlns:a16="http://schemas.microsoft.com/office/drawing/2014/main" id="{AC95BC2D-E5E9-5DB7-8DC5-147879D12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2" y="1468116"/>
            <a:ext cx="5953956" cy="1352739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2419A5A8-72CB-9F95-F57A-B577AD600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87" y="3604915"/>
            <a:ext cx="2605465" cy="808146"/>
          </a:xfrm>
          <a:prstGeom prst="rect">
            <a:avLst/>
          </a:prstGeom>
        </p:spPr>
      </p:pic>
      <p:pic>
        <p:nvPicPr>
          <p:cNvPr id="9" name="Imagen 8" descr="Texto&#10;&#10;Descripción generada automáticamente con confianza media">
            <a:extLst>
              <a:ext uri="{FF2B5EF4-FFF2-40B4-BE49-F238E27FC236}">
                <a16:creationId xmlns:a16="http://schemas.microsoft.com/office/drawing/2014/main" id="{8B05CFD6-0580-9B38-53FD-1535524F7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084" y="3723277"/>
            <a:ext cx="2605465" cy="6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29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Sanchez Pla</dc:creator>
  <cp:lastModifiedBy>Alejandro Sanchez Pla</cp:lastModifiedBy>
  <cp:revision>1</cp:revision>
  <dcterms:created xsi:type="dcterms:W3CDTF">2024-05-01T17:00:02Z</dcterms:created>
  <dcterms:modified xsi:type="dcterms:W3CDTF">2024-05-01T17:08:02Z</dcterms:modified>
</cp:coreProperties>
</file>