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ec53de7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5ec53de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hyperlink" Target="https://www.linkedin.com/in/esteban-daniel-cristos-muzzupappa-37b72635/" TargetMode="External"/><Relationship Id="rId5" Type="http://schemas.openxmlformats.org/officeDocument/2006/relationships/hyperlink" Target="https://www.linkedin.com/in/esteban-daniel-cristos-muzzupappa-37b72635/" TargetMode="External"/><Relationship Id="rId6" Type="http://schemas.openxmlformats.org/officeDocument/2006/relationships/hyperlink" Target="https://github.com/estc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Análisis</a:t>
            </a:r>
            <a:r>
              <a:rPr lang="es-419">
                <a:solidFill>
                  <a:schemeClr val="lt1"/>
                </a:solidFill>
              </a:rPr>
              <a:t> de Zapatillas de Crossfit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22 de noviembre de 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813375" y="4103050"/>
            <a:ext cx="1972800" cy="79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Autor: Esteban Cristos Muzzupappa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0" y="283650"/>
            <a:ext cx="40452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Char char="●"/>
            </a:pPr>
            <a:r>
              <a:rPr lang="es-419" sz="2300">
                <a:solidFill>
                  <a:schemeClr val="accent5"/>
                </a:solidFill>
              </a:rPr>
              <a:t>Recomendaciones para la Empresa:</a:t>
            </a:r>
            <a:endParaRPr sz="2300">
              <a:solidFill>
                <a:schemeClr val="accent5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206775" y="1129049"/>
            <a:ext cx="40452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5"/>
                </a:solidFill>
              </a:rPr>
              <a:t>-Promociones Estratégicas: Focalizar campañas de marketing y descuentos en meses con fluctuaciones significativas de precios para cada marca, </a:t>
            </a:r>
            <a:r>
              <a:rPr lang="es-419" sz="1600">
                <a:solidFill>
                  <a:schemeClr val="accent5"/>
                </a:solidFill>
              </a:rPr>
              <a:t>ajustándose</a:t>
            </a:r>
            <a:r>
              <a:rPr lang="es-419" sz="1600">
                <a:solidFill>
                  <a:schemeClr val="accent5"/>
                </a:solidFill>
              </a:rPr>
              <a:t> según las tendencias específicas y la variabilidad de cada marca.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5"/>
                </a:solidFill>
              </a:rPr>
              <a:t>-Segmentación por modelo y color: Ofrecer promociones para modelos o colores con precios más bajos en ciertas épocas.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E</a:t>
            </a:r>
            <a:r>
              <a:rPr lang="es-419" sz="1600"/>
              <a:t>l siguiente paso es automatizar el scraping para actualizar datos diariamente, construir un modelo predictivo de precios y crear una API que notifique las mejores ofertas en tiempo real.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4835400" y="356725"/>
            <a:ext cx="40452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s-419" sz="2300">
                <a:solidFill>
                  <a:schemeClr val="lt1"/>
                </a:solidFill>
              </a:rPr>
              <a:t>Planes a Futuro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descr="Para hacer posible lo imposible Stock de Foto gratis - Public ..."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949" y="3819049"/>
            <a:ext cx="2818450" cy="13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Autor: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25" y="1322200"/>
            <a:ext cx="16671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70450" y="3049875"/>
            <a:ext cx="21774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Esteban Cristos Muzzupappa</a:t>
            </a:r>
            <a:endParaRPr sz="1700">
              <a:solidFill>
                <a:schemeClr val="lt1"/>
              </a:solidFill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>
            <a:off x="1118175" y="38667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3">
            <a:hlinkClick r:id="rId4"/>
          </p:cNvPr>
          <p:cNvSpPr/>
          <p:nvPr/>
        </p:nvSpPr>
        <p:spPr>
          <a:xfrm>
            <a:off x="3983275" y="1378650"/>
            <a:ext cx="1503000" cy="575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4018375" y="2884300"/>
            <a:ext cx="1467900" cy="65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17550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200">
                <a:solidFill>
                  <a:schemeClr val="accent5"/>
                </a:solidFill>
              </a:rPr>
              <a:t>Índice</a:t>
            </a:r>
            <a:r>
              <a:rPr b="1" lang="es-419" sz="4200">
                <a:solidFill>
                  <a:schemeClr val="accent5"/>
                </a:solidFill>
              </a:rPr>
              <a:t>: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255200" y="509650"/>
            <a:ext cx="5202300" cy="4122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Objetivos del Proyecto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Proceso de limpieza de Datos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Inconvenientes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Resultados y Visualizaciones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Conclusiones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Recomendaciones y Planes a Futuro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File:Colombia road sign SP-40-R (old).svg - Wikimedia Commons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2184451"/>
            <a:ext cx="2840699" cy="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Objetivo del Proyecto</a:t>
            </a:r>
            <a:endParaRPr b="1" sz="2400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47300" y="1308175"/>
            <a:ext cx="85206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El análisis de precios se realizó con el objetivo de: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Obtener precios actuales y precios en oferta para las zapatillas de Crossfit más populares.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Limpiar y procesar los datos para asegurar la correcta estructura y análisis.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Visualizar las variaciones de precios mediante gráficos y obtener insights acerca de los mejores momentos para las ofertas.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Establecer conclusiones y recomendaciones sobre la estacionalidad de los precios y la variabilidad entre marcas y colores de los productos.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AFA"/>
              </a:solidFill>
              <a:highlight>
                <a:srgbClr val="0E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ablero de dardos Stock de Foto gratis - Public Domain Pictures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391" y="294066"/>
            <a:ext cx="1870475" cy="14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46375" y="0"/>
            <a:ext cx="8520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Proceso de Limpieza de Datos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5"/>
                </a:solidFill>
              </a:rPr>
              <a:t>Inconvenientes y pasos:</a:t>
            </a:r>
            <a:endParaRPr b="1" sz="300">
              <a:solidFill>
                <a:schemeClr val="accent5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Se </a:t>
            </a:r>
            <a:r>
              <a:rPr lang="es-419" sz="1300">
                <a:solidFill>
                  <a:schemeClr val="dk1"/>
                </a:solidFill>
              </a:rPr>
              <a:t>realizó</a:t>
            </a:r>
            <a:r>
              <a:rPr lang="es-419" sz="1300">
                <a:solidFill>
                  <a:schemeClr val="dk1"/>
                </a:solidFill>
              </a:rPr>
              <a:t> webscrapping, utilizando Selenium y Beautiful Soup.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Transformación de tipo de datos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Creación de nuevas columnas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Relleno de nulos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Para eso se utilizaron diversas funciones como pandas, map, fuzzywuzzy, datetime, etc.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83" name="Google Shape;83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4" name="Google Shape;84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6147050" y="1275700"/>
            <a:ext cx="275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Generación de datos ficticios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Creación de DataFrame ficticio para el año 2023 utilizando numpy.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El mismo posee: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Variaciones entre 90 y 110% de los precios reales de zapatillas.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Generación de fechas ficticias.</a:t>
            </a:r>
            <a:endParaRPr sz="700">
              <a:solidFill>
                <a:schemeClr val="dk1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322300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298950" y="1304875"/>
            <a:ext cx="2632500" cy="3416400"/>
            <a:chOff x="6212550" y="1304875"/>
            <a:chExt cx="2632500" cy="3416400"/>
          </a:xfrm>
        </p:grpSpPr>
        <p:sp>
          <p:nvSpPr>
            <p:cNvPr id="92" name="Google Shape;92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3257425" y="1275700"/>
            <a:ext cx="275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Limpieza y procesamiento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367800" y="1304875"/>
            <a:ext cx="275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Obtención de datos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descr="Cepillo simple | Vectores de dominio público"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000" y="3849675"/>
            <a:ext cx="959375" cy="959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NumPy logo 2020.svg - Wikipedia, la enciclopedia libre"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575" y="4017631"/>
            <a:ext cx="1757952" cy="79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smo de datos: Aprende web scraping y cómo trabaja c… | Flickr"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68" y="2830075"/>
            <a:ext cx="2270674" cy="151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65500" y="392225"/>
            <a:ext cx="40452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Desafíos</a:t>
            </a:r>
            <a:r>
              <a:rPr lang="es-419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s-419" sz="1600">
                <a:solidFill>
                  <a:schemeClr val="accent5"/>
                </a:solidFill>
              </a:rPr>
              <a:t>Web Scraping: La dificultad principal radicó en la obtención de datos.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s-419" sz="1600">
                <a:solidFill>
                  <a:schemeClr val="accent5"/>
                </a:solidFill>
              </a:rPr>
              <a:t>Análisis de Datos Complejos: Diversidad de datos para agrupar.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Fotos gratis : pregunta, marca, responder, solución, firmar, mano ..."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9" y="2055025"/>
            <a:ext cx="2940652" cy="189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52400" y="251300"/>
            <a:ext cx="78522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>
                <a:solidFill>
                  <a:schemeClr val="accent5"/>
                </a:solidFill>
              </a:rPr>
              <a:t>Resultados y Visualizaciones:</a:t>
            </a:r>
            <a:endParaRPr sz="20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s-419" sz="1400">
                <a:solidFill>
                  <a:schemeClr val="accent5"/>
                </a:solidFill>
              </a:rPr>
              <a:t>Relación entre Color y Precio: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75" y="850275"/>
            <a:ext cx="5239801" cy="22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" y="2959775"/>
            <a:ext cx="5239801" cy="21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46975" y="1449125"/>
            <a:ext cx="3008400" cy="137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swald"/>
              <a:buChar char="○"/>
            </a:pPr>
            <a:r>
              <a:rPr lang="es-419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Los gráficos de dispersión muestran que ciertos colores pueden influir en el precio final.</a:t>
            </a:r>
            <a:endParaRPr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5862175" y="3457175"/>
            <a:ext cx="2466000" cy="128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swald"/>
              <a:buChar char="○"/>
            </a:pPr>
            <a:r>
              <a:rPr lang="es-419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Los descuentos no siempre son uniformes entre los diferentes colores de un mismo modelo.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s-419" sz="2200">
                <a:solidFill>
                  <a:schemeClr val="lt1"/>
                </a:solidFill>
              </a:rPr>
              <a:t>Análisis de los Modelos Más Populares: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311700" y="1070275"/>
            <a:ext cx="40005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○"/>
            </a:pPr>
            <a:r>
              <a:rPr lang="es-419">
                <a:solidFill>
                  <a:schemeClr val="lt1"/>
                </a:solidFill>
              </a:rPr>
              <a:t>Los gráficos de líneas muestran fluctuaciones en los precios de los tres modelos más importantes.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4643025" y="1017725"/>
            <a:ext cx="40005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○"/>
            </a:pPr>
            <a:r>
              <a:rPr lang="es-419">
                <a:solidFill>
                  <a:schemeClr val="lt1"/>
                </a:solidFill>
              </a:rPr>
              <a:t>Esto sugiere que las campañas de marketing y promociones tienen un impacto directo en los precios.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00" y="2156925"/>
            <a:ext cx="7259232" cy="28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s-419">
                <a:solidFill>
                  <a:schemeClr val="accent5"/>
                </a:solidFill>
              </a:rPr>
              <a:t>Gráfico de Barras por Mes y Marca: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7218000" y="1415163"/>
            <a:ext cx="17379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300">
                <a:solidFill>
                  <a:schemeClr val="accent5"/>
                </a:solidFill>
              </a:rPr>
              <a:t>-Este gráfico muestra los meses con precios más baratos (en verde) y precios más caros (en rojo) por cada marca de zapatillas.</a:t>
            </a:r>
            <a:endParaRPr sz="900">
              <a:solidFill>
                <a:schemeClr val="accent5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218000" y="3556800"/>
            <a:ext cx="1926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5"/>
                </a:solidFill>
              </a:rPr>
              <a:t>-Permite observar la variabilidad de precios y detectar las mejores épocas de descuento.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5" y="1319900"/>
            <a:ext cx="6012475" cy="364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13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Conclusiones: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1"/>
          <p:cNvGrpSpPr/>
          <p:nvPr/>
        </p:nvGrpSpPr>
        <p:grpSpPr>
          <a:xfrm>
            <a:off x="424850" y="1244327"/>
            <a:ext cx="8294372" cy="1261677"/>
            <a:chOff x="424813" y="1177875"/>
            <a:chExt cx="8294372" cy="849900"/>
          </a:xfrm>
        </p:grpSpPr>
        <p:sp>
          <p:nvSpPr>
            <p:cNvPr id="137" name="Google Shape;137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3480450" y="1017725"/>
            <a:ext cx="5111700" cy="17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 sz="1300">
                <a:solidFill>
                  <a:schemeClr val="lt1"/>
                </a:solidFill>
              </a:rPr>
              <a:t>Los precios varían según la marca, sin una estacionalidad clara, reflejando estrategias diferenciadas a lo largo del año.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Meta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1" name="Google Shape;141;p21"/>
          <p:cNvGrpSpPr/>
          <p:nvPr/>
        </p:nvGrpSpPr>
        <p:grpSpPr>
          <a:xfrm>
            <a:off x="424826" y="3468856"/>
            <a:ext cx="8294360" cy="1204610"/>
            <a:chOff x="424813" y="3871259"/>
            <a:chExt cx="8294360" cy="849933"/>
          </a:xfrm>
        </p:grpSpPr>
        <p:sp>
          <p:nvSpPr>
            <p:cNvPr id="142" name="Google Shape;142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3480450" y="3411050"/>
            <a:ext cx="51117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Char char="●"/>
            </a:pPr>
            <a:r>
              <a:rPr lang="es-419" sz="1300">
                <a:solidFill>
                  <a:schemeClr val="lt1"/>
                </a:solidFill>
              </a:rPr>
              <a:t>Los precios varían según modelo y color, influenciados por la demanda y oferta.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83075" y="1460850"/>
            <a:ext cx="19728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3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83075" y="3619063"/>
            <a:ext cx="19728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3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