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FE4B-2899-66DC-EFB6-6D3476980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5DB-EBA2-CF96-7473-71EE95E8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A872-4B49-0A39-BA9D-7B30ADF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4289-68D3-7555-4E06-1B624881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CCAF-0A10-3909-EC2C-56E6DEA1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3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AE6-F57C-8050-2D70-32B6304F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2F9BA-4AC3-8BAB-E842-0244D6CB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D1C2-4151-F3B0-FB1B-AAFA924A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519E-F621-7FD7-FA13-9018AA65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C45B-0346-02B5-7F90-204A523F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7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4D3F0-0897-045F-4549-0FC4E8E9C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D190-A744-3BFA-D61E-F838EC12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C32A-109D-39A1-7B9A-99CC4ACE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A0B0-7383-205A-33B8-6CEFF9C3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F3AC-C281-1C9C-7446-F5692BF6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43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C615-DDEB-B4E5-3F3D-D730EDED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10B-934E-D2B0-ED5B-CB182C6B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876A-DF0C-4FF7-5E55-CFB80A2A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B44D-E79D-5A9D-FC62-B80ADE8A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D1E3-BADE-9BCE-DCD1-D8A9A527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18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4853-F7BA-91BB-98CB-5D98E119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8C18-2B12-2893-288B-54DEB031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AA27-B5D4-2941-6440-03DC30A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6864-CEA1-0B9A-C641-9611DD93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5D957-A60C-6777-A3D3-2AEAEAF8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37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3424-F72F-F4E7-ED2C-6FB613D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364C-0A0B-7414-DDC0-32CE2A2B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5258A-E8A0-AA61-0CF8-B9C1822E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102B-581D-BFB3-9D0C-5C7BDAAD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43E2-40F8-97C1-3B12-24C5FCE8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DD3F-30C4-481F-CCF7-41DE59A2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9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E9C8-85A8-6A00-94EC-011DC2B9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06B71-90F6-F8DE-D4D4-4006067D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0DA1-8AC0-3C46-1933-D1BB40E0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6D7E0-E82A-8AAC-4508-9B5E12420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CAE8-2334-D0DC-811E-CA9BAF570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03ADA-55AE-F785-1348-F812EF8E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36E94-FADB-9F57-885A-AEE67688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99774-6C20-41AD-A6D0-6DCE0848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53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6B27-9873-2A49-E015-1770CF5A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175D6-F83B-7495-0CCC-DE0D9706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92B6F-798E-D7AE-6599-0DCCD187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C2501-5BA9-F269-1213-413D5512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6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AB17-B89D-3D8D-0500-EF97AAAE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FEA43-DB41-6147-C58B-4A90F0C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32069-C2E1-D28F-9119-8AF82B9E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4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A808-552C-5CBC-C908-6F35B40C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08BF-7DC8-B715-9D95-18181B41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2C842-4A04-3917-6569-923EC87B0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340D-DB75-F0E5-5AC2-187BF961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60EA-2188-6D0A-92E7-2383CAA1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20152-3613-FD45-5DC6-631FE9CB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0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EF4-1916-B4CB-E7C9-58854DEF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14711-A949-5326-A2A5-83496B2B1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34112-509A-EBB2-DE06-E9DF0073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10A0-9772-AA59-B2E5-CE580577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92793-6F96-DEE2-58B5-B9D80397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6952-F510-745E-E70D-D67F9DAD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4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713DF-98F8-7C32-873D-5EDC4A03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5E98-1273-1A88-5051-3344C741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46BE-3B82-4648-7859-DD69AE0C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C5E3-194F-4368-A0F1-4E11CD2F6902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DED2-C0F0-73F3-8707-E15B3AE3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1B81-A184-EE07-3B50-0A8F1014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E5AD-5AB3-4B15-B395-94314F5043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0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A4ML3TUao&amp;ab_channel=InstitutodeF%C3%ADsicaInterdisciplinarySistemasComplejos%28IFISC%29" TargetMode="External"/><Relationship Id="rId2" Type="http://schemas.openxmlformats.org/officeDocument/2006/relationships/hyperlink" Target="https://uvadlc-notebooks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D1C1-B983-81EB-7A00-1A0CA3D79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Computación de Reservorios basada en el Modelo de </a:t>
            </a:r>
            <a:r>
              <a:rPr lang="es-MX" dirty="0" err="1"/>
              <a:t>Kuramoto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E0AA-C477-5CE5-B17E-57F97411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Diego Esteban Quintero Rey</a:t>
            </a:r>
          </a:p>
          <a:p>
            <a:r>
              <a:rPr lang="es-ES" dirty="0"/>
              <a:t>Herramientas Computacionales, 2023-I</a:t>
            </a:r>
          </a:p>
          <a:p>
            <a:r>
              <a:rPr lang="es-ES" dirty="0"/>
              <a:t>Ingeniería de Sistemas y Computación, </a:t>
            </a:r>
          </a:p>
          <a:p>
            <a:r>
              <a:rPr lang="es-ES" dirty="0"/>
              <a:t>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370257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57665-EEB0-72F9-CE02-ED349B5F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5" y="2015568"/>
            <a:ext cx="5115560" cy="347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F2F11078-7395-24B5-42E2-2F38C4846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6" y="2015568"/>
            <a:ext cx="5271924" cy="3474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84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0094445C-B6BD-E72B-9DEC-D7BE2C92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4" y="1827024"/>
            <a:ext cx="5149779" cy="348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CE801-D5F3-827A-5CD0-425EE5B5B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7023"/>
            <a:ext cx="5450658" cy="3561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59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B8807-B693-5789-53B6-79196BCA9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6" y="1899198"/>
            <a:ext cx="5128226" cy="339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30C1E-2253-549D-7958-506DD8798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15" y="1899198"/>
            <a:ext cx="5146629" cy="339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69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7CD09-5704-C168-A210-13D1175A6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6" y="2062062"/>
            <a:ext cx="5423804" cy="388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44348-9B32-75D4-1AE9-2F05622B2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17" y="2062061"/>
            <a:ext cx="5220639" cy="3886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20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2D27-0886-83DE-3AA7-4D3BF9C7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9E3-A662-0680-AA21-F1A43958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[1] DNN - Tutorial 2 Part I: Physics inspired Machine Learning - </a:t>
            </a:r>
            <a:r>
              <a:rPr lang="en-GB" sz="2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2"/>
              </a:rPr>
              <a:t>https://uvadlc-notebooks.readthedocs.io/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lang="en-GB" sz="2400" dirty="0">
              <a:effectLst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[2] Z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Zuo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Z. Gan, Y. Fan, V. Bobrovs, X. Pang, O.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Ozolins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“Self-Evolutionary Reservoir Computer Based on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Kuramoto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Model” (2023).</a:t>
            </a:r>
            <a:endParaRPr lang="en-GB" sz="2400" dirty="0">
              <a:effectLst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[3]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Ziqiang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Li, </a:t>
            </a:r>
            <a:r>
              <a:rPr lang="en-GB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Gouhei</a:t>
            </a: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Tanaka. “Multi-reservoir echo state networks with sequence resampling for nonlinear time-series prediction” (2022).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hlinkClick r:id="rId3"/>
              </a:rPr>
              <a:t>¿Qué es el </a:t>
            </a:r>
            <a:r>
              <a:rPr lang="es-ES" sz="2400" dirty="0" err="1">
                <a:hlinkClick r:id="rId3"/>
              </a:rPr>
              <a:t>Reservoir</a:t>
            </a:r>
            <a:r>
              <a:rPr lang="es-ES" sz="2400" dirty="0">
                <a:hlinkClick r:id="rId3"/>
              </a:rPr>
              <a:t> Computing? - YouTube</a:t>
            </a:r>
            <a:endParaRPr lang="en-GB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3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390-776B-C297-2432-C6489E0E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Computación de Reservorios</a:t>
            </a:r>
          </a:p>
        </p:txBody>
      </p:sp>
      <p:pic>
        <p:nvPicPr>
          <p:cNvPr id="5" name="Content Placeholder 4" descr="A diagram of a network&#10;&#10;Description automatically generated with low confidence">
            <a:extLst>
              <a:ext uri="{FF2B5EF4-FFF2-40B4-BE49-F238E27FC236}">
                <a16:creationId xmlns:a16="http://schemas.microsoft.com/office/drawing/2014/main" id="{130398DF-BA2C-596A-5B8F-8C713495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436688"/>
            <a:ext cx="8537221" cy="4802187"/>
          </a:xfrm>
        </p:spPr>
      </p:pic>
    </p:spTree>
    <p:extLst>
      <p:ext uri="{BB962C8B-B14F-4D97-AF65-F5344CB8AC3E}">
        <p14:creationId xmlns:p14="http://schemas.microsoft.com/office/powerpoint/2010/main" val="26599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63EA-F0A9-46A9-F44F-94C74D8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Computación de Reservorios</a:t>
            </a:r>
            <a:endParaRPr lang="es-MX" dirty="0"/>
          </a:p>
        </p:txBody>
      </p:sp>
      <p:pic>
        <p:nvPicPr>
          <p:cNvPr id="5" name="Content Placeholder 4" descr="A picture containing diagram, design, illustration&#10;&#10;Description automatically generated">
            <a:extLst>
              <a:ext uri="{FF2B5EF4-FFF2-40B4-BE49-F238E27FC236}">
                <a16:creationId xmlns:a16="http://schemas.microsoft.com/office/drawing/2014/main" id="{8B54CAAB-C206-ABF8-995D-19531F514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7" r="15333"/>
          <a:stretch/>
        </p:blipFill>
        <p:spPr>
          <a:xfrm>
            <a:off x="1391920" y="2235994"/>
            <a:ext cx="3962400" cy="3429000"/>
          </a:xfrm>
        </p:spPr>
      </p:pic>
      <p:pic>
        <p:nvPicPr>
          <p:cNvPr id="7" name="Picture 6" descr="A picture containing design&#10;&#10;Description automatically generated">
            <a:extLst>
              <a:ext uri="{FF2B5EF4-FFF2-40B4-BE49-F238E27FC236}">
                <a16:creationId xmlns:a16="http://schemas.microsoft.com/office/drawing/2014/main" id="{E109F494-A6C7-397B-8968-9E880D47BF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r="4500"/>
          <a:stretch/>
        </p:blipFill>
        <p:spPr>
          <a:xfrm>
            <a:off x="5720080" y="2114074"/>
            <a:ext cx="508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59F4-FDE3-1399-D11C-C074250C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Computación de Reservorios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5A7CB2-C909-95F8-58E3-9B67D95A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39" y="1574059"/>
            <a:ext cx="9535121" cy="46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4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0429-56C0-6913-BEDD-5872B601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Computación de Reservorios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5D41B-D80E-18D6-6CD0-C0460DB4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66" y="1872974"/>
            <a:ext cx="6309068" cy="4320340"/>
          </a:xfrm>
        </p:spPr>
      </p:pic>
    </p:spTree>
    <p:extLst>
      <p:ext uri="{BB962C8B-B14F-4D97-AF65-F5344CB8AC3E}">
        <p14:creationId xmlns:p14="http://schemas.microsoft.com/office/powerpoint/2010/main" val="143578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56A5-3441-CEAD-C4C4-FBD978B3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Artículo de Referencia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87A46-5F6E-4528-ADF0-DCA39F669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753" y="1825625"/>
            <a:ext cx="9146493" cy="4351338"/>
          </a:xfrm>
        </p:spPr>
      </p:pic>
    </p:spTree>
    <p:extLst>
      <p:ext uri="{BB962C8B-B14F-4D97-AF65-F5344CB8AC3E}">
        <p14:creationId xmlns:p14="http://schemas.microsoft.com/office/powerpoint/2010/main" val="401814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C583-F9B6-56EB-0CB0-20E6CA64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Mecanismo Adaptativo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9EDE7-3672-53FA-AFFD-02804E50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104" y="1825625"/>
            <a:ext cx="51517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80B-D285-B6BE-00EB-0B16B908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</a:t>
            </a:r>
            <a:r>
              <a:rPr lang="es-MX" dirty="0" err="1"/>
              <a:t>Kuramoto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977E1-655D-652C-B1BB-687F30BAC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77439"/>
                <a:ext cx="10515600" cy="1930401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(1)</m:t>
                      </m:r>
                    </m:oMath>
                  </m:oMathPara>
                </a14:m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con</m:t>
                      </m:r>
                      <m:r>
                        <a:rPr lang="en-US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≤1 (2)</m:t>
                      </m:r>
                    </m:oMath>
                  </m:oMathPara>
                </a14:m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977E1-655D-652C-B1BB-687F30BAC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77439"/>
                <a:ext cx="10515600" cy="1930401"/>
              </a:xfrm>
              <a:blipFill>
                <a:blip r:embed="rId2"/>
                <a:stretch>
                  <a:fillRect b="-397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4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06456-3DAD-1B1D-98B0-579A79598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296" y="632116"/>
            <a:ext cx="8629407" cy="5593767"/>
          </a:xfrm>
        </p:spPr>
      </p:pic>
    </p:spTree>
    <p:extLst>
      <p:ext uri="{BB962C8B-B14F-4D97-AF65-F5344CB8AC3E}">
        <p14:creationId xmlns:p14="http://schemas.microsoft.com/office/powerpoint/2010/main" val="390385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166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Computación de Reservorios basada en el Modelo de Kuramoto</vt:lpstr>
      <vt:lpstr>Computación de Reservorios</vt:lpstr>
      <vt:lpstr>Computación de Reservorios</vt:lpstr>
      <vt:lpstr>Computación de Reservorios</vt:lpstr>
      <vt:lpstr>Computación de Reservorios</vt:lpstr>
      <vt:lpstr>Artículo de Referencia</vt:lpstr>
      <vt:lpstr>Mecanismo Adaptativo</vt:lpstr>
      <vt:lpstr>Modelo de Kuramoto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de Reservorios basada en el Modelo de Kuramoto</dc:title>
  <dc:creator>Diego Esteban Quintero Rey</dc:creator>
  <cp:lastModifiedBy>Diego Esteban Quintero Rey</cp:lastModifiedBy>
  <cp:revision>1</cp:revision>
  <dcterms:created xsi:type="dcterms:W3CDTF">2023-06-19T05:32:45Z</dcterms:created>
  <dcterms:modified xsi:type="dcterms:W3CDTF">2023-06-19T18:23:30Z</dcterms:modified>
</cp:coreProperties>
</file>