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4"/>
    <p:restoredTop sz="94694"/>
  </p:normalViewPr>
  <p:slideViewPr>
    <p:cSldViewPr snapToGrid="0" snapToObjects="1">
      <p:cViewPr>
        <p:scale>
          <a:sx n="276" d="100"/>
          <a:sy n="276" d="100"/>
        </p:scale>
        <p:origin x="-1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7380-63D6-944B-A6CC-01D2F588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611C-E903-4E46-8275-7A6EE60DF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3921-C2FE-BC4F-B6CB-EFB626F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D5B8-1DE5-814D-A10E-129DD408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DD83-A5F8-0846-AF86-27FC0CA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F64F-CA8C-1B4E-8A9F-457E42D3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EBE44-D5E1-F147-B61E-6C3A585D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6360-7CAA-D54C-8118-6FC38349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56B8-C9CA-6B47-88E9-7D0C3D6C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CA9E-5404-AF4A-9ACB-7BEE1D85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ABA2A-D44A-3F48-ACE9-9233DB35E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C0B4-F8AB-E94E-84A9-C0B50C17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AE26-BC95-6D44-B7E4-F699CE12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6884-DEA5-6349-A802-9B3F4A49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7957C-3D93-1C41-8FC0-7ED129F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50FD-C2A7-DA4C-A1B1-E8DE5A15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F465-4AFE-0648-A836-D4EF20C7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D63D-F0BC-5544-B17C-1EE2BAE9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E727-B7C8-7140-9740-B5B1CDE3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0491-DB18-3C43-97D4-89F24B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8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2517-9F0F-3B4F-B156-64FAEA9F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0A19-A212-AB47-8EE2-B789CBEF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B08D-CCFE-064D-8CF1-AA7E0530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389A-A4ED-0347-918D-BECFC89F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B0CA-9F98-C349-8DB6-887FE90C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E802-02C5-FF48-A7C5-7108887B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E47C-6C06-194B-B716-6810A725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B621D-5CF7-8849-8D12-2E2DE6AB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E006-E535-994D-AE07-26BFB9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6349-1F49-E349-8F33-75F8663C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5263-A2E9-B244-AC0F-04132AF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8752-2EB2-874B-865C-919C28CB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649D-AFEC-D042-87A9-59B218B5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E4F-DEE4-1742-8E25-918A2860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22FA-D077-C048-B1E9-93095BA6D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1ECC9-859F-3A4E-B8DC-7577369BB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D3102-8432-C64C-A761-CF2755C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FAD36-ACFF-3448-905A-707A764D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058B8-7BBA-E049-9CD0-FFBDDEB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F7F7-BACE-2244-9CD1-48A101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7A273-C64B-654F-8EEA-92E7A219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3328-5A84-A442-B0F9-DCA8898B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97B4-D8CC-E648-B395-8BB1A165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F5875-A22F-874E-A396-B3065F7C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B894A-53B5-3742-9633-47271BF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8771-A69F-F840-B9CF-13EB0F38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539A-3239-A046-91E7-15599F99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806-15A2-CB4B-AAC4-EF5C761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C52CA-EF44-CC45-8A35-AEBE0AEF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302C-8C6B-AE4E-BAFE-7655CF6A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9598F-57FD-AE43-AB26-D1A8DA17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B63-471B-FF43-B49A-4168105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CA3-3EF9-7B43-8A21-75499B65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02F10-17F3-5B4A-8C3C-D07FDFA3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51C0-EF3D-8341-B4FC-CFD85DF0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6795F-0124-DB4D-B210-D0D81D43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11004-E72E-5E4E-82AC-5DD82C47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74D2-AC4E-804E-BB7D-A8D884B0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DEE43-4C3B-F445-B6A7-ADAC03E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43AB-9371-0E46-8167-D7A38329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1F0E-0ED5-374B-A072-97FDD7E4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52B3-44BC-914F-8A16-1A36A22F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7E7A-838D-8E4D-A5ED-BD8A6ADA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4D1A7B-2F6A-3F47-9D1B-10893BCB1D8B}"/>
              </a:ext>
            </a:extLst>
          </p:cNvPr>
          <p:cNvGrpSpPr/>
          <p:nvPr/>
        </p:nvGrpSpPr>
        <p:grpSpPr>
          <a:xfrm>
            <a:off x="158960" y="59721"/>
            <a:ext cx="7153569" cy="3002061"/>
            <a:chOff x="158960" y="59721"/>
            <a:chExt cx="7153569" cy="3002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B3178A-F920-7647-BAAF-E648E6CFC42F}"/>
                </a:ext>
              </a:extLst>
            </p:cNvPr>
            <p:cNvSpPr txBox="1"/>
            <p:nvPr/>
          </p:nvSpPr>
          <p:spPr>
            <a:xfrm>
              <a:off x="3127783" y="59721"/>
              <a:ext cx="129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Helipads</a:t>
              </a:r>
            </a:p>
          </p:txBody>
        </p:sp>
        <p:pic>
          <p:nvPicPr>
            <p:cNvPr id="1026" name="Picture 2" descr="0.89 &#10;0.88 &#10;0.87 &#10;0.86 &#10;0.85 &#10;0.84 &#10;0.46 &#10;0.45 &#10;S 0.44 &#10;0.43 &#10;0.42 &#10;train &#10;val &#10;05 &#10;train &#10;val &#10;05 &#10;Model Accuracy &#10;20 &#10;Epoch &#10;Model loss &#10;20 &#10;Epoch &#10;25 &#10;30 &#10;30 ">
              <a:extLst>
                <a:ext uri="{FF2B5EF4-FFF2-40B4-BE49-F238E27FC236}">
                  <a16:creationId xmlns:a16="http://schemas.microsoft.com/office/drawing/2014/main" id="{1B7E6866-14B6-1844-9E70-717407A6B9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8"/>
            <a:stretch/>
          </p:blipFill>
          <p:spPr bwMode="auto">
            <a:xfrm>
              <a:off x="158960" y="674994"/>
              <a:ext cx="1789980" cy="237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0.94 &#10;092 &#10;0.90 &#10;0.88 &#10;0.86 &#10;084 &#10;Model Accuracy &#10;train &#10;val &#10;Epoch &#10;Model loss &#10;train &#10;val &#10;0.46 &#10;0.44 &#10;S 0.42 &#10;040 &#10;0.38 &#10;Epoch ">
              <a:extLst>
                <a:ext uri="{FF2B5EF4-FFF2-40B4-BE49-F238E27FC236}">
                  <a16:creationId xmlns:a16="http://schemas.microsoft.com/office/drawing/2014/main" id="{42D587D8-26D7-174C-8276-25325D749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676" y="661809"/>
              <a:ext cx="1857757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odel Accuracy &#10;train &#10;0.94 &#10;0-92 &#10;0-88 &#10;0-86 &#10;0-84 &#10;Epoch &#10;Modelloss &#10;0-46 &#10;0-42 &#10;0-40 &#10;0-38 &#10;Epoch ">
              <a:extLst>
                <a:ext uri="{FF2B5EF4-FFF2-40B4-BE49-F238E27FC236}">
                  <a16:creationId xmlns:a16="http://schemas.microsoft.com/office/drawing/2014/main" id="{E2B835D4-5EBE-6D45-8F3B-E5DA09F3F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169" y="661809"/>
              <a:ext cx="1846646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odel Accuracy &#10;train &#10;0-94 &#10;0-92 &#10;0-90 &#10;0-88 &#10;0-86 &#10;0-84 &#10;0 &#10;5 &#10;10 &#10;15 &#10;20 &#10;30 &#10;Epoch &#10;Modelloss &#10;0.46 &#10;0.44 &#10;0-42 &#10;0-40 &#10;0-38 &#10;0 &#10;5 &#10;10 &#10;15 &#10;20 &#10;Epoch ">
              <a:extLst>
                <a:ext uri="{FF2B5EF4-FFF2-40B4-BE49-F238E27FC236}">
                  <a16:creationId xmlns:a16="http://schemas.microsoft.com/office/drawing/2014/main" id="{2B2919A4-1E26-8542-86A2-9E76D2E35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549" y="661809"/>
              <a:ext cx="1729980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728CD3-2D79-5849-94AC-8A39E2170DFA}"/>
                </a:ext>
              </a:extLst>
            </p:cNvPr>
            <p:cNvSpPr txBox="1"/>
            <p:nvPr/>
          </p:nvSpPr>
          <p:spPr>
            <a:xfrm>
              <a:off x="407564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105C75-EA2E-EC48-AB6D-11D8EFC83DAA}"/>
                </a:ext>
              </a:extLst>
            </p:cNvPr>
            <p:cNvSpPr txBox="1"/>
            <p:nvPr/>
          </p:nvSpPr>
          <p:spPr>
            <a:xfrm>
              <a:off x="2215168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47A8A9-5993-2D49-8466-2B3C70C0F50C}"/>
                </a:ext>
              </a:extLst>
            </p:cNvPr>
            <p:cNvSpPr txBox="1"/>
            <p:nvPr/>
          </p:nvSpPr>
          <p:spPr>
            <a:xfrm>
              <a:off x="4051106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CB23C4-3096-A946-BBDE-882B2F9B602E}"/>
                </a:ext>
              </a:extLst>
            </p:cNvPr>
            <p:cNvSpPr txBox="1"/>
            <p:nvPr/>
          </p:nvSpPr>
          <p:spPr>
            <a:xfrm>
              <a:off x="5801153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B51B3D-9214-A944-B2BE-38524DE6291D}"/>
              </a:ext>
            </a:extLst>
          </p:cNvPr>
          <p:cNvGrpSpPr/>
          <p:nvPr/>
        </p:nvGrpSpPr>
        <p:grpSpPr>
          <a:xfrm>
            <a:off x="320480" y="3421297"/>
            <a:ext cx="7044829" cy="2930715"/>
            <a:chOff x="320480" y="3421297"/>
            <a:chExt cx="7044829" cy="29307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E6C8D2-7AA0-2A4B-A3E2-2458416D279A}"/>
                </a:ext>
              </a:extLst>
            </p:cNvPr>
            <p:cNvSpPr txBox="1"/>
            <p:nvPr/>
          </p:nvSpPr>
          <p:spPr>
            <a:xfrm>
              <a:off x="2807805" y="3421297"/>
              <a:ext cx="184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Oil/Gas Facilities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4274C-5DAA-C24B-8B0D-C922DD7FE137}"/>
                </a:ext>
              </a:extLst>
            </p:cNvPr>
            <p:cNvSpPr txBox="1"/>
            <p:nvPr/>
          </p:nvSpPr>
          <p:spPr>
            <a:xfrm>
              <a:off x="412822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9396D6-5A4E-B940-9FE3-0EF5A675D180}"/>
                </a:ext>
              </a:extLst>
            </p:cNvPr>
            <p:cNvSpPr txBox="1"/>
            <p:nvPr/>
          </p:nvSpPr>
          <p:spPr>
            <a:xfrm>
              <a:off x="2220426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D30C8C-E6D9-9B4E-A98B-FB2F0D7CFBB1}"/>
                </a:ext>
              </a:extLst>
            </p:cNvPr>
            <p:cNvSpPr txBox="1"/>
            <p:nvPr/>
          </p:nvSpPr>
          <p:spPr>
            <a:xfrm>
              <a:off x="4056364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7145CE-2536-054B-894F-7F4491930D81}"/>
                </a:ext>
              </a:extLst>
            </p:cNvPr>
            <p:cNvSpPr txBox="1"/>
            <p:nvPr/>
          </p:nvSpPr>
          <p:spPr>
            <a:xfrm>
              <a:off x="5806411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  <p:pic>
          <p:nvPicPr>
            <p:cNvPr id="1034" name="Picture 10" descr="0.89 &#10;0.88 &#10;0.87 &#10;0.86 &#10;0.85 &#10;0.84 &#10;0.83 &#10;0.48 &#10;0.47 &#10;0.46 &#10;0.45 &#10;0.44 &#10;0.43 &#10;0.42 &#10;train &#10;val &#10;05 &#10;train &#10;val &#10;05 &#10;Model Accuracy &#10;20 &#10;Epoch &#10;Model loss &#10;20 &#10;Epoch &#10;25 &#10;30 &#10;30 ">
              <a:extLst>
                <a:ext uri="{FF2B5EF4-FFF2-40B4-BE49-F238E27FC236}">
                  <a16:creationId xmlns:a16="http://schemas.microsoft.com/office/drawing/2014/main" id="{45521555-5976-5A43-AC0B-3565DDAC0A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320480" y="4065875"/>
              <a:ext cx="1762768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094 &#10;092 &#10;090 &#10;088 &#10;086 &#10;0-84 &#10;0.48 &#10;Model Accuracy &#10;train &#10;ναι &#10;Epoch &#10;Model loss &#10;— tyain &#10;ναι &#10;046 &#10;0.44 &#10;0-42 &#10;0.40 &#10;038 &#10;Epoch ">
              <a:extLst>
                <a:ext uri="{FF2B5EF4-FFF2-40B4-BE49-F238E27FC236}">
                  <a16:creationId xmlns:a16="http://schemas.microsoft.com/office/drawing/2014/main" id="{C1626B8A-9A23-7B46-B112-9854B428D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2064980" y="4065875"/>
              <a:ext cx="1986126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odel Accuracy &#10;train &#10;0.94 &#10;val &#10;0.92 &#10;0.90 &#10;0.88 &#10;0.86 &#10;0.84 &#10;Epoch &#10;Model loss &#10;0.46 &#10;0.44 &#10;S 0.42 &#10;0.40 &#10;0.38 &#10;Epoch ">
              <a:extLst>
                <a:ext uri="{FF2B5EF4-FFF2-40B4-BE49-F238E27FC236}">
                  <a16:creationId xmlns:a16="http://schemas.microsoft.com/office/drawing/2014/main" id="{878AFB87-09F1-744F-817C-C28786CF7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3760326" y="4065875"/>
              <a:ext cx="1822223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237E44-21E9-CB43-A000-9AE3D671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29769" y="4038078"/>
              <a:ext cx="1835540" cy="231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00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72B19-103E-A341-9268-0A2F30C4458F}"/>
              </a:ext>
            </a:extLst>
          </p:cNvPr>
          <p:cNvGrpSpPr/>
          <p:nvPr/>
        </p:nvGrpSpPr>
        <p:grpSpPr>
          <a:xfrm>
            <a:off x="158960" y="50884"/>
            <a:ext cx="7177199" cy="2911994"/>
            <a:chOff x="158960" y="50884"/>
            <a:chExt cx="7177199" cy="29119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B3178A-F920-7647-BAAF-E648E6CFC42F}"/>
                </a:ext>
              </a:extLst>
            </p:cNvPr>
            <p:cNvSpPr txBox="1"/>
            <p:nvPr/>
          </p:nvSpPr>
          <p:spPr>
            <a:xfrm>
              <a:off x="2695680" y="50884"/>
              <a:ext cx="2156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Tunnel Openings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728CD3-2D79-5849-94AC-8A39E2170DFA}"/>
                </a:ext>
              </a:extLst>
            </p:cNvPr>
            <p:cNvSpPr txBox="1"/>
            <p:nvPr/>
          </p:nvSpPr>
          <p:spPr>
            <a:xfrm>
              <a:off x="407564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105C75-EA2E-EC48-AB6D-11D8EFC83DAA}"/>
                </a:ext>
              </a:extLst>
            </p:cNvPr>
            <p:cNvSpPr txBox="1"/>
            <p:nvPr/>
          </p:nvSpPr>
          <p:spPr>
            <a:xfrm>
              <a:off x="2215168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47A8A9-5993-2D49-8466-2B3C70C0F50C}"/>
                </a:ext>
              </a:extLst>
            </p:cNvPr>
            <p:cNvSpPr txBox="1"/>
            <p:nvPr/>
          </p:nvSpPr>
          <p:spPr>
            <a:xfrm>
              <a:off x="4051106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CB23C4-3096-A946-BBDE-882B2F9B602E}"/>
                </a:ext>
              </a:extLst>
            </p:cNvPr>
            <p:cNvSpPr txBox="1"/>
            <p:nvPr/>
          </p:nvSpPr>
          <p:spPr>
            <a:xfrm>
              <a:off x="5801153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  <p:pic>
          <p:nvPicPr>
            <p:cNvPr id="2050" name="Picture 2" descr="kcuracy ">
              <a:extLst>
                <a:ext uri="{FF2B5EF4-FFF2-40B4-BE49-F238E27FC236}">
                  <a16:creationId xmlns:a16="http://schemas.microsoft.com/office/drawing/2014/main" id="{F302DAAA-2244-5D4A-BD3C-40C08744C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60" y="653092"/>
              <a:ext cx="1841413" cy="2309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0.94 &#10;0.92 &#10;0.90 &#10;e 0.88 &#10;086 &#10;084 &#10;082 &#10;0.48 &#10;0.46 &#10;0.44 &#10;0.42 &#10;0.40 &#10;038 &#10;Model Accuracy &#10;train &#10;val &#10;Epoch &#10;Model loss &#10;train &#10;val &#10;Epoch ">
              <a:extLst>
                <a:ext uri="{FF2B5EF4-FFF2-40B4-BE49-F238E27FC236}">
                  <a16:creationId xmlns:a16="http://schemas.microsoft.com/office/drawing/2014/main" id="{CE6D7594-4EC9-B54B-B179-B21A1B8AB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921" y="653092"/>
              <a:ext cx="1866007" cy="2309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0-94 &#10;0.92 &#10;0.90 &#10;0.88 &#10;0.86 &#10;084 &#10;082 &#10;080 &#10;0.50 &#10;0.48 &#10;0.46 &#10;O. 44 &#10;0.42 &#10;0.40 &#10;0.38 &#10;Model Accuracy &#10;train &#10;να Ι &#10;Epoch &#10;Model loss &#10;— train &#10;Epoch ">
              <a:extLst>
                <a:ext uri="{FF2B5EF4-FFF2-40B4-BE49-F238E27FC236}">
                  <a16:creationId xmlns:a16="http://schemas.microsoft.com/office/drawing/2014/main" id="{D3907D3A-869D-CA42-A599-ADE1291DB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4"/>
            <a:stretch/>
          </p:blipFill>
          <p:spPr bwMode="auto">
            <a:xfrm>
              <a:off x="3847659" y="667692"/>
              <a:ext cx="1720577" cy="2290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odel Accuracy &#10;0.94 &#10;0.92 &#10;0.90 &#10;0.88 &#10;0.86 &#10;0.84 &#10;0.46 &#10;0.44 &#10;0.42 &#10;0.40 &#10;0.38 &#10;train &#10;val &#10;10 &#10;10 &#10;15 &#10;20 &#10;Epoch &#10;Model loss &#10;15 &#10;25 &#10;25 &#10;30 &#10;30 &#10;35 &#10;35 &#10;40 &#10;40 &#10;20 &#10;Epoch ">
              <a:extLst>
                <a:ext uri="{FF2B5EF4-FFF2-40B4-BE49-F238E27FC236}">
                  <a16:creationId xmlns:a16="http://schemas.microsoft.com/office/drawing/2014/main" id="{553D4A13-4639-CC4A-B9A3-7A4711536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4"/>
            <a:stretch/>
          </p:blipFill>
          <p:spPr bwMode="auto">
            <a:xfrm>
              <a:off x="5594730" y="615142"/>
              <a:ext cx="1741429" cy="2290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359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durkee</dc:creator>
  <cp:lastModifiedBy>john durkee</cp:lastModifiedBy>
  <cp:revision>3</cp:revision>
  <dcterms:created xsi:type="dcterms:W3CDTF">2020-07-11T10:58:11Z</dcterms:created>
  <dcterms:modified xsi:type="dcterms:W3CDTF">2020-07-11T11:18:30Z</dcterms:modified>
</cp:coreProperties>
</file>