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3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DensoArmPlotMatla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252536" y="5018318"/>
            <a:ext cx="3312368" cy="19070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9" name="Picture 8" descr="DensoArmPlotMatla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6021288"/>
            <a:ext cx="1570320" cy="9040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1EA5E0-1F9F-4FF0-981A-9B1754D0E4DD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41013 Robotics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 – Quiz 2 Preparation</a:t>
            </a:r>
          </a:p>
        </p:txBody>
      </p:sp>
    </p:spTree>
  </p:cSld>
  <p:clrMapOvr>
    <a:masterClrMapping/>
  </p:clrMapOvr>
  <p:transition advTm="719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 total worth 5%</a:t>
            </a:r>
          </a:p>
          <a:p>
            <a:r>
              <a:rPr lang="en-AU" dirty="0"/>
              <a:t>Individual quiz </a:t>
            </a:r>
          </a:p>
          <a:p>
            <a:pPr lvl="1"/>
            <a:r>
              <a:rPr lang="en-AU" dirty="0"/>
              <a:t>worth 4% </a:t>
            </a:r>
          </a:p>
          <a:p>
            <a:pPr lvl="1"/>
            <a:r>
              <a:rPr lang="en-AU" dirty="0"/>
              <a:t>will go from lab start time for 30 minutes</a:t>
            </a:r>
          </a:p>
          <a:p>
            <a:pPr lvl="1"/>
            <a:r>
              <a:rPr lang="en-AU" dirty="0"/>
              <a:t>10 questions (1 question from each category)</a:t>
            </a:r>
          </a:p>
          <a:p>
            <a:pPr lvl="1"/>
            <a:r>
              <a:rPr lang="en-AU" dirty="0"/>
              <a:t>No talking</a:t>
            </a:r>
          </a:p>
          <a:p>
            <a:r>
              <a:rPr lang="en-AU" dirty="0"/>
              <a:t>Group quiz</a:t>
            </a:r>
          </a:p>
          <a:p>
            <a:pPr lvl="1"/>
            <a:r>
              <a:rPr lang="en-AU" dirty="0"/>
              <a:t>worth 1%</a:t>
            </a:r>
          </a:p>
          <a:p>
            <a:pPr lvl="1"/>
            <a:r>
              <a:rPr lang="en-AU" dirty="0"/>
              <a:t>will start immediately after the individual quiz </a:t>
            </a:r>
          </a:p>
          <a:p>
            <a:pPr lvl="1"/>
            <a:r>
              <a:rPr lang="en-AU" dirty="0"/>
              <a:t>will go for 20 minutes </a:t>
            </a:r>
          </a:p>
          <a:p>
            <a:pPr lvl="1"/>
            <a:r>
              <a:rPr lang="en-AU" dirty="0"/>
              <a:t>20 questions (2 question from each category)</a:t>
            </a:r>
          </a:p>
          <a:p>
            <a:pPr lvl="1"/>
            <a:r>
              <a:rPr lang="en-AU" dirty="0"/>
              <a:t>Lots of talking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Week 5: Quiz 2</a:t>
            </a:r>
          </a:p>
        </p:txBody>
      </p:sp>
    </p:spTree>
  </p:cSld>
  <p:clrMapOvr>
    <a:masterClrMapping/>
  </p:clrMapOvr>
  <p:transition advTm="3790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Baxter</a:t>
            </a:r>
            <a:endParaRPr lang="en-US" dirty="0"/>
          </a:p>
          <a:p>
            <a:pPr lvl="1"/>
            <a:r>
              <a:rPr lang="en-US" dirty="0"/>
              <a:t>Distance between arms in certain </a:t>
            </a:r>
            <a:r>
              <a:rPr lang="en-AU" dirty="0"/>
              <a:t>joint states</a:t>
            </a:r>
            <a:endParaRPr lang="en-US" dirty="0"/>
          </a:p>
          <a:p>
            <a:pPr lvl="1"/>
            <a:r>
              <a:rPr lang="en-AU" dirty="0"/>
              <a:t>Distance between bases and/or arms in certain joint states</a:t>
            </a:r>
          </a:p>
          <a:p>
            <a:pPr lvl="1"/>
            <a:r>
              <a:rPr lang="en-AU" dirty="0"/>
              <a:t>Straightforward Inverse kinematics using robotics toolbox</a:t>
            </a:r>
            <a:endParaRPr lang="en-US" dirty="0"/>
          </a:p>
          <a:p>
            <a:r>
              <a:rPr lang="en-US" dirty="0"/>
              <a:t>Puma 560</a:t>
            </a:r>
          </a:p>
          <a:p>
            <a:pPr lvl="1"/>
            <a:r>
              <a:rPr lang="en-US" dirty="0"/>
              <a:t>Distance from end effector to surface in environment</a:t>
            </a:r>
          </a:p>
          <a:p>
            <a:pPr lvl="1"/>
            <a:r>
              <a:rPr lang="en-US" dirty="0"/>
              <a:t>Distance from end effector to surface in environment g</a:t>
            </a:r>
            <a:r>
              <a:rPr lang="en-AU" dirty="0" err="1"/>
              <a:t>iven</a:t>
            </a:r>
            <a:r>
              <a:rPr lang="en-AU" dirty="0"/>
              <a:t> new information about base location</a:t>
            </a:r>
          </a:p>
          <a:p>
            <a:pPr lvl="1"/>
            <a:r>
              <a:rPr lang="en-AU" dirty="0"/>
              <a:t>Point in the end </a:t>
            </a:r>
            <a:r>
              <a:rPr lang="en-AU" dirty="0" err="1"/>
              <a:t>effector’s</a:t>
            </a:r>
            <a:r>
              <a:rPr lang="en-AU" dirty="0"/>
              <a:t> coordinate frame</a:t>
            </a:r>
          </a:p>
          <a:p>
            <a:pPr lvl="1"/>
            <a:r>
              <a:rPr lang="en-AU" dirty="0"/>
              <a:t>Straightforward </a:t>
            </a:r>
            <a:r>
              <a:rPr lang="en-AU" dirty="0" err="1"/>
              <a:t>Jacobian</a:t>
            </a:r>
            <a:r>
              <a:rPr lang="en-AU" dirty="0"/>
              <a:t> analysis</a:t>
            </a:r>
          </a:p>
          <a:p>
            <a:pPr lvl="1"/>
            <a:r>
              <a:rPr lang="en-AU" dirty="0"/>
              <a:t>Straightforward Inverse kinematics using robotics toolbox</a:t>
            </a:r>
          </a:p>
          <a:p>
            <a:r>
              <a:rPr lang="en-US" dirty="0"/>
              <a:t>Self collisions for a Hyper Redundant 2D arm</a:t>
            </a:r>
          </a:p>
          <a:p>
            <a:r>
              <a:rPr lang="en-US" dirty="0"/>
              <a:t>D&amp;H Transforms and forward kinematics in Matlab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Categories (10)</a:t>
            </a:r>
            <a:endParaRPr lang="en-US" dirty="0"/>
          </a:p>
        </p:txBody>
      </p:sp>
    </p:spTree>
  </p:cSld>
  <p:clrMapOvr>
    <a:masterClrMapping/>
  </p:clrMapOvr>
  <p:transition advTm="5874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Complete Expected </a:t>
            </a:r>
            <a:r>
              <a:rPr lang="en-AU" dirty="0" err="1"/>
              <a:t>Prework</a:t>
            </a:r>
            <a:r>
              <a:rPr lang="en-AU" dirty="0"/>
              <a:t> for Labs 1-3 &amp; attempt all (but no need to complete all) questions in Lab 4 Exercises</a:t>
            </a:r>
          </a:p>
          <a:p>
            <a:r>
              <a:rPr lang="en-AU" dirty="0"/>
              <a:t>Be familiar with 2D/3D transforms</a:t>
            </a:r>
          </a:p>
          <a:p>
            <a:r>
              <a:rPr lang="en-AU" dirty="0"/>
              <a:t>Use the Matlab Robotics Toolbox to Create models</a:t>
            </a:r>
          </a:p>
          <a:p>
            <a:pPr lvl="1"/>
            <a:r>
              <a:rPr lang="en-AU" dirty="0"/>
              <a:t>Baxter (</a:t>
            </a:r>
            <a:r>
              <a:rPr lang="en-AU" i="1" dirty="0" err="1"/>
              <a:t>mdl_baxter</a:t>
            </a:r>
            <a:r>
              <a:rPr lang="en-AU" dirty="0"/>
              <a:t>), puma560 (</a:t>
            </a:r>
            <a:r>
              <a:rPr lang="en-AU" i="1" dirty="0"/>
              <a:t>mdl_puma560</a:t>
            </a:r>
            <a:r>
              <a:rPr lang="en-AU" dirty="0"/>
              <a:t>) and Hyper </a:t>
            </a:r>
            <a:r>
              <a:rPr lang="en-AU" dirty="0" err="1"/>
              <a:t>Rendunant</a:t>
            </a:r>
            <a:r>
              <a:rPr lang="en-AU" dirty="0"/>
              <a:t> 2d (</a:t>
            </a:r>
            <a:r>
              <a:rPr lang="en-AU" i="1" dirty="0"/>
              <a:t>mdl_hyper2d</a:t>
            </a:r>
            <a:r>
              <a:rPr lang="en-AU" dirty="0"/>
              <a:t>)</a:t>
            </a:r>
          </a:p>
          <a:p>
            <a:r>
              <a:rPr lang="en-AU" dirty="0"/>
              <a:t>Competently use the Matlab Robotics Toolbox for </a:t>
            </a:r>
          </a:p>
          <a:p>
            <a:pPr lvl="1"/>
            <a:r>
              <a:rPr lang="en-AU" dirty="0" err="1"/>
              <a:t>fkine</a:t>
            </a:r>
            <a:r>
              <a:rPr lang="en-AU" dirty="0"/>
              <a:t>, </a:t>
            </a:r>
            <a:r>
              <a:rPr lang="en-AU" dirty="0" err="1"/>
              <a:t>ikine</a:t>
            </a:r>
            <a:r>
              <a:rPr lang="en-AU" dirty="0"/>
              <a:t>, </a:t>
            </a:r>
            <a:r>
              <a:rPr lang="en-AU" dirty="0" err="1"/>
              <a:t>qlim</a:t>
            </a:r>
            <a:r>
              <a:rPr lang="en-AU" dirty="0"/>
              <a:t>, plot, animate, teach, jacob0, etc</a:t>
            </a:r>
          </a:p>
          <a:p>
            <a:r>
              <a:rPr lang="en-AU" dirty="0"/>
              <a:t>Read the prescribed textbook sections in Chapters 1,2, and 7. Particularly focus on Chapters 7</a:t>
            </a:r>
          </a:p>
          <a:p>
            <a:r>
              <a:rPr lang="en-AU" dirty="0"/>
              <a:t>Watch the recommended videos</a:t>
            </a:r>
          </a:p>
          <a:p>
            <a:r>
              <a:rPr lang="en-AU" dirty="0"/>
              <a:t>Can use any version of the Robotics toolbox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…but how can I prepare?</a:t>
            </a:r>
            <a:endParaRPr lang="en-US" dirty="0"/>
          </a:p>
        </p:txBody>
      </p:sp>
    </p:spTree>
  </p:cSld>
  <p:clrMapOvr>
    <a:masterClrMapping/>
  </p:clrMapOvr>
  <p:transition advTm="81097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526</TotalTime>
  <Words>278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Lucida Sans Unicode</vt:lpstr>
      <vt:lpstr>Verdana</vt:lpstr>
      <vt:lpstr>Wingdings 2</vt:lpstr>
      <vt:lpstr>Wingdings 3</vt:lpstr>
      <vt:lpstr>Concourse</vt:lpstr>
      <vt:lpstr>41013 Robotics</vt:lpstr>
      <vt:lpstr>Overview of Week 5: Quiz 2</vt:lpstr>
      <vt:lpstr>Question Categories (10)</vt:lpstr>
      <vt:lpstr>…but how can I prepare?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gapaul</dc:creator>
  <cp:lastModifiedBy>Gavin Paul</cp:lastModifiedBy>
  <cp:revision>66</cp:revision>
  <dcterms:created xsi:type="dcterms:W3CDTF">2016-07-18T00:49:13Z</dcterms:created>
  <dcterms:modified xsi:type="dcterms:W3CDTF">2018-03-28T05:29:05Z</dcterms:modified>
</cp:coreProperties>
</file>