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ensoArmPlotMatla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52536" y="5018318"/>
            <a:ext cx="3312368" cy="1907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8" descr="DensoArmPlotMatla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6021288"/>
            <a:ext cx="1570320" cy="9040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41013 Robotics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 – Quiz 3 Preparation</a:t>
            </a:r>
          </a:p>
        </p:txBody>
      </p:sp>
    </p:spTree>
  </p:cSld>
  <p:clrMapOvr>
    <a:masterClrMapping/>
  </p:clrMapOvr>
  <p:transition advTm="1227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In total worth 5%</a:t>
            </a:r>
          </a:p>
          <a:p>
            <a:r>
              <a:rPr lang="en-AU" dirty="0"/>
              <a:t>Individual quiz </a:t>
            </a:r>
          </a:p>
          <a:p>
            <a:pPr lvl="1"/>
            <a:r>
              <a:rPr lang="en-AU" dirty="0"/>
              <a:t>worth 4% </a:t>
            </a:r>
          </a:p>
          <a:p>
            <a:pPr lvl="1"/>
            <a:r>
              <a:rPr lang="en-AU" dirty="0"/>
              <a:t>will go from lab start time for 30 minutes</a:t>
            </a:r>
          </a:p>
          <a:p>
            <a:pPr lvl="1"/>
            <a:r>
              <a:rPr lang="en-AU" dirty="0"/>
              <a:t>10 questions (approx. 1 question from each category)</a:t>
            </a:r>
          </a:p>
          <a:p>
            <a:pPr lvl="1"/>
            <a:r>
              <a:rPr lang="en-AU" dirty="0"/>
              <a:t>No talking</a:t>
            </a:r>
          </a:p>
          <a:p>
            <a:r>
              <a:rPr lang="en-AU" dirty="0"/>
              <a:t>Group quiz</a:t>
            </a:r>
          </a:p>
          <a:p>
            <a:pPr lvl="1"/>
            <a:r>
              <a:rPr lang="en-AU" dirty="0"/>
              <a:t>worth 1%</a:t>
            </a:r>
          </a:p>
          <a:p>
            <a:pPr lvl="1"/>
            <a:r>
              <a:rPr lang="en-AU" dirty="0"/>
              <a:t>will start immediately after the individual quiz </a:t>
            </a:r>
          </a:p>
          <a:p>
            <a:pPr lvl="1"/>
            <a:r>
              <a:rPr lang="en-AU" dirty="0"/>
              <a:t>will go for 20 minutes</a:t>
            </a:r>
          </a:p>
          <a:p>
            <a:pPr lvl="1"/>
            <a:r>
              <a:rPr lang="en-AU" dirty="0"/>
              <a:t>Groups of 3 people or less</a:t>
            </a:r>
          </a:p>
          <a:p>
            <a:pPr lvl="1"/>
            <a:r>
              <a:rPr lang="en-AU" dirty="0"/>
              <a:t>20 questions (approx. 2 question from each category)</a:t>
            </a:r>
          </a:p>
          <a:p>
            <a:pPr lvl="1"/>
            <a:r>
              <a:rPr lang="en-AU" dirty="0"/>
              <a:t>Lots of talking within group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Week 7: Quiz 3</a:t>
            </a:r>
          </a:p>
        </p:txBody>
      </p:sp>
    </p:spTree>
  </p:cSld>
  <p:clrMapOvr>
    <a:masterClrMapping/>
  </p:clrMapOvr>
  <p:transition advTm="4290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Checking (use </a:t>
            </a:r>
            <a:r>
              <a:rPr lang="en-US" sz="2000" i="1" dirty="0" err="1"/>
              <a:t>LinePlaneIntersection.m</a:t>
            </a:r>
            <a:r>
              <a:rPr lang="en-US" dirty="0"/>
              <a:t>)</a:t>
            </a:r>
          </a:p>
          <a:p>
            <a:r>
              <a:rPr lang="en-US" dirty="0"/>
              <a:t>Create 5DOF Planar</a:t>
            </a:r>
          </a:p>
          <a:p>
            <a:r>
              <a:rPr lang="en-US" dirty="0"/>
              <a:t>Distance Sense Distance to Puma End Effector</a:t>
            </a:r>
          </a:p>
          <a:p>
            <a:r>
              <a:rPr lang="en-US" dirty="0"/>
              <a:t>Lab Assignment 1</a:t>
            </a:r>
          </a:p>
          <a:p>
            <a:r>
              <a:rPr lang="en-US" dirty="0"/>
              <a:t>Point In Puma End Effector Coordinate Frame</a:t>
            </a:r>
          </a:p>
          <a:p>
            <a:r>
              <a:rPr lang="en-US" dirty="0"/>
              <a:t>Puma </a:t>
            </a:r>
            <a:r>
              <a:rPr lang="en-US" dirty="0" err="1"/>
              <a:t>Ikine</a:t>
            </a:r>
            <a:endParaRPr lang="en-US" dirty="0"/>
          </a:p>
          <a:p>
            <a:r>
              <a:rPr lang="en-US" dirty="0"/>
              <a:t>Puma Distance To Wall Along Z</a:t>
            </a:r>
          </a:p>
          <a:p>
            <a:r>
              <a:rPr lang="en-US" dirty="0"/>
              <a:t>Safety (x2 questions)</a:t>
            </a:r>
          </a:p>
          <a:p>
            <a:r>
              <a:rPr lang="en-US" dirty="0"/>
              <a:t>Sawyer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Categories</a:t>
            </a:r>
            <a:endParaRPr lang="en-US" dirty="0"/>
          </a:p>
        </p:txBody>
      </p:sp>
    </p:spTree>
  </p:cSld>
  <p:clrMapOvr>
    <a:masterClrMapping/>
  </p:clrMapOvr>
  <p:transition advTm="6947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Complete expected prework for Labs 1-5</a:t>
            </a:r>
          </a:p>
          <a:p>
            <a:r>
              <a:rPr lang="en-AU" dirty="0"/>
              <a:t>Attempt Lab 6 exercise</a:t>
            </a:r>
          </a:p>
          <a:p>
            <a:r>
              <a:rPr lang="en-AU" dirty="0"/>
              <a:t>Complete and demonstrate Assignment 1</a:t>
            </a:r>
          </a:p>
          <a:p>
            <a:r>
              <a:rPr lang="en-AU" dirty="0"/>
              <a:t>Complete and achieve over 80% in Quiz 1 &amp; 2</a:t>
            </a:r>
          </a:p>
          <a:p>
            <a:r>
              <a:rPr lang="en-AU" dirty="0"/>
              <a:t>Watched the recommended videos </a:t>
            </a:r>
          </a:p>
          <a:p>
            <a:r>
              <a:rPr lang="en-AU" dirty="0"/>
              <a:t>Read the prescribed textbook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…but how can I prepare?</a:t>
            </a:r>
            <a:endParaRPr lang="en-US" dirty="0"/>
          </a:p>
        </p:txBody>
      </p:sp>
    </p:spTree>
  </p:cSld>
  <p:clrMapOvr>
    <a:masterClrMapping/>
  </p:clrMapOvr>
  <p:transition advTm="123317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558</TotalTime>
  <Words>172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Lucida Sans Unicode</vt:lpstr>
      <vt:lpstr>Verdana</vt:lpstr>
      <vt:lpstr>Wingdings 2</vt:lpstr>
      <vt:lpstr>Wingdings 3</vt:lpstr>
      <vt:lpstr>Concourse</vt:lpstr>
      <vt:lpstr>41013 Robotics</vt:lpstr>
      <vt:lpstr>Overview of Week 7: Quiz 3</vt:lpstr>
      <vt:lpstr>Question Categories</vt:lpstr>
      <vt:lpstr>…but how can I prepare?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gapaul</dc:creator>
  <cp:lastModifiedBy>Gavin Paul</cp:lastModifiedBy>
  <cp:revision>72</cp:revision>
  <dcterms:created xsi:type="dcterms:W3CDTF">2016-07-18T00:49:13Z</dcterms:created>
  <dcterms:modified xsi:type="dcterms:W3CDTF">2018-04-12T02:31:38Z</dcterms:modified>
</cp:coreProperties>
</file>