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1EA5E0-1F9F-4FF0-981A-9B1754D0E4DD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DensoArmPlotMatla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252536" y="5018318"/>
            <a:ext cx="3312368" cy="19070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A5E0-1F9F-4FF0-981A-9B1754D0E4DD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A5E0-1F9F-4FF0-981A-9B1754D0E4DD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A5E0-1F9F-4FF0-981A-9B1754D0E4DD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9" name="Picture 8" descr="DensoArmPlotMatla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2536" y="6021288"/>
            <a:ext cx="1570320" cy="9040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A5E0-1F9F-4FF0-981A-9B1754D0E4DD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A5E0-1F9F-4FF0-981A-9B1754D0E4DD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A5E0-1F9F-4FF0-981A-9B1754D0E4DD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A5E0-1F9F-4FF0-981A-9B1754D0E4DD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A5E0-1F9F-4FF0-981A-9B1754D0E4DD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51EA5E0-1F9F-4FF0-981A-9B1754D0E4DD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1EA5E0-1F9F-4FF0-981A-9B1754D0E4DD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51EA5E0-1F9F-4FF0-981A-9B1754D0E4DD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03A3812-AA76-441B-8A9D-75EBC175C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41013 Robotics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 – Quiz 1 Preparation</a:t>
            </a:r>
          </a:p>
        </p:txBody>
      </p:sp>
    </p:spTree>
  </p:cSld>
  <p:clrMapOvr>
    <a:masterClrMapping/>
  </p:clrMapOvr>
  <p:transition advTm="1227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Two quizzes worth 5% in total</a:t>
            </a:r>
          </a:p>
          <a:p>
            <a:r>
              <a:rPr lang="en-AU" dirty="0"/>
              <a:t>Individual quiz </a:t>
            </a:r>
          </a:p>
          <a:p>
            <a:pPr lvl="1"/>
            <a:r>
              <a:rPr lang="en-AU" dirty="0"/>
              <a:t>worth 4% </a:t>
            </a:r>
          </a:p>
          <a:p>
            <a:pPr lvl="1"/>
            <a:r>
              <a:rPr lang="en-AU" dirty="0"/>
              <a:t>will go from lab start time for 30 minutes</a:t>
            </a:r>
          </a:p>
          <a:p>
            <a:pPr lvl="1"/>
            <a:r>
              <a:rPr lang="en-AU" dirty="0"/>
              <a:t>10 questions (1 question from each category)</a:t>
            </a:r>
          </a:p>
          <a:p>
            <a:pPr lvl="1"/>
            <a:r>
              <a:rPr lang="en-AU" dirty="0"/>
              <a:t>No talking</a:t>
            </a:r>
          </a:p>
          <a:p>
            <a:r>
              <a:rPr lang="en-AU" dirty="0"/>
              <a:t>Group quiz</a:t>
            </a:r>
          </a:p>
          <a:p>
            <a:pPr lvl="1"/>
            <a:r>
              <a:rPr lang="en-AU" dirty="0"/>
              <a:t>worth 1%</a:t>
            </a:r>
          </a:p>
          <a:p>
            <a:pPr lvl="1"/>
            <a:r>
              <a:rPr lang="en-AU" dirty="0"/>
              <a:t>will start immediately after the individual quiz </a:t>
            </a:r>
          </a:p>
          <a:p>
            <a:pPr lvl="1"/>
            <a:r>
              <a:rPr lang="en-AU" dirty="0"/>
              <a:t>will go for 20 minutes</a:t>
            </a:r>
          </a:p>
          <a:p>
            <a:pPr lvl="1"/>
            <a:r>
              <a:rPr lang="en-AU" dirty="0"/>
              <a:t>Groups of 3 people or less</a:t>
            </a:r>
          </a:p>
          <a:p>
            <a:pPr lvl="1"/>
            <a:r>
              <a:rPr lang="en-AU" dirty="0"/>
              <a:t>20 questions (2 question from each category)</a:t>
            </a:r>
          </a:p>
          <a:p>
            <a:pPr lvl="1"/>
            <a:r>
              <a:rPr lang="en-AU" dirty="0"/>
              <a:t>Lots of talking within group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Week 3: Quiz 1</a:t>
            </a:r>
          </a:p>
        </p:txBody>
      </p:sp>
    </p:spTree>
  </p:cSld>
  <p:clrMapOvr>
    <a:masterClrMapping/>
  </p:clrMapOvr>
  <p:transition advTm="4290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Rotation Matrix</a:t>
            </a:r>
          </a:p>
          <a:p>
            <a:r>
              <a:rPr lang="en-US" dirty="0"/>
              <a:t>Translation Matrix</a:t>
            </a:r>
          </a:p>
          <a:p>
            <a:r>
              <a:rPr lang="en-US" dirty="0"/>
              <a:t>Chain transformation matrix multiplication</a:t>
            </a:r>
          </a:p>
          <a:p>
            <a:pPr lvl="1"/>
            <a:r>
              <a:rPr lang="en-US" dirty="0"/>
              <a:t>Translation then Rotation</a:t>
            </a:r>
          </a:p>
          <a:p>
            <a:pPr lvl="1"/>
            <a:r>
              <a:rPr lang="en-US" dirty="0"/>
              <a:t>Rotation then translation</a:t>
            </a:r>
          </a:p>
          <a:p>
            <a:r>
              <a:rPr lang="en-US" dirty="0"/>
              <a:t>Euler Theorem</a:t>
            </a:r>
          </a:p>
          <a:p>
            <a:r>
              <a:rPr lang="en-US" dirty="0"/>
              <a:t>Car On a Track</a:t>
            </a:r>
          </a:p>
          <a:p>
            <a:r>
              <a:rPr lang="en-US" dirty="0"/>
              <a:t>UAV (Unmanned Aerial Vehicle) </a:t>
            </a:r>
          </a:p>
          <a:p>
            <a:pPr lvl="1"/>
            <a:r>
              <a:rPr lang="en-US" dirty="0"/>
              <a:t>Safe</a:t>
            </a:r>
          </a:p>
          <a:p>
            <a:pPr lvl="1"/>
            <a:r>
              <a:rPr lang="en-AU" dirty="0"/>
              <a:t>Unsafe</a:t>
            </a:r>
            <a:endParaRPr lang="en-US" dirty="0"/>
          </a:p>
          <a:p>
            <a:r>
              <a:rPr lang="en-US" dirty="0"/>
              <a:t>Teach Control of Robot Model</a:t>
            </a:r>
          </a:p>
          <a:p>
            <a:r>
              <a:rPr lang="en-US" dirty="0"/>
              <a:t>Robot Model Joint Limits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 Categories (10)</a:t>
            </a:r>
            <a:endParaRPr lang="en-US" dirty="0"/>
          </a:p>
        </p:txBody>
      </p:sp>
    </p:spTree>
  </p:cSld>
  <p:clrMapOvr>
    <a:masterClrMapping/>
  </p:clrMapOvr>
  <p:transition advTm="6947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Complete Expected Prework for Labs 1 &amp; 2</a:t>
            </a:r>
          </a:p>
          <a:p>
            <a:r>
              <a:rPr lang="en-AU" dirty="0"/>
              <a:t>That is:</a:t>
            </a:r>
          </a:p>
          <a:p>
            <a:pPr lvl="1"/>
            <a:r>
              <a:rPr lang="en-AU" dirty="0"/>
              <a:t>Be familiar with assumed Math &amp; Matlab material</a:t>
            </a:r>
          </a:p>
          <a:p>
            <a:pPr lvl="1"/>
            <a:r>
              <a:rPr lang="en-AU" dirty="0"/>
              <a:t>Download &amp; install Matlab Robotics Toolbox</a:t>
            </a:r>
          </a:p>
          <a:p>
            <a:pPr lvl="1"/>
            <a:r>
              <a:rPr lang="en-AU" dirty="0"/>
              <a:t>Read textbook </a:t>
            </a:r>
          </a:p>
          <a:p>
            <a:pPr lvl="2"/>
            <a:r>
              <a:rPr lang="en-AU" dirty="0"/>
              <a:t>Chapter 1 (pages 1-6): “Introduction”</a:t>
            </a:r>
          </a:p>
          <a:p>
            <a:pPr lvl="2"/>
            <a:r>
              <a:rPr lang="en-AU" dirty="0"/>
              <a:t>Sections 2, 2.1, 2.2, 2.3 (pages 15-41): “Representing Position and Orientation”, and</a:t>
            </a:r>
          </a:p>
          <a:p>
            <a:pPr lvl="2"/>
            <a:r>
              <a:rPr lang="en-AU" dirty="0"/>
              <a:t>Section 7.1 (pages 137-141): “Describing a Robot Arm”</a:t>
            </a:r>
          </a:p>
          <a:p>
            <a:pPr lvl="1"/>
            <a:r>
              <a:rPr lang="en-AU" dirty="0"/>
              <a:t>Watch video on D&amp;H Parameters</a:t>
            </a:r>
          </a:p>
          <a:p>
            <a:pPr lvl="1"/>
            <a:r>
              <a:rPr lang="en-AU" dirty="0"/>
              <a:t>Complete and understand the Week 1 Lab Exercises</a:t>
            </a:r>
          </a:p>
          <a:p>
            <a:pPr lvl="1"/>
            <a:r>
              <a:rPr lang="en-AU" dirty="0"/>
              <a:t>Attempt the Lab 2 Exercises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…but how can I prepare?</a:t>
            </a:r>
            <a:endParaRPr lang="en-US" dirty="0"/>
          </a:p>
        </p:txBody>
      </p:sp>
    </p:spTree>
  </p:cSld>
  <p:clrMapOvr>
    <a:masterClrMapping/>
  </p:clrMapOvr>
  <p:transition advTm="123317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504</TotalTime>
  <Words>220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Lucida Sans Unicode</vt:lpstr>
      <vt:lpstr>Verdana</vt:lpstr>
      <vt:lpstr>Wingdings 2</vt:lpstr>
      <vt:lpstr>Wingdings 3</vt:lpstr>
      <vt:lpstr>Concourse</vt:lpstr>
      <vt:lpstr>41013 Robotics</vt:lpstr>
      <vt:lpstr>Overview of Week 3: Quiz 1</vt:lpstr>
      <vt:lpstr>Question Categories (10)</vt:lpstr>
      <vt:lpstr>…but how can I prepare?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gapaul</dc:creator>
  <cp:lastModifiedBy>Gavin Paul</cp:lastModifiedBy>
  <cp:revision>62</cp:revision>
  <dcterms:created xsi:type="dcterms:W3CDTF">2016-07-18T00:49:13Z</dcterms:created>
  <dcterms:modified xsi:type="dcterms:W3CDTF">2018-03-08T06:12:56Z</dcterms:modified>
</cp:coreProperties>
</file>