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7808-5FA3-421F-BA0B-75D77FFBD9AD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DF834-9B71-46E5-A831-DB83BCB238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949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DF834-9B71-46E5-A831-DB83BCB238DC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99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15ED-2B6B-BA93-CC1D-1507FE6FC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815DE7-3961-58CC-E335-BA5F913A5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65BF9-F1C5-4DD6-6628-564F3D94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D2D69-0461-906A-673F-E60E2A6E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A75A2-E6BE-82D5-7C73-3D7E48F1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1BB66-EC0F-C4C0-FC27-FFE1307A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305D88-E1CD-BCB7-7093-EA7DDE954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02B11-77E9-FFDD-40F8-83AC2582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60258-75D9-6EB1-0552-24FEE4C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ADEE1-FE60-F123-D8BC-693F1E15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2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B9213-0C6C-0ED9-81D3-639E7DC02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27B83F-DB5C-765D-2F9B-A6C25A5B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DEF2D-0E53-24E0-DC1C-F0D3397D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57A6D-493B-B8B0-DDCB-5B29E8B2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00392-00AA-5930-B438-69149545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05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BBFC-69F6-DC9E-98C3-60C6D3E8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1280D-19AA-4392-A918-1E9E3EB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13DB0-A725-161B-596A-68555B6D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093D2-CFD7-3FE1-D4E2-22D7CA68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B666C-F57A-6BCB-51D5-40E40035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3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01F72-8E0E-0ADC-F4D8-D1706C21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D78EF-C9BD-A855-66E9-DF37F942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85BCF-4F48-2651-A5C2-E17B4EC1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04188-84E1-81D4-CE91-2BB6B15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29B89-209D-5185-B9A2-A25CB15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119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2982D-0D88-C149-9103-69D067A9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ABBA1-4B4D-49C1-DCDC-DAAC148B0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EB76F1-2CCB-B108-54DB-C5B51FBD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799438-0C2C-00C0-5538-E1236D88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391FF0-1FEA-3357-8092-C88BC40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6D099-9D95-570A-D3CB-33D05228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3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0B484-0B96-9A95-1630-B039A94F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52743-9B79-CF9D-D774-3E9FAF6C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D270A-D3FA-3BBF-299C-6ABE55EC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79E32-6823-D801-A7DB-6BFCE3BF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DB2056-88FF-4687-EFC5-8FBB10A57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F4C9F0-6321-BF64-F3E8-653D408F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CC071-1763-23F4-248B-34D6B6BF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78DAE0-48E5-9C03-8A1B-E3A260E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01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B4AFA-C5A2-BB58-4278-0B5CF9EE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48CEA7-406C-C411-9CFB-7138553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94B5E7-EE74-9FB5-0F0A-2F5E39D2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19C607-0CC7-19F5-2993-7410D94D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102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6A75E2-6645-84A6-08D8-D868F4ED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06E1D1-FB4C-5D09-8B1A-727D5857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147551-77AF-4DE8-8ACD-345842E8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64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9781-2F09-1867-82ED-34C98D69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4E5F3-8CDE-FD2A-9FD9-7939D491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11E3EA-D077-AD8A-B571-C7BF4A31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8CF15-FE8A-F759-641F-C98E26CD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EC3A4-112F-0E9C-8521-62F07992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DEF00-2716-1377-B4C5-3E12C7D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23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7A833-C9D2-0B51-7E97-5862C136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554EC6-9347-F2F8-D323-4E54ED36C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E626ED-11BF-60C5-24CB-78ACEA96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57FB14-88B4-EDE8-4601-2F41062E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E19A5-C285-C7C0-A35C-E3758646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ACF7F-A4C0-8070-56EE-9145726A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417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DCF4EB-A59C-54EE-5202-6B6C5B2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681209-C19C-6718-8D88-5FB789E7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726AC-10E3-65CA-37DF-2E22B8B4B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1DF43-DF86-49A1-9D7A-7AB3D7AAC010}" type="datetimeFigureOut">
              <a:rPr lang="es-CL" smtClean="0"/>
              <a:t>30-09-2024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E2B37-2BDD-CB1A-AB10-678985332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CE98E-5CB0-5C40-F608-8FAE4567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412D9-F1AB-4324-A537-BB4D685B1A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2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E0A39E-41EB-BB6C-B652-98F1E379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72" y="1532605"/>
            <a:ext cx="2337613" cy="233761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5D1314-E28B-3A65-4D47-E413A0E0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73" y="3217611"/>
            <a:ext cx="2337613" cy="233761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91C2D6-B050-E72E-531B-7A549751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4" y="2246711"/>
            <a:ext cx="2197472" cy="219747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23859E-5008-4CA8-05D7-F304F6DD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3" y="2986280"/>
            <a:ext cx="3124238" cy="312423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F6457D6-12F0-B916-338E-7D297B356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3" y="850477"/>
            <a:ext cx="3124238" cy="312423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04CB3D1-A3CF-71C8-3A02-C2F09D5FCF99}"/>
              </a:ext>
            </a:extLst>
          </p:cNvPr>
          <p:cNvSpPr txBox="1"/>
          <p:nvPr/>
        </p:nvSpPr>
        <p:spPr>
          <a:xfrm>
            <a:off x="759503" y="265702"/>
            <a:ext cx="276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/>
              <a:t>Sistema inicial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97EB74-DFA0-5013-42A6-E2C2A45DB272}"/>
              </a:ext>
            </a:extLst>
          </p:cNvPr>
          <p:cNvSpPr txBox="1"/>
          <p:nvPr/>
        </p:nvSpPr>
        <p:spPr>
          <a:xfrm>
            <a:off x="1731877" y="5925852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EQUIPO 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838E9C4-C25E-FD8A-94E4-8E55E606ABCE}"/>
              </a:ext>
            </a:extLst>
          </p:cNvPr>
          <p:cNvSpPr txBox="1"/>
          <p:nvPr/>
        </p:nvSpPr>
        <p:spPr>
          <a:xfrm>
            <a:off x="9017633" y="592585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EQUIPO 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E52E057-F690-DDC0-5055-64DA8A237FE8}"/>
              </a:ext>
            </a:extLst>
          </p:cNvPr>
          <p:cNvSpPr txBox="1"/>
          <p:nvPr/>
        </p:nvSpPr>
        <p:spPr>
          <a:xfrm>
            <a:off x="5509557" y="206204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MAESTRO</a:t>
            </a:r>
          </a:p>
        </p:txBody>
      </p:sp>
    </p:spTree>
    <p:extLst>
      <p:ext uri="{BB962C8B-B14F-4D97-AF65-F5344CB8AC3E}">
        <p14:creationId xmlns:p14="http://schemas.microsoft.com/office/powerpoint/2010/main" val="10992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5.000 partidos</a:t>
            </a:r>
            <a:br>
              <a:rPr lang="es-CL" sz="3200" dirty="0"/>
            </a:br>
            <a:r>
              <a:rPr lang="es-CL" sz="3200" dirty="0"/>
              <a:t>con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2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35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CFC37C9-C862-2F62-122A-C039A4BC3B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r="63"/>
          <a:stretch/>
        </p:blipFill>
        <p:spPr/>
      </p:pic>
    </p:spTree>
    <p:extLst>
      <p:ext uri="{BB962C8B-B14F-4D97-AF65-F5344CB8AC3E}">
        <p14:creationId xmlns:p14="http://schemas.microsoft.com/office/powerpoint/2010/main" val="314027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100.000</a:t>
            </a:r>
            <a:r>
              <a:rPr lang="es-CL" sz="3200" dirty="0"/>
              <a:t> partidos</a:t>
            </a:r>
            <a:br>
              <a:rPr lang="es-CL" sz="3200" dirty="0"/>
            </a:br>
            <a:r>
              <a:rPr lang="es-CL" sz="3200" dirty="0"/>
              <a:t>sin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1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</a:t>
            </a:r>
            <a:r>
              <a:rPr lang="es-CL" dirty="0" err="1"/>
              <a:t>restriccion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BAB16AF7-93D5-BDC4-AAEF-AA495C44ED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59" r="1559"/>
          <a:stretch/>
        </p:blipFill>
        <p:spPr/>
      </p:pic>
    </p:spTree>
    <p:extLst>
      <p:ext uri="{BB962C8B-B14F-4D97-AF65-F5344CB8AC3E}">
        <p14:creationId xmlns:p14="http://schemas.microsoft.com/office/powerpoint/2010/main" val="181297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Mejor de 100</a:t>
            </a:r>
            <a:r>
              <a:rPr lang="es-CL" sz="3200" dirty="0"/>
              <a:t>.000 </a:t>
            </a:r>
            <a:r>
              <a:rPr lang="es-CL" sz="3200" dirty="0" err="1"/>
              <a:t>pts</a:t>
            </a:r>
            <a:br>
              <a:rPr lang="es-CL" sz="3200" dirty="0"/>
            </a:br>
            <a:r>
              <a:rPr lang="es-CL" sz="3200" dirty="0"/>
              <a:t>sin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1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10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Mejor Desempeño A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8E0501C4-DBE5-72A5-5D34-34F640EB1E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r="63"/>
          <a:stretch/>
        </p:blipFill>
        <p:spPr/>
      </p:pic>
    </p:spTree>
    <p:extLst>
      <p:ext uri="{BB962C8B-B14F-4D97-AF65-F5344CB8AC3E}">
        <p14:creationId xmlns:p14="http://schemas.microsoft.com/office/powerpoint/2010/main" val="45194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Mejor de 100</a:t>
            </a:r>
            <a:r>
              <a:rPr lang="es-CL" sz="3200" dirty="0"/>
              <a:t>.000 </a:t>
            </a:r>
            <a:r>
              <a:rPr lang="es-CL" sz="3200" dirty="0" err="1"/>
              <a:t>pts</a:t>
            </a:r>
            <a:br>
              <a:rPr lang="es-CL" sz="3200" dirty="0"/>
            </a:br>
            <a:r>
              <a:rPr lang="es-CL" sz="3200" dirty="0"/>
              <a:t>sin </a:t>
            </a:r>
            <a:r>
              <a:rPr lang="es-CL" sz="3200" dirty="0" err="1"/>
              <a:t>restriccion</a:t>
            </a:r>
            <a:br>
              <a:rPr lang="es-CL" sz="320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1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10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Mejor Desempeño A</a:t>
            </a: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5C05FE6F-E654-4C66-9B8E-28EE867622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r="63"/>
          <a:stretch/>
        </p:blipFill>
        <p:spPr/>
      </p:pic>
    </p:spTree>
    <p:extLst>
      <p:ext uri="{BB962C8B-B14F-4D97-AF65-F5344CB8AC3E}">
        <p14:creationId xmlns:p14="http://schemas.microsoft.com/office/powerpoint/2010/main" val="39680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700416A-49EA-77CD-4BF9-2F782D68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1796845"/>
            <a:ext cx="1868129" cy="28816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C5AC4D0-5C0D-BE4D-C337-5844BFAE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13" y="1796845"/>
            <a:ext cx="1868129" cy="28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C5AC4D0-5C0D-BE4D-C337-5844BFAE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13" y="1796845"/>
            <a:ext cx="1868129" cy="28816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32EDDE-5093-BCBC-F744-82DBA182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459" y="1796845"/>
            <a:ext cx="1868129" cy="288168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DD23137-FE46-4687-6D13-CEFA413140F5}"/>
              </a:ext>
            </a:extLst>
          </p:cNvPr>
          <p:cNvSpPr/>
          <p:nvPr/>
        </p:nvSpPr>
        <p:spPr>
          <a:xfrm>
            <a:off x="3654512" y="1003019"/>
            <a:ext cx="609600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7BD7DDC-CA53-5B43-5670-FA2586261A98}"/>
              </a:ext>
            </a:extLst>
          </p:cNvPr>
          <p:cNvSpPr/>
          <p:nvPr/>
        </p:nvSpPr>
        <p:spPr>
          <a:xfrm rot="20356887">
            <a:off x="4294927" y="908111"/>
            <a:ext cx="695386" cy="301321"/>
          </a:xfrm>
          <a:prstGeom prst="rightArrow">
            <a:avLst>
              <a:gd name="adj1" fmla="val 4604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84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DD23137-FE46-4687-6D13-CEFA413140F5}"/>
              </a:ext>
            </a:extLst>
          </p:cNvPr>
          <p:cNvSpPr/>
          <p:nvPr/>
        </p:nvSpPr>
        <p:spPr>
          <a:xfrm>
            <a:off x="6269894" y="1681445"/>
            <a:ext cx="609600" cy="5997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0058C3-3E46-0698-3370-D64DDA67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9" y="1796845"/>
            <a:ext cx="1868129" cy="2881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42898A-E588-24D3-0AEE-0FF98C56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4" y="1796845"/>
            <a:ext cx="1697538" cy="2881867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5944A3F-67DE-CCA6-D8B7-5E835416ADC6}"/>
              </a:ext>
            </a:extLst>
          </p:cNvPr>
          <p:cNvSpPr/>
          <p:nvPr/>
        </p:nvSpPr>
        <p:spPr>
          <a:xfrm rot="1527248">
            <a:off x="6910494" y="2209210"/>
            <a:ext cx="695386" cy="301321"/>
          </a:xfrm>
          <a:prstGeom prst="rightArrow">
            <a:avLst>
              <a:gd name="adj1" fmla="val 46046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0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0058C3-3E46-0698-3370-D64DDA67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9" y="1796845"/>
            <a:ext cx="1868129" cy="28816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D8041D-30D5-A860-39C8-CF51EADC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14" y="1790749"/>
            <a:ext cx="1692839" cy="28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200" dirty="0"/>
              <a:t>100.000 partidos</a:t>
            </a:r>
            <a:br>
              <a:rPr lang="es-CL" sz="3200" dirty="0"/>
            </a:br>
            <a:r>
              <a:rPr lang="es-CL" sz="3200" dirty="0"/>
              <a:t>sin restricción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2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restricción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DC97898F-6B14-C9C4-2B44-3A45E05405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65" r="465"/>
          <a:stretch/>
        </p:blipFill>
        <p:spPr/>
      </p:pic>
    </p:spTree>
    <p:extLst>
      <p:ext uri="{BB962C8B-B14F-4D97-AF65-F5344CB8AC3E}">
        <p14:creationId xmlns:p14="http://schemas.microsoft.com/office/powerpoint/2010/main" val="367057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100.000 partidos</a:t>
            </a:r>
            <a:br>
              <a:rPr lang="es-CL" sz="3200" dirty="0"/>
            </a:br>
            <a:r>
              <a:rPr lang="es-CL" sz="3200" dirty="0"/>
              <a:t>con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2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5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777E7BB7-7033-D72B-9807-E99F057F6B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5" r="545"/>
          <a:stretch/>
        </p:blipFill>
        <p:spPr/>
      </p:pic>
    </p:spTree>
    <p:extLst>
      <p:ext uri="{BB962C8B-B14F-4D97-AF65-F5344CB8AC3E}">
        <p14:creationId xmlns:p14="http://schemas.microsoft.com/office/powerpoint/2010/main" val="352805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2</a:t>
            </a:r>
            <a:r>
              <a:rPr lang="es-CL" sz="3200" dirty="0"/>
              <a:t>0.000 partidos</a:t>
            </a:r>
            <a:br>
              <a:rPr lang="es-CL" sz="3200" dirty="0"/>
            </a:br>
            <a:r>
              <a:rPr lang="es-CL" sz="3200" dirty="0"/>
              <a:t>con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2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30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relevancia, uso intensivo de </a:t>
            </a:r>
            <a:r>
              <a:rPr lang="es-CL" dirty="0" err="1"/>
              <a:t>ram</a:t>
            </a:r>
            <a:endParaRPr lang="es-CL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8E3A278-0C13-2417-BB5D-13BD7411B8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r="63"/>
          <a:stretch/>
        </p:blipFill>
        <p:spPr/>
      </p:pic>
    </p:spTree>
    <p:extLst>
      <p:ext uri="{BB962C8B-B14F-4D97-AF65-F5344CB8AC3E}">
        <p14:creationId xmlns:p14="http://schemas.microsoft.com/office/powerpoint/2010/main" val="348789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6280-94DA-8E4F-EC71-581BD29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50.000 partidos</a:t>
            </a:r>
            <a:br>
              <a:rPr lang="es-CL" sz="3200" dirty="0"/>
            </a:br>
            <a:r>
              <a:rPr lang="es-CL" sz="3200" dirty="0"/>
              <a:t>con </a:t>
            </a:r>
            <a:r>
              <a:rPr lang="es-CL" sz="3200" dirty="0" err="1"/>
              <a:t>restriccion</a:t>
            </a:r>
            <a:br>
              <a:rPr lang="es-CL" sz="3200" dirty="0"/>
            </a:b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7C60F-24ED-363D-70E9-3DB92353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A: Estrategia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B: Estrategia 2</a:t>
            </a:r>
          </a:p>
          <a:p>
            <a:endParaRPr lang="es-CL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Mínimo 20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Máximo 30 jugadas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Sin relevancia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96272A10-5512-E79C-91AE-A87A538B4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3" r="63"/>
          <a:stretch/>
        </p:blipFill>
        <p:spPr/>
      </p:pic>
    </p:spTree>
    <p:extLst>
      <p:ext uri="{BB962C8B-B14F-4D97-AF65-F5344CB8AC3E}">
        <p14:creationId xmlns:p14="http://schemas.microsoft.com/office/powerpoint/2010/main" val="3428500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172</Words>
  <Application>Microsoft Office PowerPoint</Application>
  <PresentationFormat>Panorámica</PresentationFormat>
  <Paragraphs>62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100.000 partidos sin restricción </vt:lpstr>
      <vt:lpstr>100.000 partidos con restriccion </vt:lpstr>
      <vt:lpstr>20.000 partidos con restriccion </vt:lpstr>
      <vt:lpstr>50.000 partidos con restriccion </vt:lpstr>
      <vt:lpstr>5.000 partidos con restriccion </vt:lpstr>
      <vt:lpstr>100.000 partidos sin restriccion </vt:lpstr>
      <vt:lpstr>Mejor de 100.000 pts sin restriccion </vt:lpstr>
      <vt:lpstr>Mejor de 100.000 pts sin restriccion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 her</dc:creator>
  <cp:lastModifiedBy>Este her</cp:lastModifiedBy>
  <cp:revision>29</cp:revision>
  <dcterms:created xsi:type="dcterms:W3CDTF">2024-09-29T23:00:23Z</dcterms:created>
  <dcterms:modified xsi:type="dcterms:W3CDTF">2024-10-01T08:20:00Z</dcterms:modified>
</cp:coreProperties>
</file>