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2485e6ad1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2485e6ad1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2485e6ad1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62485e6ad1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2485e6ad1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2485e6ad1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2485e6ad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2485e6ad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2485e6ad1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2485e6ad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2485e6ad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2485e6ad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2485e6ad1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2485e6ad1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2485e6ad1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2485e6ad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2485e6ad1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2485e6ad1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2485e6ad1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2485e6ad1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2485e6ad1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2485e6ad1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Text 2 Database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92525" y="41635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Esteban Jose Sulca Infante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Johar Jared Barzola Estrella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Willian Berrocal Alvarado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SNS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438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Recibe la imagen en  base64, </a:t>
            </a:r>
            <a:r>
              <a:rPr lang="es"/>
              <a:t>envía</a:t>
            </a:r>
            <a:r>
              <a:rPr lang="es"/>
              <a:t> un correo y pone el procesamiento de la imagen en cola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3638" y="166675"/>
            <a:ext cx="3590925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AWSTextract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Recibe una imagen y devuelve su contenido en tablas (.csv)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913" y="1892338"/>
            <a:ext cx="345757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Cliente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350" y="950075"/>
            <a:ext cx="803534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519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Empresas con muchos </a:t>
            </a:r>
            <a:r>
              <a:rPr lang="es"/>
              <a:t>años</a:t>
            </a:r>
            <a:r>
              <a:rPr lang="es"/>
              <a:t> suelen tener </a:t>
            </a:r>
            <a:r>
              <a:rPr lang="es"/>
              <a:t>información</a:t>
            </a:r>
            <a:r>
              <a:rPr lang="es"/>
              <a:t> </a:t>
            </a:r>
            <a:r>
              <a:rPr lang="es"/>
              <a:t>aún</a:t>
            </a:r>
            <a:r>
              <a:rPr lang="es"/>
              <a:t> en hojas </a:t>
            </a:r>
            <a:r>
              <a:rPr lang="es"/>
              <a:t>Físicas</a:t>
            </a:r>
            <a:r>
              <a:rPr lang="es"/>
              <a:t>. </a:t>
            </a:r>
            <a:r>
              <a:rPr lang="es"/>
              <a:t>Este proyecto implementa una solución serverless en AWS para procesar imágenes de tablas. Se </a:t>
            </a:r>
            <a:r>
              <a:rPr lang="es"/>
              <a:t>probó</a:t>
            </a:r>
            <a:r>
              <a:rPr lang="es"/>
              <a:t> con datos de producción diaria. Utiliza AWS Textract para el reconocimiento óptico de caracteres (OCR) y almacena los resultados en una base de datos DynamoDB siguiendo una arquitectura multi-tenant.</a:t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Problemática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830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</a:t>
            </a:r>
            <a:r>
              <a:rPr lang="es"/>
              <a:t>Solución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4270"/>
            <a:ext cx="9144002" cy="4313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49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Serverless.yml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900" y="115526"/>
            <a:ext cx="6180301" cy="497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Api GateWay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800" y="1243475"/>
            <a:ext cx="3890675" cy="30152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5925100" y="2017623"/>
            <a:ext cx="2411400" cy="12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</a:rPr>
              <a:t>Interactúa</a:t>
            </a:r>
            <a:r>
              <a:rPr lang="es" sz="1800">
                <a:solidFill>
                  <a:schemeClr val="lt2"/>
                </a:solidFill>
              </a:rPr>
              <a:t> con el Cliente y desemboca el resto de eventos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622750" y="31667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Buckets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775" y="1281900"/>
            <a:ext cx="6781800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2110275" y="3030200"/>
            <a:ext cx="4996800" cy="11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</a:rPr>
              <a:t>bucket-imagenes: Almacena las </a:t>
            </a:r>
            <a:r>
              <a:rPr lang="es" sz="1800">
                <a:solidFill>
                  <a:schemeClr val="lt2"/>
                </a:solidFill>
              </a:rPr>
              <a:t>imágenes</a:t>
            </a:r>
            <a:r>
              <a:rPr lang="es" sz="1800">
                <a:solidFill>
                  <a:schemeClr val="lt2"/>
                </a:solidFill>
              </a:rPr>
              <a:t> ingresadas con una estructura </a:t>
            </a:r>
            <a:r>
              <a:rPr lang="es" sz="1800">
                <a:solidFill>
                  <a:schemeClr val="lt2"/>
                </a:solidFill>
              </a:rPr>
              <a:t>multitenancy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</a:rPr>
              <a:t>bucket-web: Almacena una web </a:t>
            </a:r>
            <a:r>
              <a:rPr lang="es" sz="1800">
                <a:solidFill>
                  <a:schemeClr val="lt2"/>
                </a:solidFill>
              </a:rPr>
              <a:t>estática</a:t>
            </a:r>
            <a:r>
              <a:rPr lang="es" sz="1800">
                <a:solidFill>
                  <a:schemeClr val="lt2"/>
                </a:solidFill>
              </a:rPr>
              <a:t> como cliente para consumir el api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498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Tablas Dynamo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1148350" y="2214175"/>
            <a:ext cx="66012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genero una </a:t>
            </a:r>
            <a:r>
              <a:rPr lang="es"/>
              <a:t>única</a:t>
            </a:r>
            <a:r>
              <a:rPr lang="es"/>
              <a:t> Tabla como prueba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t producción diaria</a:t>
            </a:r>
            <a:r>
              <a:rPr lang="es"/>
              <a:t> almacena los resultados de AWS Textract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7743"/>
            <a:ext cx="3393375" cy="65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87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Lambdas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499" y="240500"/>
            <a:ext cx="3994825" cy="4662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589075" y="559300"/>
            <a:ext cx="3933300" cy="3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2"/>
                </a:solidFill>
              </a:rPr>
              <a:t>Guardar Imagen</a:t>
            </a:r>
            <a:r>
              <a:rPr lang="es" sz="1800">
                <a:solidFill>
                  <a:schemeClr val="lt2"/>
                </a:solidFill>
              </a:rPr>
              <a:t> : Recibe la imagen del cliente y la envia un SNS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2"/>
                </a:solidFill>
              </a:rPr>
              <a:t>ExtraerTablas</a:t>
            </a:r>
            <a:r>
              <a:rPr lang="es" sz="1800">
                <a:solidFill>
                  <a:schemeClr val="lt2"/>
                </a:solidFill>
              </a:rPr>
              <a:t>: Envia las imagenes al servicio AWS Textract y el job_id de ese proceso AWSTextract. Guarda la otra </a:t>
            </a:r>
            <a:r>
              <a:rPr lang="es" sz="1800">
                <a:solidFill>
                  <a:schemeClr val="lt2"/>
                </a:solidFill>
              </a:rPr>
              <a:t>información relevante(job_id, email, tenant_id)</a:t>
            </a:r>
            <a:r>
              <a:rPr lang="es" sz="1800">
                <a:solidFill>
                  <a:schemeClr val="lt2"/>
                </a:solidFill>
              </a:rPr>
              <a:t> en Dynamo.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2"/>
                </a:solidFill>
              </a:rPr>
              <a:t>GuardarEnDB</a:t>
            </a:r>
            <a:r>
              <a:rPr lang="es" sz="1800">
                <a:solidFill>
                  <a:schemeClr val="lt2"/>
                </a:solidFill>
              </a:rPr>
              <a:t>: Recibe los resultados y los guarda en su respectivo job_id de la tabla de dynamo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2"/>
                </a:solidFill>
              </a:rPr>
              <a:t>EnviarCorreoNotifiacion</a:t>
            </a:r>
            <a:r>
              <a:rPr lang="es" sz="1800">
                <a:solidFill>
                  <a:schemeClr val="lt2"/>
                </a:solidFill>
              </a:rPr>
              <a:t>: Notifica al email cuando se sube algo a dynamo. No se puede desplegar, por falta de permisos (SES)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SQS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 primera cola </a:t>
            </a:r>
            <a:r>
              <a:rPr lang="es"/>
              <a:t>recibe</a:t>
            </a:r>
            <a:r>
              <a:rPr lang="es"/>
              <a:t> la imagen, junto con </a:t>
            </a:r>
            <a:r>
              <a:rPr lang="es"/>
              <a:t>información</a:t>
            </a:r>
            <a:r>
              <a:rPr lang="es"/>
              <a:t> del tenant_id, email. Activa a ExtraerTablas.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 segunda cola recibe el resultado de Textract y activa GuardarEnDB para guardar la </a:t>
            </a:r>
            <a:r>
              <a:rPr lang="es"/>
              <a:t>información</a:t>
            </a:r>
            <a:r>
              <a:rPr lang="es"/>
              <a:t> en Dynamo.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850" y="252875"/>
            <a:ext cx="45910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