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7559675" cx="10080625"/>
  <p:notesSz cx="7559675" cy="10691800"/>
  <p:embeddedFontLst>
    <p:embeddedFont>
      <p:font typeface="Corbel"/>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1">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6" roundtripDataSignature="AMtx7mjRN1CDigB5u2qEaXqp0rtZ0Oz1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1"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orbel-regular.fntdata"/><Relationship Id="rId21" Type="http://schemas.openxmlformats.org/officeDocument/2006/relationships/slide" Target="slides/slide16.xml"/><Relationship Id="rId24" Type="http://schemas.openxmlformats.org/officeDocument/2006/relationships/font" Target="fonts/Corbel-italic.fntdata"/><Relationship Id="rId23" Type="http://schemas.openxmlformats.org/officeDocument/2006/relationships/font" Target="fonts/Corbel-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orbel-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559675" cy="10691813"/>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 name="Google Shape;4;n"/>
          <p:cNvSpPr/>
          <p:nvPr>
            <p:ph idx="2" type="sldImg"/>
          </p:nvPr>
        </p:nvSpPr>
        <p:spPr>
          <a:xfrm>
            <a:off x="1106488" y="812800"/>
            <a:ext cx="5341937" cy="40052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55650" y="5078413"/>
            <a:ext cx="6045200" cy="4808537"/>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3" type="hdr"/>
          </p:nvPr>
        </p:nvSpPr>
        <p:spPr>
          <a:xfrm>
            <a:off x="0" y="0"/>
            <a:ext cx="3276600" cy="531813"/>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7" name="Google Shape;7;n"/>
          <p:cNvSpPr txBox="1"/>
          <p:nvPr>
            <p:ph idx="10" type="dt"/>
          </p:nvPr>
        </p:nvSpPr>
        <p:spPr>
          <a:xfrm>
            <a:off x="4279900" y="0"/>
            <a:ext cx="3276600" cy="531813"/>
          </a:xfrm>
          <a:prstGeom prst="rect">
            <a:avLst/>
          </a:prstGeom>
          <a:noFill/>
          <a:ln>
            <a:noFill/>
          </a:ln>
        </p:spPr>
        <p:txBody>
          <a:bodyPr anchorCtr="0" anchor="t" bIns="0" lIns="0" spcFirstLastPara="1" rIns="0" wrap="square" tIns="0">
            <a:noAutofit/>
          </a:bodyPr>
          <a:lstStyle>
            <a:lvl1pPr lvl="0" marR="0" rtl="0" algn="r">
              <a:lnSpc>
                <a:spcPct val="93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8" name="Google Shape;8;n"/>
          <p:cNvSpPr txBox="1"/>
          <p:nvPr>
            <p:ph idx="11" type="ftr"/>
          </p:nvPr>
        </p:nvSpPr>
        <p:spPr>
          <a:xfrm>
            <a:off x="0" y="10156825"/>
            <a:ext cx="3276600" cy="531813"/>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9" name="Google Shape;9;n"/>
          <p:cNvSpPr txBox="1"/>
          <p:nvPr>
            <p:ph idx="12" type="sldNum"/>
          </p:nvPr>
        </p:nvSpPr>
        <p:spPr>
          <a:xfrm>
            <a:off x="4279900" y="10156825"/>
            <a:ext cx="3276600" cy="531813"/>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Arial"/>
              <a:buNone/>
            </a:pPr>
            <a:fld id="{00000000-1234-1234-1234-123412341234}" type="slidenum">
              <a:rPr b="0" i="0" lang="es-CO"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755650" y="5078413"/>
            <a:ext cx="6045200" cy="48085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01" name="Google Shape;101;p1:notes"/>
          <p:cNvSpPr/>
          <p:nvPr>
            <p:ph idx="2" type="sldImg"/>
          </p:nvPr>
        </p:nvSpPr>
        <p:spPr>
          <a:xfrm>
            <a:off x="1106488" y="812800"/>
            <a:ext cx="5341937" cy="400526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5ec686ac8_0_123:notes"/>
          <p:cNvSpPr txBox="1"/>
          <p:nvPr>
            <p:ph idx="1" type="body"/>
          </p:nvPr>
        </p:nvSpPr>
        <p:spPr>
          <a:xfrm>
            <a:off x="755650" y="5078413"/>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83" name="Google Shape;183;g125ec686ac8_0_123:notes"/>
          <p:cNvSpPr/>
          <p:nvPr>
            <p:ph idx="2" type="sldImg"/>
          </p:nvPr>
        </p:nvSpPr>
        <p:spPr>
          <a:xfrm>
            <a:off x="1106488" y="812800"/>
            <a:ext cx="5341800" cy="4005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5ec686ac8_0_138:notes"/>
          <p:cNvSpPr txBox="1"/>
          <p:nvPr>
            <p:ph idx="1" type="body"/>
          </p:nvPr>
        </p:nvSpPr>
        <p:spPr>
          <a:xfrm>
            <a:off x="755650" y="5078413"/>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92" name="Google Shape;192;g125ec686ac8_0_138:notes"/>
          <p:cNvSpPr/>
          <p:nvPr>
            <p:ph idx="2" type="sldImg"/>
          </p:nvPr>
        </p:nvSpPr>
        <p:spPr>
          <a:xfrm>
            <a:off x="1106488" y="812800"/>
            <a:ext cx="5341800" cy="4005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5ec686ac8_0_146:notes"/>
          <p:cNvSpPr txBox="1"/>
          <p:nvPr>
            <p:ph idx="1" type="body"/>
          </p:nvPr>
        </p:nvSpPr>
        <p:spPr>
          <a:xfrm>
            <a:off x="755650" y="5078413"/>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01" name="Google Shape;201;g125ec686ac8_0_146:notes"/>
          <p:cNvSpPr/>
          <p:nvPr>
            <p:ph idx="2" type="sldImg"/>
          </p:nvPr>
        </p:nvSpPr>
        <p:spPr>
          <a:xfrm>
            <a:off x="1106488" y="812800"/>
            <a:ext cx="5341800" cy="4005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5ec686ac8_0_156:notes"/>
          <p:cNvSpPr txBox="1"/>
          <p:nvPr>
            <p:ph idx="1" type="body"/>
          </p:nvPr>
        </p:nvSpPr>
        <p:spPr>
          <a:xfrm>
            <a:off x="755650" y="5078413"/>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11" name="Google Shape;211;g125ec686ac8_0_156:notes"/>
          <p:cNvSpPr/>
          <p:nvPr>
            <p:ph idx="2" type="sldImg"/>
          </p:nvPr>
        </p:nvSpPr>
        <p:spPr>
          <a:xfrm>
            <a:off x="1106488" y="812800"/>
            <a:ext cx="5341800" cy="4005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5ec686ac8_0_171:notes"/>
          <p:cNvSpPr txBox="1"/>
          <p:nvPr>
            <p:ph idx="1" type="body"/>
          </p:nvPr>
        </p:nvSpPr>
        <p:spPr>
          <a:xfrm>
            <a:off x="755650" y="5078413"/>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22" name="Google Shape;222;g125ec686ac8_0_171:notes"/>
          <p:cNvSpPr/>
          <p:nvPr>
            <p:ph idx="2" type="sldImg"/>
          </p:nvPr>
        </p:nvSpPr>
        <p:spPr>
          <a:xfrm>
            <a:off x="1106488" y="812800"/>
            <a:ext cx="5341800" cy="4005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7:notes"/>
          <p:cNvSpPr txBox="1"/>
          <p:nvPr>
            <p:ph idx="1" type="body"/>
          </p:nvPr>
        </p:nvSpPr>
        <p:spPr>
          <a:xfrm>
            <a:off x="755650" y="5078413"/>
            <a:ext cx="6045200" cy="48085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31" name="Google Shape;231;p7:notes"/>
          <p:cNvSpPr/>
          <p:nvPr>
            <p:ph idx="2" type="sldImg"/>
          </p:nvPr>
        </p:nvSpPr>
        <p:spPr>
          <a:xfrm>
            <a:off x="1106488" y="812800"/>
            <a:ext cx="5341937" cy="400526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8:notes"/>
          <p:cNvSpPr txBox="1"/>
          <p:nvPr>
            <p:ph idx="1" type="body"/>
          </p:nvPr>
        </p:nvSpPr>
        <p:spPr>
          <a:xfrm>
            <a:off x="755650" y="5078413"/>
            <a:ext cx="6045200" cy="48085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40" name="Google Shape;240;p8:notes"/>
          <p:cNvSpPr/>
          <p:nvPr>
            <p:ph idx="2" type="sldImg"/>
          </p:nvPr>
        </p:nvSpPr>
        <p:spPr>
          <a:xfrm>
            <a:off x="1106488" y="812800"/>
            <a:ext cx="5341937" cy="400526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f2ef9d813_2_1:notes"/>
          <p:cNvSpPr txBox="1"/>
          <p:nvPr>
            <p:ph idx="1" type="body"/>
          </p:nvPr>
        </p:nvSpPr>
        <p:spPr>
          <a:xfrm>
            <a:off x="755650" y="5078413"/>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10" name="Google Shape;110;g11f2ef9d813_2_1:notes"/>
          <p:cNvSpPr/>
          <p:nvPr>
            <p:ph idx="2" type="sldImg"/>
          </p:nvPr>
        </p:nvSpPr>
        <p:spPr>
          <a:xfrm>
            <a:off x="1106488" y="812800"/>
            <a:ext cx="5341800" cy="4005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5ec686ac8_0_42:notes"/>
          <p:cNvSpPr txBox="1"/>
          <p:nvPr>
            <p:ph idx="1" type="body"/>
          </p:nvPr>
        </p:nvSpPr>
        <p:spPr>
          <a:xfrm>
            <a:off x="755650" y="5078413"/>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19" name="Google Shape;119;g125ec686ac8_0_42:notes"/>
          <p:cNvSpPr/>
          <p:nvPr>
            <p:ph idx="2" type="sldImg"/>
          </p:nvPr>
        </p:nvSpPr>
        <p:spPr>
          <a:xfrm>
            <a:off x="1106488" y="812800"/>
            <a:ext cx="5341800" cy="4005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5ec686ac8_0_50:notes"/>
          <p:cNvSpPr txBox="1"/>
          <p:nvPr>
            <p:ph idx="1" type="body"/>
          </p:nvPr>
        </p:nvSpPr>
        <p:spPr>
          <a:xfrm>
            <a:off x="755650" y="5078413"/>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28" name="Google Shape;128;g125ec686ac8_0_50:notes"/>
          <p:cNvSpPr/>
          <p:nvPr>
            <p:ph idx="2" type="sldImg"/>
          </p:nvPr>
        </p:nvSpPr>
        <p:spPr>
          <a:xfrm>
            <a:off x="1106488" y="812800"/>
            <a:ext cx="5341800" cy="4005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5ec686ac8_0_80:notes"/>
          <p:cNvSpPr txBox="1"/>
          <p:nvPr>
            <p:ph idx="1" type="body"/>
          </p:nvPr>
        </p:nvSpPr>
        <p:spPr>
          <a:xfrm>
            <a:off x="755650" y="5078413"/>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37" name="Google Shape;137;g125ec686ac8_0_80:notes"/>
          <p:cNvSpPr/>
          <p:nvPr>
            <p:ph idx="2" type="sldImg"/>
          </p:nvPr>
        </p:nvSpPr>
        <p:spPr>
          <a:xfrm>
            <a:off x="1106488" y="812800"/>
            <a:ext cx="5341800" cy="4005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5ec686ac8_0_88:notes"/>
          <p:cNvSpPr txBox="1"/>
          <p:nvPr>
            <p:ph idx="1" type="body"/>
          </p:nvPr>
        </p:nvSpPr>
        <p:spPr>
          <a:xfrm>
            <a:off x="755650" y="5078413"/>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46" name="Google Shape;146;g125ec686ac8_0_88:notes"/>
          <p:cNvSpPr/>
          <p:nvPr>
            <p:ph idx="2" type="sldImg"/>
          </p:nvPr>
        </p:nvSpPr>
        <p:spPr>
          <a:xfrm>
            <a:off x="1106488" y="812800"/>
            <a:ext cx="5341800" cy="4005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5ec686ac8_0_96:notes"/>
          <p:cNvSpPr txBox="1"/>
          <p:nvPr>
            <p:ph idx="1" type="body"/>
          </p:nvPr>
        </p:nvSpPr>
        <p:spPr>
          <a:xfrm>
            <a:off x="755650" y="5078413"/>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55" name="Google Shape;155;g125ec686ac8_0_96:notes"/>
          <p:cNvSpPr/>
          <p:nvPr>
            <p:ph idx="2" type="sldImg"/>
          </p:nvPr>
        </p:nvSpPr>
        <p:spPr>
          <a:xfrm>
            <a:off x="1106488" y="812800"/>
            <a:ext cx="5341800" cy="4005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5ec686ac8_0_105:notes"/>
          <p:cNvSpPr txBox="1"/>
          <p:nvPr>
            <p:ph idx="1" type="body"/>
          </p:nvPr>
        </p:nvSpPr>
        <p:spPr>
          <a:xfrm>
            <a:off x="755650" y="5078413"/>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65" name="Google Shape;165;g125ec686ac8_0_105:notes"/>
          <p:cNvSpPr/>
          <p:nvPr>
            <p:ph idx="2" type="sldImg"/>
          </p:nvPr>
        </p:nvSpPr>
        <p:spPr>
          <a:xfrm>
            <a:off x="1106488" y="812800"/>
            <a:ext cx="5341800" cy="4005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5ec686ac8_0_114:notes"/>
          <p:cNvSpPr txBox="1"/>
          <p:nvPr>
            <p:ph idx="1" type="body"/>
          </p:nvPr>
        </p:nvSpPr>
        <p:spPr>
          <a:xfrm>
            <a:off x="755650" y="5078413"/>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74" name="Google Shape;174;g125ec686ac8_0_114:notes"/>
          <p:cNvSpPr/>
          <p:nvPr>
            <p:ph idx="2" type="sldImg"/>
          </p:nvPr>
        </p:nvSpPr>
        <p:spPr>
          <a:xfrm>
            <a:off x="1106488" y="812800"/>
            <a:ext cx="5341800" cy="4005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8" name="Shape 18"/>
        <p:cNvGrpSpPr/>
        <p:nvPr/>
      </p:nvGrpSpPr>
      <p:grpSpPr>
        <a:xfrm>
          <a:off x="0" y="0"/>
          <a:ext cx="0" cy="0"/>
          <a:chOff x="0" y="0"/>
          <a:chExt cx="0" cy="0"/>
        </a:xfrm>
      </p:grpSpPr>
      <p:sp>
        <p:nvSpPr>
          <p:cNvPr id="19" name="Google Shape;19;p10"/>
          <p:cNvSpPr/>
          <p:nvPr/>
        </p:nvSpPr>
        <p:spPr>
          <a:xfrm>
            <a:off x="1" y="0"/>
            <a:ext cx="10080624" cy="5660861"/>
          </a:xfrm>
          <a:prstGeom prst="rect">
            <a:avLst/>
          </a:prstGeom>
          <a:solidFill>
            <a:srgbClr val="3774B9"/>
          </a:solidFill>
          <a:ln>
            <a:noFill/>
          </a:ln>
        </p:spPr>
        <p:txBody>
          <a:bodyPr anchorCtr="0" anchor="ctr" bIns="50375" lIns="100775" spcFirstLastPara="1" rIns="100775" wrap="square" tIns="50375">
            <a:noAutofit/>
          </a:bodyPr>
          <a:lstStyle/>
          <a:p>
            <a:pPr indent="0" lvl="0" marL="0" marR="0" rtl="0" algn="ctr">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p10"/>
          <p:cNvSpPr txBox="1"/>
          <p:nvPr>
            <p:ph type="ctrTitle"/>
          </p:nvPr>
        </p:nvSpPr>
        <p:spPr>
          <a:xfrm>
            <a:off x="756047" y="3699201"/>
            <a:ext cx="8904552" cy="1844561"/>
          </a:xfrm>
          <a:prstGeom prst="rect">
            <a:avLst/>
          </a:prstGeom>
          <a:noFill/>
          <a:ln>
            <a:noFill/>
          </a:ln>
        </p:spPr>
        <p:txBody>
          <a:bodyPr anchorCtr="0" anchor="t" bIns="0" lIns="100775" spcFirstLastPara="1" rIns="50375" wrap="square" tIns="0">
            <a:normAutofit/>
          </a:bodyPr>
          <a:lstStyle>
            <a:lvl1pPr lvl="0" algn="l">
              <a:lnSpc>
                <a:spcPct val="100000"/>
              </a:lnSpc>
              <a:spcBef>
                <a:spcPts val="0"/>
              </a:spcBef>
              <a:spcAft>
                <a:spcPts val="0"/>
              </a:spcAft>
              <a:buClr>
                <a:schemeClr val="lt1"/>
              </a:buClr>
              <a:buSzPts val="5200"/>
              <a:buFont typeface="Corbel"/>
              <a:buNone/>
              <a:defRPr b="1" sz="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 type="subTitle"/>
          </p:nvPr>
        </p:nvSpPr>
        <p:spPr>
          <a:xfrm>
            <a:off x="756047" y="2015913"/>
            <a:ext cx="8904552" cy="1653049"/>
          </a:xfrm>
          <a:prstGeom prst="rect">
            <a:avLst/>
          </a:prstGeom>
          <a:noFill/>
          <a:ln>
            <a:noFill/>
          </a:ln>
        </p:spPr>
        <p:txBody>
          <a:bodyPr anchorCtr="0" anchor="b" bIns="0" lIns="131025" spcFirstLastPara="1" rIns="50375" wrap="square" tIns="0">
            <a:normAutofit/>
          </a:bodyPr>
          <a:lstStyle>
            <a:lvl1pPr lvl="0" algn="l">
              <a:lnSpc>
                <a:spcPct val="100000"/>
              </a:lnSpc>
              <a:spcBef>
                <a:spcPts val="0"/>
              </a:spcBef>
              <a:spcAft>
                <a:spcPts val="0"/>
              </a:spcAft>
              <a:buSzPts val="1760"/>
              <a:buNone/>
              <a:defRPr sz="2200">
                <a:solidFill>
                  <a:srgbClr val="FFFFFF"/>
                </a:solidFill>
              </a:defRPr>
            </a:lvl1pPr>
            <a:lvl2pPr lvl="1" algn="ctr">
              <a:lnSpc>
                <a:spcPct val="100000"/>
              </a:lnSpc>
              <a:spcBef>
                <a:spcPts val="620"/>
              </a:spcBef>
              <a:spcAft>
                <a:spcPts val="0"/>
              </a:spcAft>
              <a:buSzPts val="2790"/>
              <a:buNone/>
              <a:defRPr>
                <a:solidFill>
                  <a:srgbClr val="888888"/>
                </a:solidFill>
              </a:defRPr>
            </a:lvl2pPr>
            <a:lvl3pPr lvl="2" algn="ctr">
              <a:lnSpc>
                <a:spcPct val="100000"/>
              </a:lnSpc>
              <a:spcBef>
                <a:spcPts val="520"/>
              </a:spcBef>
              <a:spcAft>
                <a:spcPts val="0"/>
              </a:spcAft>
              <a:buSzPts val="2600"/>
              <a:buNone/>
              <a:defRPr>
                <a:solidFill>
                  <a:srgbClr val="888888"/>
                </a:solidFill>
              </a:defRPr>
            </a:lvl3pPr>
            <a:lvl4pPr lvl="3" algn="ctr">
              <a:lnSpc>
                <a:spcPct val="100000"/>
              </a:lnSpc>
              <a:spcBef>
                <a:spcPts val="440"/>
              </a:spcBef>
              <a:spcAft>
                <a:spcPts val="0"/>
              </a:spcAft>
              <a:buSzPts val="2200"/>
              <a:buNone/>
              <a:defRPr>
                <a:solidFill>
                  <a:srgbClr val="888888"/>
                </a:solidFill>
              </a:defRPr>
            </a:lvl4pPr>
            <a:lvl5pPr lvl="4" algn="ctr">
              <a:lnSpc>
                <a:spcPct val="100000"/>
              </a:lnSpc>
              <a:spcBef>
                <a:spcPts val="440"/>
              </a:spcBef>
              <a:spcAft>
                <a:spcPts val="0"/>
              </a:spcAft>
              <a:buSzPts val="2200"/>
              <a:buNone/>
              <a:defRPr>
                <a:solidFill>
                  <a:srgbClr val="888888"/>
                </a:solidFill>
              </a:defRPr>
            </a:lvl5pPr>
            <a:lvl6pPr lvl="5" algn="ctr">
              <a:lnSpc>
                <a:spcPct val="100000"/>
              </a:lnSpc>
              <a:spcBef>
                <a:spcPts val="440"/>
              </a:spcBef>
              <a:spcAft>
                <a:spcPts val="0"/>
              </a:spcAft>
              <a:buSzPts val="2200"/>
              <a:buNone/>
              <a:defRPr>
                <a:solidFill>
                  <a:srgbClr val="888888"/>
                </a:solidFill>
              </a:defRPr>
            </a:lvl6pPr>
            <a:lvl7pPr lvl="6" algn="ctr">
              <a:lnSpc>
                <a:spcPct val="100000"/>
              </a:lnSpc>
              <a:spcBef>
                <a:spcPts val="400"/>
              </a:spcBef>
              <a:spcAft>
                <a:spcPts val="0"/>
              </a:spcAft>
              <a:buSzPts val="2000"/>
              <a:buNone/>
              <a:defRPr>
                <a:solidFill>
                  <a:srgbClr val="888888"/>
                </a:solidFill>
              </a:defRPr>
            </a:lvl7pPr>
            <a:lvl8pPr lvl="7" algn="ctr">
              <a:lnSpc>
                <a:spcPct val="100000"/>
              </a:lnSpc>
              <a:spcBef>
                <a:spcPts val="400"/>
              </a:spcBef>
              <a:spcAft>
                <a:spcPts val="0"/>
              </a:spcAft>
              <a:buSzPts val="2000"/>
              <a:buNone/>
              <a:defRPr>
                <a:solidFill>
                  <a:srgbClr val="888888"/>
                </a:solidFill>
              </a:defRPr>
            </a:lvl8pPr>
            <a:lvl9pPr lvl="8" algn="ctr">
              <a:lnSpc>
                <a:spcPct val="100000"/>
              </a:lnSpc>
              <a:spcBef>
                <a:spcPts val="400"/>
              </a:spcBef>
              <a:spcAft>
                <a:spcPts val="0"/>
              </a:spcAft>
              <a:buSzPts val="2000"/>
              <a:buNone/>
              <a:defRPr>
                <a:solidFill>
                  <a:srgbClr val="888888"/>
                </a:solidFill>
              </a:defRPr>
            </a:lvl9pPr>
          </a:lstStyle>
          <a:p/>
        </p:txBody>
      </p:sp>
      <p:sp>
        <p:nvSpPr>
          <p:cNvPr id="22" name="Google Shape;22;p10"/>
          <p:cNvSpPr txBox="1"/>
          <p:nvPr>
            <p:ph idx="10" type="dt"/>
          </p:nvPr>
        </p:nvSpPr>
        <p:spPr>
          <a:xfrm>
            <a:off x="504031" y="7139692"/>
            <a:ext cx="2352146" cy="302387"/>
          </a:xfrm>
          <a:prstGeom prst="rect">
            <a:avLst/>
          </a:prstGeom>
          <a:noFill/>
          <a:ln>
            <a:noFill/>
          </a:ln>
        </p:spPr>
        <p:txBody>
          <a:bodyPr anchorCtr="0" anchor="b" bIns="0" lIns="120950"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1" type="ftr"/>
          </p:nvPr>
        </p:nvSpPr>
        <p:spPr>
          <a:xfrm>
            <a:off x="2911074" y="7139692"/>
            <a:ext cx="6071878" cy="302387"/>
          </a:xfrm>
          <a:prstGeom prst="rect">
            <a:avLst/>
          </a:prstGeom>
          <a:noFill/>
          <a:ln>
            <a:noFill/>
          </a:ln>
        </p:spPr>
        <p:txBody>
          <a:bodyPr anchorCtr="0" anchor="b" bIns="0" lIns="50375"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0"/>
          <p:cNvSpPr txBox="1"/>
          <p:nvPr>
            <p:ph idx="12" type="sldNum"/>
          </p:nvPr>
        </p:nvSpPr>
        <p:spPr>
          <a:xfrm>
            <a:off x="9044777" y="7139692"/>
            <a:ext cx="809034" cy="302387"/>
          </a:xfrm>
          <a:prstGeom prst="rect">
            <a:avLst/>
          </a:prstGeom>
          <a:noFill/>
          <a:ln>
            <a:noFill/>
          </a:ln>
        </p:spPr>
        <p:txBody>
          <a:bodyPr anchorCtr="0" anchor="b" bIns="0" lIns="100775" spcFirstLastPara="1" rIns="100775" wrap="square" tIns="50375">
            <a:noAutofit/>
          </a:bodyPr>
          <a:lstStyle>
            <a:lvl1pPr indent="0" lvl="0"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1pPr>
            <a:lvl2pPr indent="0" lvl="1"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2pPr>
            <a:lvl3pPr indent="0" lvl="2"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3pPr>
            <a:lvl4pPr indent="0" lvl="3"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4pPr>
            <a:lvl5pPr indent="0" lvl="4"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5pPr>
            <a:lvl6pPr indent="0" lvl="5"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6pPr>
            <a:lvl7pPr indent="0" lvl="6"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7pPr>
            <a:lvl8pPr indent="0" lvl="7"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8pPr>
            <a:lvl9pPr indent="0" lvl="8"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
        <p:nvSpPr>
          <p:cNvPr id="25" name="Google Shape;25;p10"/>
          <p:cNvSpPr/>
          <p:nvPr/>
        </p:nvSpPr>
        <p:spPr>
          <a:xfrm>
            <a:off x="0" y="5653038"/>
            <a:ext cx="10080625" cy="50398"/>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50375" lIns="100775" spcFirstLastPara="1" rIns="100775" wrap="square" tIns="50375">
            <a:noAutofit/>
          </a:bodyPr>
          <a:lstStyle/>
          <a:p>
            <a:pPr indent="0" lvl="0" marL="0" marR="0" rtl="0" algn="ctr">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3" name="Shape 83"/>
        <p:cNvGrpSpPr/>
        <p:nvPr/>
      </p:nvGrpSpPr>
      <p:grpSpPr>
        <a:xfrm>
          <a:off x="0" y="0"/>
          <a:ext cx="0" cy="0"/>
          <a:chOff x="0" y="0"/>
          <a:chExt cx="0" cy="0"/>
        </a:xfrm>
      </p:grpSpPr>
      <p:sp>
        <p:nvSpPr>
          <p:cNvPr id="84" name="Google Shape;84;p19"/>
          <p:cNvSpPr txBox="1"/>
          <p:nvPr>
            <p:ph type="title"/>
          </p:nvPr>
        </p:nvSpPr>
        <p:spPr>
          <a:xfrm>
            <a:off x="504031" y="167993"/>
            <a:ext cx="9072563" cy="1379064"/>
          </a:xfrm>
          <a:prstGeom prst="rect">
            <a:avLst/>
          </a:prstGeom>
          <a:noFill/>
          <a:ln>
            <a:noFill/>
          </a:ln>
        </p:spPr>
        <p:txBody>
          <a:bodyPr anchorCtr="0" anchor="ctr" bIns="50375" lIns="100775" spcFirstLastPara="1" rIns="50375" wrap="square" tIns="50375">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9"/>
          <p:cNvSpPr txBox="1"/>
          <p:nvPr>
            <p:ph idx="1" type="body"/>
          </p:nvPr>
        </p:nvSpPr>
        <p:spPr>
          <a:xfrm rot="5400000">
            <a:off x="2490874" y="-30023"/>
            <a:ext cx="5098877" cy="9072563"/>
          </a:xfrm>
          <a:prstGeom prst="rect">
            <a:avLst/>
          </a:prstGeom>
          <a:noFill/>
          <a:ln>
            <a:noFill/>
          </a:ln>
        </p:spPr>
        <p:txBody>
          <a:bodyPr anchorCtr="0" anchor="t" bIns="50375" lIns="60475" spcFirstLastPara="1" rIns="100775" wrap="square" tIns="100775">
            <a:norm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6" name="Google Shape;86;p19"/>
          <p:cNvSpPr txBox="1"/>
          <p:nvPr>
            <p:ph idx="10" type="dt"/>
          </p:nvPr>
        </p:nvSpPr>
        <p:spPr>
          <a:xfrm>
            <a:off x="504031" y="7139692"/>
            <a:ext cx="2352146" cy="302387"/>
          </a:xfrm>
          <a:prstGeom prst="rect">
            <a:avLst/>
          </a:prstGeom>
          <a:noFill/>
          <a:ln>
            <a:noFill/>
          </a:ln>
        </p:spPr>
        <p:txBody>
          <a:bodyPr anchorCtr="0" anchor="b" bIns="0" lIns="120950"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9"/>
          <p:cNvSpPr txBox="1"/>
          <p:nvPr>
            <p:ph idx="11" type="ftr"/>
          </p:nvPr>
        </p:nvSpPr>
        <p:spPr>
          <a:xfrm>
            <a:off x="2911074" y="7139692"/>
            <a:ext cx="6071878" cy="302387"/>
          </a:xfrm>
          <a:prstGeom prst="rect">
            <a:avLst/>
          </a:prstGeom>
          <a:noFill/>
          <a:ln>
            <a:noFill/>
          </a:ln>
        </p:spPr>
        <p:txBody>
          <a:bodyPr anchorCtr="0" anchor="b" bIns="0" lIns="50375"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9"/>
          <p:cNvSpPr txBox="1"/>
          <p:nvPr>
            <p:ph idx="12" type="sldNum"/>
          </p:nvPr>
        </p:nvSpPr>
        <p:spPr>
          <a:xfrm>
            <a:off x="9044777" y="7139692"/>
            <a:ext cx="809034" cy="302387"/>
          </a:xfrm>
          <a:prstGeom prst="rect">
            <a:avLst/>
          </a:prstGeom>
          <a:noFill/>
          <a:ln>
            <a:noFill/>
          </a:ln>
        </p:spPr>
        <p:txBody>
          <a:bodyPr anchorCtr="0" anchor="b" bIns="0" lIns="100775" spcFirstLastPara="1" rIns="100775" wrap="square" tIns="50375">
            <a:noAutofit/>
          </a:bodyPr>
          <a:lstStyle>
            <a:lvl1pPr indent="0" lvl="0"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1pPr>
            <a:lvl2pPr indent="0" lvl="1"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2pPr>
            <a:lvl3pPr indent="0" lvl="2"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3pPr>
            <a:lvl4pPr indent="0" lvl="3"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4pPr>
            <a:lvl5pPr indent="0" lvl="4"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5pPr>
            <a:lvl6pPr indent="0" lvl="5"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6pPr>
            <a:lvl7pPr indent="0" lvl="6"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7pPr>
            <a:lvl8pPr indent="0" lvl="7"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8pPr>
            <a:lvl9pPr indent="0" lvl="8"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89" name="Shape 89"/>
        <p:cNvGrpSpPr/>
        <p:nvPr/>
      </p:nvGrpSpPr>
      <p:grpSpPr>
        <a:xfrm>
          <a:off x="0" y="0"/>
          <a:ext cx="0" cy="0"/>
          <a:chOff x="0" y="0"/>
          <a:chExt cx="0" cy="0"/>
        </a:xfrm>
      </p:grpSpPr>
      <p:sp>
        <p:nvSpPr>
          <p:cNvPr id="90" name="Google Shape;90;p20"/>
          <p:cNvSpPr/>
          <p:nvPr/>
        </p:nvSpPr>
        <p:spPr>
          <a:xfrm>
            <a:off x="7274851" y="0"/>
            <a:ext cx="50403" cy="7559675"/>
          </a:xfrm>
          <a:prstGeom prst="rect">
            <a:avLst/>
          </a:prstGeom>
          <a:solidFill>
            <a:srgbClr val="FFFFFF"/>
          </a:solidFill>
          <a:ln>
            <a:noFill/>
          </a:ln>
          <a:effectLst>
            <a:outerShdw blurRad="31750" rotWithShape="0" algn="tl" dir="10800000" dist="10160">
              <a:srgbClr val="000000">
                <a:alpha val="60000"/>
              </a:srgbClr>
            </a:outerShdw>
          </a:effectLst>
        </p:spPr>
        <p:txBody>
          <a:bodyPr anchorCtr="0" anchor="ctr" bIns="50375" lIns="100775" spcFirstLastPara="1" rIns="100775" wrap="square" tIns="50375">
            <a:noAutofit/>
          </a:bodyPr>
          <a:lstStyle/>
          <a:p>
            <a:pPr indent="0" lvl="0" marL="0" marR="0" rtl="0" algn="ctr">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20"/>
          <p:cNvSpPr/>
          <p:nvPr/>
        </p:nvSpPr>
        <p:spPr>
          <a:xfrm>
            <a:off x="7328614" y="0"/>
            <a:ext cx="2772173" cy="7559675"/>
          </a:xfrm>
          <a:prstGeom prst="rect">
            <a:avLst/>
          </a:prstGeom>
          <a:solidFill>
            <a:srgbClr val="3774B9"/>
          </a:solidFill>
          <a:ln>
            <a:noFill/>
          </a:ln>
        </p:spPr>
        <p:txBody>
          <a:bodyPr anchorCtr="0" anchor="ctr" bIns="50375" lIns="100775" spcFirstLastPara="1" rIns="100775" wrap="square" tIns="50375">
            <a:noAutofit/>
          </a:bodyPr>
          <a:lstStyle/>
          <a:p>
            <a:pPr indent="0" lvl="0" marL="0" marR="0" rtl="0" algn="ctr">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2" name="Google Shape;92;p20"/>
          <p:cNvSpPr txBox="1"/>
          <p:nvPr>
            <p:ph type="title"/>
          </p:nvPr>
        </p:nvSpPr>
        <p:spPr>
          <a:xfrm rot="5400000">
            <a:off x="5301417" y="2477786"/>
            <a:ext cx="6450223" cy="2100130"/>
          </a:xfrm>
          <a:prstGeom prst="rect">
            <a:avLst/>
          </a:prstGeom>
          <a:noFill/>
          <a:ln>
            <a:noFill/>
          </a:ln>
        </p:spPr>
        <p:txBody>
          <a:bodyPr anchorCtr="0" anchor="ctr" bIns="50375" lIns="100775" spcFirstLastPara="1" rIns="50375" wrap="square" tIns="50375">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0"/>
          <p:cNvSpPr txBox="1"/>
          <p:nvPr>
            <p:ph idx="1" type="body"/>
          </p:nvPr>
        </p:nvSpPr>
        <p:spPr>
          <a:xfrm rot="5400000">
            <a:off x="597125" y="242892"/>
            <a:ext cx="6450223" cy="6636411"/>
          </a:xfrm>
          <a:prstGeom prst="rect">
            <a:avLst/>
          </a:prstGeom>
          <a:noFill/>
          <a:ln>
            <a:noFill/>
          </a:ln>
        </p:spPr>
        <p:txBody>
          <a:bodyPr anchorCtr="0" anchor="t" bIns="50375" lIns="60475" spcFirstLastPara="1" rIns="100775" wrap="square" tIns="100775">
            <a:norm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4" name="Google Shape;94;p20"/>
          <p:cNvSpPr txBox="1"/>
          <p:nvPr>
            <p:ph idx="10" type="dt"/>
          </p:nvPr>
        </p:nvSpPr>
        <p:spPr>
          <a:xfrm>
            <a:off x="504031" y="7139692"/>
            <a:ext cx="2352146" cy="302387"/>
          </a:xfrm>
          <a:prstGeom prst="rect">
            <a:avLst/>
          </a:prstGeom>
          <a:noFill/>
          <a:ln>
            <a:noFill/>
          </a:ln>
        </p:spPr>
        <p:txBody>
          <a:bodyPr anchorCtr="0" anchor="b" bIns="0" lIns="120950"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0"/>
          <p:cNvSpPr txBox="1"/>
          <p:nvPr>
            <p:ph idx="11" type="ftr"/>
          </p:nvPr>
        </p:nvSpPr>
        <p:spPr>
          <a:xfrm>
            <a:off x="2911075" y="7029968"/>
            <a:ext cx="4229369" cy="402483"/>
          </a:xfrm>
          <a:prstGeom prst="rect">
            <a:avLst/>
          </a:prstGeom>
          <a:noFill/>
          <a:ln>
            <a:noFill/>
          </a:ln>
        </p:spPr>
        <p:txBody>
          <a:bodyPr anchorCtr="0" anchor="b" bIns="0" lIns="50375"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0"/>
          <p:cNvSpPr txBox="1"/>
          <p:nvPr>
            <p:ph idx="12" type="sldNum"/>
          </p:nvPr>
        </p:nvSpPr>
        <p:spPr>
          <a:xfrm>
            <a:off x="9044777" y="7139692"/>
            <a:ext cx="809034" cy="302387"/>
          </a:xfrm>
          <a:prstGeom prst="rect">
            <a:avLst/>
          </a:prstGeom>
          <a:noFill/>
          <a:ln>
            <a:noFill/>
          </a:ln>
        </p:spPr>
        <p:txBody>
          <a:bodyPr anchorCtr="0" anchor="b" bIns="0" lIns="100775" spcFirstLastPara="1" rIns="100775" wrap="square" tIns="50375">
            <a:noAutofit/>
          </a:bodyPr>
          <a:lstStyle>
            <a:lvl1pPr indent="0" lvl="0"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1pPr>
            <a:lvl2pPr indent="0" lvl="1"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2pPr>
            <a:lvl3pPr indent="0" lvl="2"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3pPr>
            <a:lvl4pPr indent="0" lvl="3"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4pPr>
            <a:lvl5pPr indent="0" lvl="4"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5pPr>
            <a:lvl6pPr indent="0" lvl="5"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6pPr>
            <a:lvl7pPr indent="0" lvl="6"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7pPr>
            <a:lvl8pPr indent="0" lvl="7"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8pPr>
            <a:lvl9pPr indent="0" lvl="8"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97" name="Shape 97"/>
        <p:cNvGrpSpPr/>
        <p:nvPr/>
      </p:nvGrpSpPr>
      <p:grpSpPr>
        <a:xfrm>
          <a:off x="0" y="0"/>
          <a:ext cx="0" cy="0"/>
          <a:chOff x="0" y="0"/>
          <a:chExt cx="0" cy="0"/>
        </a:xfrm>
      </p:grpSpPr>
      <p:sp>
        <p:nvSpPr>
          <p:cNvPr id="98" name="Google Shape;98;p21"/>
          <p:cNvSpPr txBox="1"/>
          <p:nvPr>
            <p:ph type="title"/>
          </p:nvPr>
        </p:nvSpPr>
        <p:spPr>
          <a:xfrm>
            <a:off x="3528219" y="2351899"/>
            <a:ext cx="5957369" cy="2344899"/>
          </a:xfrm>
          <a:prstGeom prst="rect">
            <a:avLst/>
          </a:prstGeom>
          <a:noFill/>
          <a:ln>
            <a:noFill/>
          </a:ln>
        </p:spPr>
        <p:txBody>
          <a:bodyPr anchorCtr="0" anchor="ctr" bIns="50375" lIns="100775" spcFirstLastPara="1" rIns="50375" wrap="square" tIns="50375">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6" name="Shape 26"/>
        <p:cNvGrpSpPr/>
        <p:nvPr/>
      </p:nvGrpSpPr>
      <p:grpSpPr>
        <a:xfrm>
          <a:off x="0" y="0"/>
          <a:ext cx="0" cy="0"/>
          <a:chOff x="0" y="0"/>
          <a:chExt cx="0" cy="0"/>
        </a:xfrm>
      </p:grpSpPr>
      <p:sp>
        <p:nvSpPr>
          <p:cNvPr id="27" name="Google Shape;27;p13"/>
          <p:cNvSpPr txBox="1"/>
          <p:nvPr>
            <p:ph type="title"/>
          </p:nvPr>
        </p:nvSpPr>
        <p:spPr>
          <a:xfrm>
            <a:off x="504031" y="167993"/>
            <a:ext cx="9072563" cy="1379064"/>
          </a:xfrm>
          <a:prstGeom prst="rect">
            <a:avLst/>
          </a:prstGeom>
          <a:noFill/>
          <a:ln>
            <a:noFill/>
          </a:ln>
        </p:spPr>
        <p:txBody>
          <a:bodyPr anchorCtr="0" anchor="ctr" bIns="50375" lIns="100775" spcFirstLastPara="1" rIns="50375" wrap="square" tIns="50375">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 type="body"/>
          </p:nvPr>
        </p:nvSpPr>
        <p:spPr>
          <a:xfrm>
            <a:off x="504031" y="1955436"/>
            <a:ext cx="4452276" cy="5096901"/>
          </a:xfrm>
          <a:prstGeom prst="rect">
            <a:avLst/>
          </a:prstGeom>
          <a:noFill/>
          <a:ln>
            <a:noFill/>
          </a:ln>
        </p:spPr>
        <p:txBody>
          <a:bodyPr anchorCtr="0" anchor="t" bIns="50375" lIns="100775" spcFirstLastPara="1" rIns="100775" wrap="square" tIns="100775">
            <a:normAutofit/>
          </a:bodyPr>
          <a:lstStyle>
            <a:lvl1pPr indent="-386080" lvl="0" marL="457200" algn="l">
              <a:lnSpc>
                <a:spcPct val="100000"/>
              </a:lnSpc>
              <a:spcBef>
                <a:spcPts val="0"/>
              </a:spcBef>
              <a:spcAft>
                <a:spcPts val="0"/>
              </a:spcAft>
              <a:buSzPts val="2480"/>
              <a:buChar char="◼"/>
              <a:defRPr sz="3100"/>
            </a:lvl1pPr>
            <a:lvl2pPr indent="-377190" lvl="1" marL="914400" algn="l">
              <a:lnSpc>
                <a:spcPct val="100000"/>
              </a:lnSpc>
              <a:spcBef>
                <a:spcPts val="520"/>
              </a:spcBef>
              <a:spcAft>
                <a:spcPts val="0"/>
              </a:spcAft>
              <a:buSzPts val="2340"/>
              <a:buChar char="▪"/>
              <a:defRPr sz="2600"/>
            </a:lvl2pPr>
            <a:lvl3pPr indent="-368300" lvl="2" marL="1371600" algn="l">
              <a:lnSpc>
                <a:spcPct val="100000"/>
              </a:lnSpc>
              <a:spcBef>
                <a:spcPts val="440"/>
              </a:spcBef>
              <a:spcAft>
                <a:spcPts val="0"/>
              </a:spcAft>
              <a:buSzPts val="2200"/>
              <a:buChar char="▪"/>
              <a:defRPr sz="22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29" name="Google Shape;29;p13"/>
          <p:cNvSpPr txBox="1"/>
          <p:nvPr>
            <p:ph idx="2" type="body"/>
          </p:nvPr>
        </p:nvSpPr>
        <p:spPr>
          <a:xfrm>
            <a:off x="5124318" y="1955436"/>
            <a:ext cx="4452276" cy="5096901"/>
          </a:xfrm>
          <a:prstGeom prst="rect">
            <a:avLst/>
          </a:prstGeom>
          <a:noFill/>
          <a:ln>
            <a:noFill/>
          </a:ln>
        </p:spPr>
        <p:txBody>
          <a:bodyPr anchorCtr="0" anchor="t" bIns="50375" lIns="60475" spcFirstLastPara="1" rIns="100775" wrap="square" tIns="100775">
            <a:normAutofit/>
          </a:bodyPr>
          <a:lstStyle>
            <a:lvl1pPr indent="-386080" lvl="0" marL="457200" algn="l">
              <a:lnSpc>
                <a:spcPct val="100000"/>
              </a:lnSpc>
              <a:spcBef>
                <a:spcPts val="0"/>
              </a:spcBef>
              <a:spcAft>
                <a:spcPts val="0"/>
              </a:spcAft>
              <a:buSzPts val="2480"/>
              <a:buChar char="◼"/>
              <a:defRPr sz="3100"/>
            </a:lvl1pPr>
            <a:lvl2pPr indent="-377190" lvl="1" marL="914400" algn="l">
              <a:lnSpc>
                <a:spcPct val="100000"/>
              </a:lnSpc>
              <a:spcBef>
                <a:spcPts val="520"/>
              </a:spcBef>
              <a:spcAft>
                <a:spcPts val="0"/>
              </a:spcAft>
              <a:buSzPts val="2340"/>
              <a:buChar char="▪"/>
              <a:defRPr sz="2600"/>
            </a:lvl2pPr>
            <a:lvl3pPr indent="-368300" lvl="2" marL="1371600" algn="l">
              <a:lnSpc>
                <a:spcPct val="100000"/>
              </a:lnSpc>
              <a:spcBef>
                <a:spcPts val="440"/>
              </a:spcBef>
              <a:spcAft>
                <a:spcPts val="0"/>
              </a:spcAft>
              <a:buSzPts val="2200"/>
              <a:buChar char="▪"/>
              <a:defRPr sz="22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30" name="Google Shape;30;p13"/>
          <p:cNvSpPr txBox="1"/>
          <p:nvPr>
            <p:ph idx="10" type="dt"/>
          </p:nvPr>
        </p:nvSpPr>
        <p:spPr>
          <a:xfrm>
            <a:off x="504031" y="7139692"/>
            <a:ext cx="2352146" cy="302387"/>
          </a:xfrm>
          <a:prstGeom prst="rect">
            <a:avLst/>
          </a:prstGeom>
          <a:noFill/>
          <a:ln>
            <a:noFill/>
          </a:ln>
        </p:spPr>
        <p:txBody>
          <a:bodyPr anchorCtr="0" anchor="b" bIns="0" lIns="120950"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1" type="ftr"/>
          </p:nvPr>
        </p:nvSpPr>
        <p:spPr>
          <a:xfrm>
            <a:off x="2911074" y="7139692"/>
            <a:ext cx="6071878" cy="302387"/>
          </a:xfrm>
          <a:prstGeom prst="rect">
            <a:avLst/>
          </a:prstGeom>
          <a:noFill/>
          <a:ln>
            <a:noFill/>
          </a:ln>
        </p:spPr>
        <p:txBody>
          <a:bodyPr anchorCtr="0" anchor="b" bIns="0" lIns="50375"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2" type="sldNum"/>
          </p:nvPr>
        </p:nvSpPr>
        <p:spPr>
          <a:xfrm>
            <a:off x="9044777" y="7139692"/>
            <a:ext cx="809034" cy="302387"/>
          </a:xfrm>
          <a:prstGeom prst="rect">
            <a:avLst/>
          </a:prstGeom>
          <a:noFill/>
          <a:ln>
            <a:noFill/>
          </a:ln>
        </p:spPr>
        <p:txBody>
          <a:bodyPr anchorCtr="0" anchor="b" bIns="0" lIns="100775" spcFirstLastPara="1" rIns="100775" wrap="square" tIns="50375">
            <a:noAutofit/>
          </a:bodyPr>
          <a:lstStyle>
            <a:lvl1pPr indent="0" lvl="0"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1pPr>
            <a:lvl2pPr indent="0" lvl="1"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2pPr>
            <a:lvl3pPr indent="0" lvl="2"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3pPr>
            <a:lvl4pPr indent="0" lvl="3"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4pPr>
            <a:lvl5pPr indent="0" lvl="4"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5pPr>
            <a:lvl6pPr indent="0" lvl="5"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6pPr>
            <a:lvl7pPr indent="0" lvl="6"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7pPr>
            <a:lvl8pPr indent="0" lvl="7"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8pPr>
            <a:lvl9pPr indent="0" lvl="8"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3" name="Shape 33"/>
        <p:cNvGrpSpPr/>
        <p:nvPr/>
      </p:nvGrpSpPr>
      <p:grpSpPr>
        <a:xfrm>
          <a:off x="0" y="0"/>
          <a:ext cx="0" cy="0"/>
          <a:chOff x="0" y="0"/>
          <a:chExt cx="0" cy="0"/>
        </a:xfrm>
      </p:grpSpPr>
      <p:sp>
        <p:nvSpPr>
          <p:cNvPr id="34" name="Google Shape;34;p11"/>
          <p:cNvSpPr txBox="1"/>
          <p:nvPr>
            <p:ph type="title"/>
          </p:nvPr>
        </p:nvSpPr>
        <p:spPr>
          <a:xfrm>
            <a:off x="504031" y="171352"/>
            <a:ext cx="9072563" cy="1380901"/>
          </a:xfrm>
          <a:prstGeom prst="rect">
            <a:avLst/>
          </a:prstGeom>
          <a:noFill/>
          <a:ln>
            <a:noFill/>
          </a:ln>
        </p:spPr>
        <p:txBody>
          <a:bodyPr anchorCtr="0" anchor="ctr" bIns="50375" lIns="100775" spcFirstLastPara="1" rIns="50375" wrap="square" tIns="50375">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 type="body"/>
          </p:nvPr>
        </p:nvSpPr>
        <p:spPr>
          <a:xfrm>
            <a:off x="504031" y="1956820"/>
            <a:ext cx="9072563" cy="5098877"/>
          </a:xfrm>
          <a:prstGeom prst="rect">
            <a:avLst/>
          </a:prstGeom>
          <a:noFill/>
          <a:ln>
            <a:noFill/>
          </a:ln>
        </p:spPr>
        <p:txBody>
          <a:bodyPr anchorCtr="0" anchor="t" bIns="50375" lIns="60475" spcFirstLastPara="1" rIns="100775" wrap="square" tIns="100775">
            <a:normAutofit/>
          </a:bodyPr>
          <a:lstStyle>
            <a:lvl1pPr indent="-320040" lvl="0" marL="457200" algn="l">
              <a:lnSpc>
                <a:spcPct val="100000"/>
              </a:lnSpc>
              <a:spcBef>
                <a:spcPts val="0"/>
              </a:spcBef>
              <a:spcAft>
                <a:spcPts val="0"/>
              </a:spcAft>
              <a:buSzPts val="1440"/>
              <a:buChar char="◼"/>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6" name="Google Shape;36;p11"/>
          <p:cNvSpPr txBox="1"/>
          <p:nvPr>
            <p:ph idx="10" type="dt"/>
          </p:nvPr>
        </p:nvSpPr>
        <p:spPr>
          <a:xfrm>
            <a:off x="504031" y="7139692"/>
            <a:ext cx="2352000" cy="302400"/>
          </a:xfrm>
          <a:prstGeom prst="rect">
            <a:avLst/>
          </a:prstGeom>
          <a:noFill/>
          <a:ln>
            <a:noFill/>
          </a:ln>
        </p:spPr>
        <p:txBody>
          <a:bodyPr anchorCtr="0" anchor="b" bIns="0" lIns="120950"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1"/>
          <p:cNvSpPr txBox="1"/>
          <p:nvPr>
            <p:ph idx="11" type="ftr"/>
          </p:nvPr>
        </p:nvSpPr>
        <p:spPr>
          <a:xfrm>
            <a:off x="2911074" y="7139692"/>
            <a:ext cx="6071878" cy="302387"/>
          </a:xfrm>
          <a:prstGeom prst="rect">
            <a:avLst/>
          </a:prstGeom>
          <a:noFill/>
          <a:ln>
            <a:noFill/>
          </a:ln>
        </p:spPr>
        <p:txBody>
          <a:bodyPr anchorCtr="0" anchor="b" bIns="0" lIns="50375"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2" type="sldNum"/>
          </p:nvPr>
        </p:nvSpPr>
        <p:spPr>
          <a:xfrm>
            <a:off x="9044777" y="7139692"/>
            <a:ext cx="809034" cy="302387"/>
          </a:xfrm>
          <a:prstGeom prst="rect">
            <a:avLst/>
          </a:prstGeom>
          <a:noFill/>
          <a:ln>
            <a:noFill/>
          </a:ln>
        </p:spPr>
        <p:txBody>
          <a:bodyPr anchorCtr="0" anchor="b" bIns="0" lIns="100775" spcFirstLastPara="1" rIns="100775" wrap="square" tIns="50375">
            <a:noAutofit/>
          </a:bodyPr>
          <a:lstStyle>
            <a:lvl1pPr indent="0" lvl="0"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1pPr>
            <a:lvl2pPr indent="0" lvl="1"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2pPr>
            <a:lvl3pPr indent="0" lvl="2"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3pPr>
            <a:lvl4pPr indent="0" lvl="3"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4pPr>
            <a:lvl5pPr indent="0" lvl="4"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5pPr>
            <a:lvl6pPr indent="0" lvl="5"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6pPr>
            <a:lvl7pPr indent="0" lvl="6"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7pPr>
            <a:lvl8pPr indent="0" lvl="7"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8pPr>
            <a:lvl9pPr indent="0" lvl="8"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spTree>
      <p:nvGrpSpPr>
        <p:cNvPr id="39" name="Shape 39"/>
        <p:cNvGrpSpPr/>
        <p:nvPr/>
      </p:nvGrpSpPr>
      <p:grpSpPr>
        <a:xfrm>
          <a:off x="0" y="0"/>
          <a:ext cx="0" cy="0"/>
          <a:chOff x="0" y="0"/>
          <a:chExt cx="0" cy="0"/>
        </a:xfrm>
      </p:grpSpPr>
      <p:sp>
        <p:nvSpPr>
          <p:cNvPr id="40" name="Google Shape;40;p12"/>
          <p:cNvSpPr/>
          <p:nvPr/>
        </p:nvSpPr>
        <p:spPr>
          <a:xfrm>
            <a:off x="0" y="1"/>
            <a:ext cx="10080625" cy="2868796"/>
          </a:xfrm>
          <a:prstGeom prst="rect">
            <a:avLst/>
          </a:prstGeom>
          <a:solidFill>
            <a:srgbClr val="3774B9"/>
          </a:solidFill>
          <a:ln>
            <a:noFill/>
          </a:ln>
        </p:spPr>
        <p:txBody>
          <a:bodyPr anchorCtr="0" anchor="ctr" bIns="50375" lIns="100775" spcFirstLastPara="1" rIns="100775" wrap="square" tIns="50375">
            <a:noAutofit/>
          </a:bodyPr>
          <a:lstStyle/>
          <a:p>
            <a:pPr indent="0" lvl="0" marL="0" marR="0" rtl="0" algn="ctr">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12"/>
          <p:cNvSpPr/>
          <p:nvPr/>
        </p:nvSpPr>
        <p:spPr>
          <a:xfrm>
            <a:off x="0" y="2868796"/>
            <a:ext cx="10080625" cy="50398"/>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50375" lIns="100775" spcFirstLastPara="1" rIns="100775" wrap="square" tIns="50375">
            <a:noAutofit/>
          </a:bodyPr>
          <a:lstStyle/>
          <a:p>
            <a:pPr indent="0" lvl="0" marL="0" marR="0" rtl="0" algn="ctr">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12"/>
          <p:cNvSpPr txBox="1"/>
          <p:nvPr>
            <p:ph type="title"/>
          </p:nvPr>
        </p:nvSpPr>
        <p:spPr>
          <a:xfrm>
            <a:off x="826611" y="131035"/>
            <a:ext cx="8833988" cy="1804242"/>
          </a:xfrm>
          <a:prstGeom prst="rect">
            <a:avLst/>
          </a:prstGeom>
          <a:noFill/>
          <a:ln>
            <a:noFill/>
          </a:ln>
        </p:spPr>
        <p:txBody>
          <a:bodyPr anchorCtr="0" anchor="b" bIns="0" lIns="100775" spcFirstLastPara="1" rIns="100775" wrap="square" tIns="0">
            <a:normAutofit/>
          </a:bodyPr>
          <a:lstStyle>
            <a:lvl1pPr lvl="0" algn="l">
              <a:lnSpc>
                <a:spcPct val="100000"/>
              </a:lnSpc>
              <a:spcBef>
                <a:spcPts val="0"/>
              </a:spcBef>
              <a:spcAft>
                <a:spcPts val="0"/>
              </a:spcAft>
              <a:buClr>
                <a:schemeClr val="lt1"/>
              </a:buClr>
              <a:buSzPts val="5200"/>
              <a:buFont typeface="Corbel"/>
              <a:buNone/>
              <a:defRPr b="1" sz="5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2"/>
          <p:cNvSpPr txBox="1"/>
          <p:nvPr>
            <p:ph idx="1" type="body"/>
          </p:nvPr>
        </p:nvSpPr>
        <p:spPr>
          <a:xfrm>
            <a:off x="816531" y="2015913"/>
            <a:ext cx="8844068" cy="755968"/>
          </a:xfrm>
          <a:prstGeom prst="rect">
            <a:avLst/>
          </a:prstGeom>
          <a:noFill/>
          <a:ln>
            <a:noFill/>
          </a:ln>
        </p:spPr>
        <p:txBody>
          <a:bodyPr anchorCtr="0" anchor="t" bIns="0" lIns="161250" spcFirstLastPara="1" rIns="50375" wrap="square" tIns="0">
            <a:normAutofit/>
          </a:bodyPr>
          <a:lstStyle>
            <a:lvl1pPr indent="-228600" lvl="0" marL="457200" algn="l">
              <a:lnSpc>
                <a:spcPct val="100000"/>
              </a:lnSpc>
              <a:spcBef>
                <a:spcPts val="0"/>
              </a:spcBef>
              <a:spcAft>
                <a:spcPts val="0"/>
              </a:spcAft>
              <a:buSzPts val="1760"/>
              <a:buNone/>
              <a:defRPr sz="2200">
                <a:solidFill>
                  <a:srgbClr val="FFFFFF"/>
                </a:solidFill>
              </a:defRPr>
            </a:lvl1pPr>
            <a:lvl2pPr indent="-228600" lvl="1" marL="914400" algn="l">
              <a:lnSpc>
                <a:spcPct val="100000"/>
              </a:lnSpc>
              <a:spcBef>
                <a:spcPts val="400"/>
              </a:spcBef>
              <a:spcAft>
                <a:spcPts val="0"/>
              </a:spcAft>
              <a:buSzPts val="1800"/>
              <a:buNone/>
              <a:defRPr sz="2000">
                <a:solidFill>
                  <a:srgbClr val="888888"/>
                </a:solidFill>
              </a:defRPr>
            </a:lvl2pPr>
            <a:lvl3pPr indent="-228600" lvl="2" marL="1371600" algn="l">
              <a:lnSpc>
                <a:spcPct val="100000"/>
              </a:lnSpc>
              <a:spcBef>
                <a:spcPts val="360"/>
              </a:spcBef>
              <a:spcAft>
                <a:spcPts val="0"/>
              </a:spcAft>
              <a:buSzPts val="1800"/>
              <a:buNone/>
              <a:defRPr sz="1800">
                <a:solidFill>
                  <a:srgbClr val="888888"/>
                </a:solidFill>
              </a:defRPr>
            </a:lvl3pPr>
            <a:lvl4pPr indent="-228600" lvl="3" marL="1828800" algn="l">
              <a:lnSpc>
                <a:spcPct val="100000"/>
              </a:lnSpc>
              <a:spcBef>
                <a:spcPts val="300"/>
              </a:spcBef>
              <a:spcAft>
                <a:spcPts val="0"/>
              </a:spcAft>
              <a:buSzPts val="1500"/>
              <a:buNone/>
              <a:defRPr sz="1500">
                <a:solidFill>
                  <a:srgbClr val="888888"/>
                </a:solidFill>
              </a:defRPr>
            </a:lvl4pPr>
            <a:lvl5pPr indent="-228600" lvl="4" marL="2286000" algn="l">
              <a:lnSpc>
                <a:spcPct val="100000"/>
              </a:lnSpc>
              <a:spcBef>
                <a:spcPts val="300"/>
              </a:spcBef>
              <a:spcAft>
                <a:spcPts val="0"/>
              </a:spcAft>
              <a:buSzPts val="1500"/>
              <a:buNone/>
              <a:defRPr sz="1500">
                <a:solidFill>
                  <a:srgbClr val="888888"/>
                </a:solidFill>
              </a:defRPr>
            </a:lvl5pPr>
            <a:lvl6pPr indent="-228600" lvl="5" marL="2743200" algn="l">
              <a:lnSpc>
                <a:spcPct val="100000"/>
              </a:lnSpc>
              <a:spcBef>
                <a:spcPts val="300"/>
              </a:spcBef>
              <a:spcAft>
                <a:spcPts val="0"/>
              </a:spcAft>
              <a:buSzPts val="1500"/>
              <a:buNone/>
              <a:defRPr sz="1500">
                <a:solidFill>
                  <a:srgbClr val="888888"/>
                </a:solidFill>
              </a:defRPr>
            </a:lvl6pPr>
            <a:lvl7pPr indent="-228600" lvl="6" marL="3200400" algn="l">
              <a:lnSpc>
                <a:spcPct val="100000"/>
              </a:lnSpc>
              <a:spcBef>
                <a:spcPts val="300"/>
              </a:spcBef>
              <a:spcAft>
                <a:spcPts val="0"/>
              </a:spcAft>
              <a:buSzPts val="1500"/>
              <a:buNone/>
              <a:defRPr sz="1500">
                <a:solidFill>
                  <a:srgbClr val="888888"/>
                </a:solidFill>
              </a:defRPr>
            </a:lvl7pPr>
            <a:lvl8pPr indent="-228600" lvl="7" marL="3657600" algn="l">
              <a:lnSpc>
                <a:spcPct val="100000"/>
              </a:lnSpc>
              <a:spcBef>
                <a:spcPts val="300"/>
              </a:spcBef>
              <a:spcAft>
                <a:spcPts val="0"/>
              </a:spcAft>
              <a:buSzPts val="1500"/>
              <a:buNone/>
              <a:defRPr sz="1500">
                <a:solidFill>
                  <a:srgbClr val="888888"/>
                </a:solidFill>
              </a:defRPr>
            </a:lvl8pPr>
            <a:lvl9pPr indent="-228600" lvl="8" marL="4114800" algn="l">
              <a:lnSpc>
                <a:spcPct val="100000"/>
              </a:lnSpc>
              <a:spcBef>
                <a:spcPts val="300"/>
              </a:spcBef>
              <a:spcAft>
                <a:spcPts val="0"/>
              </a:spcAft>
              <a:buSzPts val="1500"/>
              <a:buNone/>
              <a:defRPr sz="1500">
                <a:solidFill>
                  <a:srgbClr val="888888"/>
                </a:solidFill>
              </a:defRPr>
            </a:lvl9pPr>
          </a:lstStyle>
          <a:p/>
        </p:txBody>
      </p:sp>
      <p:sp>
        <p:nvSpPr>
          <p:cNvPr id="44" name="Google Shape;44;p12"/>
          <p:cNvSpPr txBox="1"/>
          <p:nvPr>
            <p:ph idx="10" type="dt"/>
          </p:nvPr>
        </p:nvSpPr>
        <p:spPr>
          <a:xfrm>
            <a:off x="504031" y="7139692"/>
            <a:ext cx="2352146" cy="302387"/>
          </a:xfrm>
          <a:prstGeom prst="rect">
            <a:avLst/>
          </a:prstGeom>
          <a:noFill/>
          <a:ln>
            <a:noFill/>
          </a:ln>
        </p:spPr>
        <p:txBody>
          <a:bodyPr anchorCtr="0" anchor="b" bIns="0" lIns="120950"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2"/>
          <p:cNvSpPr txBox="1"/>
          <p:nvPr>
            <p:ph idx="11" type="ftr"/>
          </p:nvPr>
        </p:nvSpPr>
        <p:spPr>
          <a:xfrm>
            <a:off x="2911074" y="7139692"/>
            <a:ext cx="6071878" cy="302387"/>
          </a:xfrm>
          <a:prstGeom prst="rect">
            <a:avLst/>
          </a:prstGeom>
          <a:noFill/>
          <a:ln>
            <a:noFill/>
          </a:ln>
        </p:spPr>
        <p:txBody>
          <a:bodyPr anchorCtr="0" anchor="b" bIns="0" lIns="50375"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2" type="sldNum"/>
          </p:nvPr>
        </p:nvSpPr>
        <p:spPr>
          <a:xfrm>
            <a:off x="9044777" y="7139692"/>
            <a:ext cx="809034" cy="302387"/>
          </a:xfrm>
          <a:prstGeom prst="rect">
            <a:avLst/>
          </a:prstGeom>
          <a:noFill/>
          <a:ln>
            <a:noFill/>
          </a:ln>
        </p:spPr>
        <p:txBody>
          <a:bodyPr anchorCtr="0" anchor="b" bIns="0" lIns="100775" spcFirstLastPara="1" rIns="100775" wrap="square" tIns="50375">
            <a:noAutofit/>
          </a:bodyPr>
          <a:lstStyle>
            <a:lvl1pPr indent="0" lvl="0"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1pPr>
            <a:lvl2pPr indent="0" lvl="1"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2pPr>
            <a:lvl3pPr indent="0" lvl="2"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3pPr>
            <a:lvl4pPr indent="0" lvl="3"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4pPr>
            <a:lvl5pPr indent="0" lvl="4"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5pPr>
            <a:lvl6pPr indent="0" lvl="5"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6pPr>
            <a:lvl7pPr indent="0" lvl="6"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7pPr>
            <a:lvl8pPr indent="0" lvl="7"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8pPr>
            <a:lvl9pPr indent="0" lvl="8"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7" name="Shape 47"/>
        <p:cNvGrpSpPr/>
        <p:nvPr/>
      </p:nvGrpSpPr>
      <p:grpSpPr>
        <a:xfrm>
          <a:off x="0" y="0"/>
          <a:ext cx="0" cy="0"/>
          <a:chOff x="0" y="0"/>
          <a:chExt cx="0" cy="0"/>
        </a:xfrm>
      </p:grpSpPr>
      <p:sp>
        <p:nvSpPr>
          <p:cNvPr id="48" name="Google Shape;48;p14"/>
          <p:cNvSpPr txBox="1"/>
          <p:nvPr>
            <p:ph type="title"/>
          </p:nvPr>
        </p:nvSpPr>
        <p:spPr>
          <a:xfrm>
            <a:off x="504031" y="167993"/>
            <a:ext cx="9072563" cy="1379064"/>
          </a:xfrm>
          <a:prstGeom prst="rect">
            <a:avLst/>
          </a:prstGeom>
          <a:noFill/>
          <a:ln>
            <a:noFill/>
          </a:ln>
        </p:spPr>
        <p:txBody>
          <a:bodyPr anchorCtr="0" anchor="ctr" bIns="50375" lIns="100775" spcFirstLastPara="1" rIns="50375" wrap="square" tIns="50375">
            <a:normAutofit/>
          </a:bodyPr>
          <a:lstStyle>
            <a:lvl1pPr lvl="0" algn="l">
              <a:lnSpc>
                <a:spcPct val="100000"/>
              </a:lnSpc>
              <a:spcBef>
                <a:spcPts val="0"/>
              </a:spcBef>
              <a:spcAft>
                <a:spcPts val="0"/>
              </a:spcAft>
              <a:buClr>
                <a:schemeClr val="lt1"/>
              </a:buClr>
              <a:buSzPts val="5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 type="body"/>
          </p:nvPr>
        </p:nvSpPr>
        <p:spPr>
          <a:xfrm>
            <a:off x="504031" y="1872819"/>
            <a:ext cx="4454027" cy="788546"/>
          </a:xfrm>
          <a:prstGeom prst="rect">
            <a:avLst/>
          </a:prstGeom>
          <a:noFill/>
          <a:ln>
            <a:noFill/>
          </a:ln>
        </p:spPr>
        <p:txBody>
          <a:bodyPr anchorCtr="0" anchor="ctr" bIns="50375" lIns="161250" spcFirstLastPara="1" rIns="100775" wrap="square" tIns="100775">
            <a:noAutofit/>
          </a:bodyPr>
          <a:lstStyle>
            <a:lvl1pPr indent="-228600" lvl="0" marL="457200" algn="ctr">
              <a:lnSpc>
                <a:spcPct val="100000"/>
              </a:lnSpc>
              <a:spcBef>
                <a:spcPts val="0"/>
              </a:spcBef>
              <a:spcAft>
                <a:spcPts val="0"/>
              </a:spcAft>
              <a:buSzPts val="1760"/>
              <a:buNone/>
              <a:defRPr b="1" sz="2200" cap="none">
                <a:latin typeface="Trebuchet MS"/>
                <a:ea typeface="Trebuchet MS"/>
                <a:cs typeface="Trebuchet MS"/>
                <a:sym typeface="Trebuchet MS"/>
              </a:defRPr>
            </a:lvl1pPr>
            <a:lvl2pPr indent="-228600" lvl="1" marL="914400" algn="l">
              <a:lnSpc>
                <a:spcPct val="100000"/>
              </a:lnSpc>
              <a:spcBef>
                <a:spcPts val="440"/>
              </a:spcBef>
              <a:spcAft>
                <a:spcPts val="0"/>
              </a:spcAft>
              <a:buSzPts val="1980"/>
              <a:buNone/>
              <a:defRPr b="1" sz="2200"/>
            </a:lvl2pPr>
            <a:lvl3pPr indent="-228600" lvl="2" marL="1371600" algn="l">
              <a:lnSpc>
                <a:spcPct val="100000"/>
              </a:lnSpc>
              <a:spcBef>
                <a:spcPts val="400"/>
              </a:spcBef>
              <a:spcAft>
                <a:spcPts val="0"/>
              </a:spcAft>
              <a:buSzPts val="2000"/>
              <a:buNone/>
              <a:defRPr b="1" sz="2000"/>
            </a:lvl3pPr>
            <a:lvl4pPr indent="-228600" lvl="3" marL="1828800" algn="l">
              <a:lnSpc>
                <a:spcPct val="100000"/>
              </a:lnSpc>
              <a:spcBef>
                <a:spcPts val="360"/>
              </a:spcBef>
              <a:spcAft>
                <a:spcPts val="0"/>
              </a:spcAft>
              <a:buSzPts val="1800"/>
              <a:buNone/>
              <a:defRPr b="1" sz="1800"/>
            </a:lvl4pPr>
            <a:lvl5pPr indent="-228600" lvl="4" marL="2286000" algn="l">
              <a:lnSpc>
                <a:spcPct val="100000"/>
              </a:lnSpc>
              <a:spcBef>
                <a:spcPts val="360"/>
              </a:spcBef>
              <a:spcAft>
                <a:spcPts val="0"/>
              </a:spcAft>
              <a:buSzPts val="1800"/>
              <a:buNone/>
              <a:defRPr b="1" sz="1800"/>
            </a:lvl5pPr>
            <a:lvl6pPr indent="-228600" lvl="5" marL="2743200" algn="l">
              <a:lnSpc>
                <a:spcPct val="100000"/>
              </a:lnSpc>
              <a:spcBef>
                <a:spcPts val="360"/>
              </a:spcBef>
              <a:spcAft>
                <a:spcPts val="0"/>
              </a:spcAft>
              <a:buSzPts val="1800"/>
              <a:buNone/>
              <a:defRPr b="1" sz="1800"/>
            </a:lvl6pPr>
            <a:lvl7pPr indent="-228600" lvl="6" marL="3200400" algn="l">
              <a:lnSpc>
                <a:spcPct val="100000"/>
              </a:lnSpc>
              <a:spcBef>
                <a:spcPts val="360"/>
              </a:spcBef>
              <a:spcAft>
                <a:spcPts val="0"/>
              </a:spcAft>
              <a:buSzPts val="1800"/>
              <a:buNone/>
              <a:defRPr b="1" sz="1800"/>
            </a:lvl7pPr>
            <a:lvl8pPr indent="-228600" lvl="7" marL="3657600" algn="l">
              <a:lnSpc>
                <a:spcPct val="100000"/>
              </a:lnSpc>
              <a:spcBef>
                <a:spcPts val="360"/>
              </a:spcBef>
              <a:spcAft>
                <a:spcPts val="0"/>
              </a:spcAft>
              <a:buSzPts val="1800"/>
              <a:buNone/>
              <a:defRPr b="1" sz="1800"/>
            </a:lvl8pPr>
            <a:lvl9pPr indent="-228600" lvl="8" marL="4114800" algn="l">
              <a:lnSpc>
                <a:spcPct val="100000"/>
              </a:lnSpc>
              <a:spcBef>
                <a:spcPts val="360"/>
              </a:spcBef>
              <a:spcAft>
                <a:spcPts val="0"/>
              </a:spcAft>
              <a:buSzPts val="1800"/>
              <a:buNone/>
              <a:defRPr b="1" sz="1800"/>
            </a:lvl9pPr>
          </a:lstStyle>
          <a:p/>
        </p:txBody>
      </p:sp>
      <p:sp>
        <p:nvSpPr>
          <p:cNvPr id="50" name="Google Shape;50;p14"/>
          <p:cNvSpPr txBox="1"/>
          <p:nvPr>
            <p:ph idx="2" type="body"/>
          </p:nvPr>
        </p:nvSpPr>
        <p:spPr>
          <a:xfrm>
            <a:off x="504031" y="2700134"/>
            <a:ext cx="4454027" cy="4355563"/>
          </a:xfrm>
          <a:prstGeom prst="rect">
            <a:avLst/>
          </a:prstGeom>
          <a:noFill/>
          <a:ln>
            <a:noFill/>
          </a:ln>
        </p:spPr>
        <p:txBody>
          <a:bodyPr anchorCtr="0" anchor="t" bIns="50375" lIns="60475" spcFirstLastPara="1" rIns="100775" wrap="square" tIns="100775">
            <a:normAutofit/>
          </a:bodyPr>
          <a:lstStyle>
            <a:lvl1pPr indent="-360680" lvl="0" marL="457200" algn="l">
              <a:lnSpc>
                <a:spcPct val="100000"/>
              </a:lnSpc>
              <a:spcBef>
                <a:spcPts val="0"/>
              </a:spcBef>
              <a:spcAft>
                <a:spcPts val="0"/>
              </a:spcAft>
              <a:buSzPts val="2080"/>
              <a:buChar char="◼"/>
              <a:defRPr sz="2600"/>
            </a:lvl1pPr>
            <a:lvl2pPr indent="-354330" lvl="1" marL="914400" algn="l">
              <a:lnSpc>
                <a:spcPct val="100000"/>
              </a:lnSpc>
              <a:spcBef>
                <a:spcPts val="440"/>
              </a:spcBef>
              <a:spcAft>
                <a:spcPts val="0"/>
              </a:spcAft>
              <a:buSzPts val="1980"/>
              <a:buChar char="▪"/>
              <a:defRPr sz="22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51" name="Google Shape;51;p14"/>
          <p:cNvSpPr txBox="1"/>
          <p:nvPr>
            <p:ph idx="3" type="body"/>
          </p:nvPr>
        </p:nvSpPr>
        <p:spPr>
          <a:xfrm>
            <a:off x="5120818" y="1872819"/>
            <a:ext cx="4455776" cy="788546"/>
          </a:xfrm>
          <a:prstGeom prst="rect">
            <a:avLst/>
          </a:prstGeom>
          <a:noFill/>
          <a:ln>
            <a:noFill/>
          </a:ln>
        </p:spPr>
        <p:txBody>
          <a:bodyPr anchorCtr="0" anchor="ctr" bIns="50375" lIns="161250" spcFirstLastPara="1" rIns="100775" wrap="square" tIns="100775">
            <a:noAutofit/>
          </a:bodyPr>
          <a:lstStyle>
            <a:lvl1pPr indent="-340360" lvl="0" marL="457200" algn="l">
              <a:lnSpc>
                <a:spcPct val="100000"/>
              </a:lnSpc>
              <a:spcBef>
                <a:spcPts val="0"/>
              </a:spcBef>
              <a:spcAft>
                <a:spcPts val="0"/>
              </a:spcAft>
              <a:buSzPts val="1760"/>
              <a:buChar char="◼"/>
              <a:defRPr b="1" sz="2200" cap="none">
                <a:latin typeface="Trebuchet MS"/>
                <a:ea typeface="Trebuchet MS"/>
                <a:cs typeface="Trebuchet MS"/>
                <a:sym typeface="Trebuchet MS"/>
              </a:defRPr>
            </a:lvl1pPr>
            <a:lvl2pPr indent="-331469" lvl="1" marL="914400" algn="l">
              <a:lnSpc>
                <a:spcPct val="100000"/>
              </a:lnSpc>
              <a:spcBef>
                <a:spcPts val="360"/>
              </a:spcBef>
              <a:spcAft>
                <a:spcPts val="0"/>
              </a:spcAft>
              <a:buSzPts val="162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2" name="Google Shape;52;p14"/>
          <p:cNvSpPr txBox="1"/>
          <p:nvPr>
            <p:ph idx="4" type="body"/>
          </p:nvPr>
        </p:nvSpPr>
        <p:spPr>
          <a:xfrm>
            <a:off x="5120818" y="2700134"/>
            <a:ext cx="4455776" cy="4355563"/>
          </a:xfrm>
          <a:prstGeom prst="rect">
            <a:avLst/>
          </a:prstGeom>
          <a:noFill/>
          <a:ln>
            <a:noFill/>
          </a:ln>
        </p:spPr>
        <p:txBody>
          <a:bodyPr anchorCtr="0" anchor="t" bIns="50375" lIns="60475" spcFirstLastPara="1" rIns="100775" wrap="square" tIns="100775">
            <a:normAutofit/>
          </a:bodyPr>
          <a:lstStyle>
            <a:lvl1pPr indent="-360680" lvl="0" marL="457200" algn="l">
              <a:lnSpc>
                <a:spcPct val="100000"/>
              </a:lnSpc>
              <a:spcBef>
                <a:spcPts val="0"/>
              </a:spcBef>
              <a:spcAft>
                <a:spcPts val="0"/>
              </a:spcAft>
              <a:buSzPts val="2080"/>
              <a:buChar char="◼"/>
              <a:defRPr sz="2600"/>
            </a:lvl1pPr>
            <a:lvl2pPr indent="-354330" lvl="1" marL="914400" algn="l">
              <a:lnSpc>
                <a:spcPct val="100000"/>
              </a:lnSpc>
              <a:spcBef>
                <a:spcPts val="440"/>
              </a:spcBef>
              <a:spcAft>
                <a:spcPts val="0"/>
              </a:spcAft>
              <a:buSzPts val="1980"/>
              <a:buChar char="▪"/>
              <a:defRPr sz="22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53" name="Google Shape;53;p14"/>
          <p:cNvSpPr txBox="1"/>
          <p:nvPr>
            <p:ph idx="10" type="dt"/>
          </p:nvPr>
        </p:nvSpPr>
        <p:spPr>
          <a:xfrm>
            <a:off x="504031" y="7139692"/>
            <a:ext cx="2352146" cy="302387"/>
          </a:xfrm>
          <a:prstGeom prst="rect">
            <a:avLst/>
          </a:prstGeom>
          <a:noFill/>
          <a:ln>
            <a:noFill/>
          </a:ln>
        </p:spPr>
        <p:txBody>
          <a:bodyPr anchorCtr="0" anchor="b" bIns="0" lIns="120950"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4"/>
          <p:cNvSpPr txBox="1"/>
          <p:nvPr>
            <p:ph idx="11" type="ftr"/>
          </p:nvPr>
        </p:nvSpPr>
        <p:spPr>
          <a:xfrm>
            <a:off x="2911074" y="7139692"/>
            <a:ext cx="6071878" cy="302387"/>
          </a:xfrm>
          <a:prstGeom prst="rect">
            <a:avLst/>
          </a:prstGeom>
          <a:noFill/>
          <a:ln>
            <a:noFill/>
          </a:ln>
        </p:spPr>
        <p:txBody>
          <a:bodyPr anchorCtr="0" anchor="b" bIns="0" lIns="50375"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4"/>
          <p:cNvSpPr txBox="1"/>
          <p:nvPr>
            <p:ph idx="12" type="sldNum"/>
          </p:nvPr>
        </p:nvSpPr>
        <p:spPr>
          <a:xfrm>
            <a:off x="9044777" y="7139692"/>
            <a:ext cx="809034" cy="302387"/>
          </a:xfrm>
          <a:prstGeom prst="rect">
            <a:avLst/>
          </a:prstGeom>
          <a:noFill/>
          <a:ln>
            <a:noFill/>
          </a:ln>
        </p:spPr>
        <p:txBody>
          <a:bodyPr anchorCtr="0" anchor="b" bIns="0" lIns="100775" spcFirstLastPara="1" rIns="100775" wrap="square" tIns="50375">
            <a:noAutofit/>
          </a:bodyPr>
          <a:lstStyle>
            <a:lvl1pPr indent="0" lvl="0"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1pPr>
            <a:lvl2pPr indent="0" lvl="1"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2pPr>
            <a:lvl3pPr indent="0" lvl="2"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3pPr>
            <a:lvl4pPr indent="0" lvl="3"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4pPr>
            <a:lvl5pPr indent="0" lvl="4"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5pPr>
            <a:lvl6pPr indent="0" lvl="5"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6pPr>
            <a:lvl7pPr indent="0" lvl="6"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7pPr>
            <a:lvl8pPr indent="0" lvl="7"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8pPr>
            <a:lvl9pPr indent="0" lvl="8"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56" name="Shape 56"/>
        <p:cNvGrpSpPr/>
        <p:nvPr/>
      </p:nvGrpSpPr>
      <p:grpSpPr>
        <a:xfrm>
          <a:off x="0" y="0"/>
          <a:ext cx="0" cy="0"/>
          <a:chOff x="0" y="0"/>
          <a:chExt cx="0" cy="0"/>
        </a:xfrm>
      </p:grpSpPr>
      <p:sp>
        <p:nvSpPr>
          <p:cNvPr id="57" name="Google Shape;57;p15"/>
          <p:cNvSpPr txBox="1"/>
          <p:nvPr>
            <p:ph type="title"/>
          </p:nvPr>
        </p:nvSpPr>
        <p:spPr>
          <a:xfrm>
            <a:off x="504031" y="167993"/>
            <a:ext cx="9072563" cy="1379064"/>
          </a:xfrm>
          <a:prstGeom prst="rect">
            <a:avLst/>
          </a:prstGeom>
          <a:noFill/>
          <a:ln>
            <a:noFill/>
          </a:ln>
        </p:spPr>
        <p:txBody>
          <a:bodyPr anchorCtr="0" anchor="ctr" bIns="50375" lIns="100775" spcFirstLastPara="1" rIns="50375" wrap="square" tIns="50375">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5"/>
          <p:cNvSpPr txBox="1"/>
          <p:nvPr>
            <p:ph idx="10" type="dt"/>
          </p:nvPr>
        </p:nvSpPr>
        <p:spPr>
          <a:xfrm>
            <a:off x="504031" y="7139692"/>
            <a:ext cx="2352146" cy="302387"/>
          </a:xfrm>
          <a:prstGeom prst="rect">
            <a:avLst/>
          </a:prstGeom>
          <a:noFill/>
          <a:ln>
            <a:noFill/>
          </a:ln>
        </p:spPr>
        <p:txBody>
          <a:bodyPr anchorCtr="0" anchor="b" bIns="0" lIns="120950"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5"/>
          <p:cNvSpPr txBox="1"/>
          <p:nvPr>
            <p:ph idx="11" type="ftr"/>
          </p:nvPr>
        </p:nvSpPr>
        <p:spPr>
          <a:xfrm>
            <a:off x="2911074" y="7139692"/>
            <a:ext cx="6071878" cy="302387"/>
          </a:xfrm>
          <a:prstGeom prst="rect">
            <a:avLst/>
          </a:prstGeom>
          <a:noFill/>
          <a:ln>
            <a:noFill/>
          </a:ln>
        </p:spPr>
        <p:txBody>
          <a:bodyPr anchorCtr="0" anchor="b" bIns="0" lIns="50375"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2" type="sldNum"/>
          </p:nvPr>
        </p:nvSpPr>
        <p:spPr>
          <a:xfrm>
            <a:off x="9044777" y="7139692"/>
            <a:ext cx="809034" cy="302387"/>
          </a:xfrm>
          <a:prstGeom prst="rect">
            <a:avLst/>
          </a:prstGeom>
          <a:noFill/>
          <a:ln>
            <a:noFill/>
          </a:ln>
        </p:spPr>
        <p:txBody>
          <a:bodyPr anchorCtr="0" anchor="b" bIns="0" lIns="100775" spcFirstLastPara="1" rIns="100775" wrap="square" tIns="50375">
            <a:noAutofit/>
          </a:bodyPr>
          <a:lstStyle>
            <a:lvl1pPr indent="0" lvl="0"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1pPr>
            <a:lvl2pPr indent="0" lvl="1"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2pPr>
            <a:lvl3pPr indent="0" lvl="2"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3pPr>
            <a:lvl4pPr indent="0" lvl="3"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4pPr>
            <a:lvl5pPr indent="0" lvl="4"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5pPr>
            <a:lvl6pPr indent="0" lvl="5"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6pPr>
            <a:lvl7pPr indent="0" lvl="6"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7pPr>
            <a:lvl8pPr indent="0" lvl="7"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8pPr>
            <a:lvl9pPr indent="0" lvl="8"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61" name="Shape 61"/>
        <p:cNvGrpSpPr/>
        <p:nvPr/>
      </p:nvGrpSpPr>
      <p:grpSpPr>
        <a:xfrm>
          <a:off x="0" y="0"/>
          <a:ext cx="0" cy="0"/>
          <a:chOff x="0" y="0"/>
          <a:chExt cx="0" cy="0"/>
        </a:xfrm>
      </p:grpSpPr>
      <p:sp>
        <p:nvSpPr>
          <p:cNvPr id="62" name="Google Shape;62;p16"/>
          <p:cNvSpPr txBox="1"/>
          <p:nvPr>
            <p:ph idx="10" type="dt"/>
          </p:nvPr>
        </p:nvSpPr>
        <p:spPr>
          <a:xfrm>
            <a:off x="504031" y="7139692"/>
            <a:ext cx="2352146" cy="302387"/>
          </a:xfrm>
          <a:prstGeom prst="rect">
            <a:avLst/>
          </a:prstGeom>
          <a:noFill/>
          <a:ln>
            <a:noFill/>
          </a:ln>
        </p:spPr>
        <p:txBody>
          <a:bodyPr anchorCtr="0" anchor="b" bIns="0" lIns="120950"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2911074" y="7139692"/>
            <a:ext cx="6071878" cy="302387"/>
          </a:xfrm>
          <a:prstGeom prst="rect">
            <a:avLst/>
          </a:prstGeom>
          <a:noFill/>
          <a:ln>
            <a:noFill/>
          </a:ln>
        </p:spPr>
        <p:txBody>
          <a:bodyPr anchorCtr="0" anchor="b" bIns="0" lIns="50375"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9044777" y="7139692"/>
            <a:ext cx="809034" cy="302387"/>
          </a:xfrm>
          <a:prstGeom prst="rect">
            <a:avLst/>
          </a:prstGeom>
          <a:noFill/>
          <a:ln>
            <a:noFill/>
          </a:ln>
        </p:spPr>
        <p:txBody>
          <a:bodyPr anchorCtr="0" anchor="b" bIns="0" lIns="100775" spcFirstLastPara="1" rIns="100775" wrap="square" tIns="50375">
            <a:noAutofit/>
          </a:bodyPr>
          <a:lstStyle>
            <a:lvl1pPr indent="0" lvl="0"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1pPr>
            <a:lvl2pPr indent="0" lvl="1"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2pPr>
            <a:lvl3pPr indent="0" lvl="2"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3pPr>
            <a:lvl4pPr indent="0" lvl="3"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4pPr>
            <a:lvl5pPr indent="0" lvl="4"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5pPr>
            <a:lvl6pPr indent="0" lvl="5"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6pPr>
            <a:lvl7pPr indent="0" lvl="6"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7pPr>
            <a:lvl8pPr indent="0" lvl="7"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8pPr>
            <a:lvl9pPr indent="0" lvl="8"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185029" y="167993"/>
            <a:ext cx="2782253" cy="1078514"/>
          </a:xfrm>
          <a:prstGeom prst="rect">
            <a:avLst/>
          </a:prstGeom>
          <a:noFill/>
          <a:ln>
            <a:noFill/>
          </a:ln>
        </p:spPr>
        <p:txBody>
          <a:bodyPr anchorCtr="0" anchor="b" bIns="0" lIns="80625" spcFirstLastPara="1" rIns="50375" wrap="square" tIns="50375">
            <a:normAutofit/>
          </a:bodyPr>
          <a:lstStyle>
            <a:lvl1pPr lvl="0" algn="l">
              <a:lnSpc>
                <a:spcPct val="100000"/>
              </a:lnSpc>
              <a:spcBef>
                <a:spcPts val="0"/>
              </a:spcBef>
              <a:spcAft>
                <a:spcPts val="0"/>
              </a:spcAft>
              <a:buClr>
                <a:schemeClr val="lt1"/>
              </a:buClr>
              <a:buSzPts val="2200"/>
              <a:buFont typeface="Corbel"/>
              <a:buNone/>
              <a:defRPr b="0" sz="2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 type="body"/>
          </p:nvPr>
        </p:nvSpPr>
        <p:spPr>
          <a:xfrm>
            <a:off x="3328654" y="1921482"/>
            <a:ext cx="6527096" cy="5025326"/>
          </a:xfrm>
          <a:prstGeom prst="rect">
            <a:avLst/>
          </a:prstGeom>
          <a:noFill/>
          <a:ln>
            <a:noFill/>
          </a:ln>
        </p:spPr>
        <p:txBody>
          <a:bodyPr anchorCtr="0" anchor="t" bIns="50375" lIns="60475" spcFirstLastPara="1" rIns="100775" wrap="square" tIns="100775">
            <a:normAutofit/>
          </a:bodyPr>
          <a:lstStyle>
            <a:lvl1pPr indent="-406400" lvl="0" marL="457200" algn="l">
              <a:lnSpc>
                <a:spcPct val="100000"/>
              </a:lnSpc>
              <a:spcBef>
                <a:spcPts val="0"/>
              </a:spcBef>
              <a:spcAft>
                <a:spcPts val="0"/>
              </a:spcAft>
              <a:buSzPts val="2800"/>
              <a:buChar char="◼"/>
              <a:defRPr sz="3500"/>
            </a:lvl1pPr>
            <a:lvl2pPr indent="-405765" lvl="1" marL="914400" algn="l">
              <a:lnSpc>
                <a:spcPct val="100000"/>
              </a:lnSpc>
              <a:spcBef>
                <a:spcPts val="620"/>
              </a:spcBef>
              <a:spcAft>
                <a:spcPts val="0"/>
              </a:spcAft>
              <a:buSzPts val="2790"/>
              <a:buChar char="▪"/>
              <a:defRPr sz="3100"/>
            </a:lvl2pPr>
            <a:lvl3pPr indent="-393700" lvl="2" marL="1371600" algn="l">
              <a:lnSpc>
                <a:spcPct val="100000"/>
              </a:lnSpc>
              <a:spcBef>
                <a:spcPts val="520"/>
              </a:spcBef>
              <a:spcAft>
                <a:spcPts val="0"/>
              </a:spcAft>
              <a:buSzPts val="2600"/>
              <a:buChar char="▪"/>
              <a:defRPr sz="2600"/>
            </a:lvl3pPr>
            <a:lvl4pPr indent="-368300" lvl="3" marL="1828800" algn="l">
              <a:lnSpc>
                <a:spcPct val="100000"/>
              </a:lnSpc>
              <a:spcBef>
                <a:spcPts val="440"/>
              </a:spcBef>
              <a:spcAft>
                <a:spcPts val="0"/>
              </a:spcAft>
              <a:buSzPts val="2200"/>
              <a:buChar char="▪"/>
              <a:defRPr sz="2200"/>
            </a:lvl4pPr>
            <a:lvl5pPr indent="-368300" lvl="4" marL="2286000" algn="l">
              <a:lnSpc>
                <a:spcPct val="100000"/>
              </a:lnSpc>
              <a:spcBef>
                <a:spcPts val="440"/>
              </a:spcBef>
              <a:spcAft>
                <a:spcPts val="0"/>
              </a:spcAft>
              <a:buSzPts val="2200"/>
              <a:buChar char="?"/>
              <a:defRPr sz="2200"/>
            </a:lvl5pPr>
            <a:lvl6pPr indent="-368300" lvl="5" marL="2743200" algn="l">
              <a:lnSpc>
                <a:spcPct val="100000"/>
              </a:lnSpc>
              <a:spcBef>
                <a:spcPts val="440"/>
              </a:spcBef>
              <a:spcAft>
                <a:spcPts val="0"/>
              </a:spcAft>
              <a:buSzPts val="2200"/>
              <a:buChar char="●"/>
              <a:defRPr sz="2200"/>
            </a:lvl6pPr>
            <a:lvl7pPr indent="-368300" lvl="6" marL="3200400" algn="l">
              <a:lnSpc>
                <a:spcPct val="100000"/>
              </a:lnSpc>
              <a:spcBef>
                <a:spcPts val="440"/>
              </a:spcBef>
              <a:spcAft>
                <a:spcPts val="0"/>
              </a:spcAft>
              <a:buSzPts val="2200"/>
              <a:buChar char="●"/>
              <a:defRPr sz="2200"/>
            </a:lvl7pPr>
            <a:lvl8pPr indent="-368300" lvl="7" marL="3657600" algn="l">
              <a:lnSpc>
                <a:spcPct val="100000"/>
              </a:lnSpc>
              <a:spcBef>
                <a:spcPts val="440"/>
              </a:spcBef>
              <a:spcAft>
                <a:spcPts val="0"/>
              </a:spcAft>
              <a:buSzPts val="2200"/>
              <a:buChar char="●"/>
              <a:defRPr sz="2200"/>
            </a:lvl8pPr>
            <a:lvl9pPr indent="-368300" lvl="8" marL="4114800" algn="l">
              <a:lnSpc>
                <a:spcPct val="100000"/>
              </a:lnSpc>
              <a:spcBef>
                <a:spcPts val="440"/>
              </a:spcBef>
              <a:spcAft>
                <a:spcPts val="0"/>
              </a:spcAft>
              <a:buSzPts val="2200"/>
              <a:buChar char="●"/>
              <a:defRPr sz="2200"/>
            </a:lvl9pPr>
          </a:lstStyle>
          <a:p/>
        </p:txBody>
      </p:sp>
      <p:sp>
        <p:nvSpPr>
          <p:cNvPr id="68" name="Google Shape;68;p17"/>
          <p:cNvSpPr txBox="1"/>
          <p:nvPr>
            <p:ph idx="2" type="body"/>
          </p:nvPr>
        </p:nvSpPr>
        <p:spPr>
          <a:xfrm>
            <a:off x="185030" y="1907025"/>
            <a:ext cx="2721769" cy="5039783"/>
          </a:xfrm>
          <a:prstGeom prst="rect">
            <a:avLst/>
          </a:prstGeom>
          <a:noFill/>
          <a:ln>
            <a:noFill/>
          </a:ln>
        </p:spPr>
        <p:txBody>
          <a:bodyPr anchorCtr="0" anchor="t" bIns="50375" lIns="60475" spcFirstLastPara="1" rIns="100775" wrap="square" tIns="100775">
            <a:normAutofit/>
          </a:bodyPr>
          <a:lstStyle>
            <a:lvl1pPr indent="-228600" lvl="0" marL="457200" algn="l">
              <a:lnSpc>
                <a:spcPct val="100000"/>
              </a:lnSpc>
              <a:spcBef>
                <a:spcPts val="0"/>
              </a:spcBef>
              <a:spcAft>
                <a:spcPts val="0"/>
              </a:spcAft>
              <a:buSzPts val="1200"/>
              <a:buNone/>
              <a:defRPr sz="1500"/>
            </a:lvl1pPr>
            <a:lvl2pPr indent="-228600" lvl="1" marL="914400" algn="l">
              <a:lnSpc>
                <a:spcPct val="100000"/>
              </a:lnSpc>
              <a:spcBef>
                <a:spcPts val="260"/>
              </a:spcBef>
              <a:spcAft>
                <a:spcPts val="0"/>
              </a:spcAft>
              <a:buSzPts val="1170"/>
              <a:buNone/>
              <a:defRPr sz="1300"/>
            </a:lvl2pPr>
            <a:lvl3pPr indent="-228600" lvl="2" marL="1371600" algn="l">
              <a:lnSpc>
                <a:spcPct val="100000"/>
              </a:lnSpc>
              <a:spcBef>
                <a:spcPts val="220"/>
              </a:spcBef>
              <a:spcAft>
                <a:spcPts val="0"/>
              </a:spcAft>
              <a:buSzPts val="1100"/>
              <a:buNone/>
              <a:defRPr sz="1100"/>
            </a:lvl3pPr>
            <a:lvl4pPr indent="-228600" lvl="3" marL="1828800" algn="l">
              <a:lnSpc>
                <a:spcPct val="100000"/>
              </a:lnSpc>
              <a:spcBef>
                <a:spcPts val="200"/>
              </a:spcBef>
              <a:spcAft>
                <a:spcPts val="0"/>
              </a:spcAft>
              <a:buSzPts val="1000"/>
              <a:buNone/>
              <a:defRPr sz="1000"/>
            </a:lvl4pPr>
            <a:lvl5pPr indent="-228600" lvl="4" marL="2286000" algn="l">
              <a:lnSpc>
                <a:spcPct val="100000"/>
              </a:lnSpc>
              <a:spcBef>
                <a:spcPts val="200"/>
              </a:spcBef>
              <a:spcAft>
                <a:spcPts val="0"/>
              </a:spcAft>
              <a:buSzPts val="1000"/>
              <a:buNone/>
              <a:defRPr sz="1000"/>
            </a:lvl5pPr>
            <a:lvl6pPr indent="-228600" lvl="5" marL="2743200" algn="l">
              <a:lnSpc>
                <a:spcPct val="100000"/>
              </a:lnSpc>
              <a:spcBef>
                <a:spcPts val="200"/>
              </a:spcBef>
              <a:spcAft>
                <a:spcPts val="0"/>
              </a:spcAft>
              <a:buSzPts val="1000"/>
              <a:buNone/>
              <a:defRPr sz="1000"/>
            </a:lvl6pPr>
            <a:lvl7pPr indent="-228600" lvl="6" marL="3200400" algn="l">
              <a:lnSpc>
                <a:spcPct val="100000"/>
              </a:lnSpc>
              <a:spcBef>
                <a:spcPts val="200"/>
              </a:spcBef>
              <a:spcAft>
                <a:spcPts val="0"/>
              </a:spcAft>
              <a:buSzPts val="1000"/>
              <a:buNone/>
              <a:defRPr sz="1000"/>
            </a:lvl7pPr>
            <a:lvl8pPr indent="-228600" lvl="7" marL="3657600" algn="l">
              <a:lnSpc>
                <a:spcPct val="100000"/>
              </a:lnSpc>
              <a:spcBef>
                <a:spcPts val="200"/>
              </a:spcBef>
              <a:spcAft>
                <a:spcPts val="0"/>
              </a:spcAft>
              <a:buSzPts val="1000"/>
              <a:buNone/>
              <a:defRPr sz="1000"/>
            </a:lvl8pPr>
            <a:lvl9pPr indent="-228600" lvl="8" marL="4114800" algn="l">
              <a:lnSpc>
                <a:spcPct val="100000"/>
              </a:lnSpc>
              <a:spcBef>
                <a:spcPts val="200"/>
              </a:spcBef>
              <a:spcAft>
                <a:spcPts val="0"/>
              </a:spcAft>
              <a:buSzPts val="1000"/>
              <a:buNone/>
              <a:defRPr sz="1000"/>
            </a:lvl9pPr>
          </a:lstStyle>
          <a:p/>
        </p:txBody>
      </p:sp>
      <p:sp>
        <p:nvSpPr>
          <p:cNvPr id="69" name="Google Shape;69;p17"/>
          <p:cNvSpPr txBox="1"/>
          <p:nvPr>
            <p:ph idx="10" type="dt"/>
          </p:nvPr>
        </p:nvSpPr>
        <p:spPr>
          <a:xfrm>
            <a:off x="504031" y="7139692"/>
            <a:ext cx="2352146" cy="302387"/>
          </a:xfrm>
          <a:prstGeom prst="rect">
            <a:avLst/>
          </a:prstGeom>
          <a:noFill/>
          <a:ln>
            <a:noFill/>
          </a:ln>
        </p:spPr>
        <p:txBody>
          <a:bodyPr anchorCtr="0" anchor="b" bIns="0" lIns="120950"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2911074" y="7139692"/>
            <a:ext cx="6071878" cy="302387"/>
          </a:xfrm>
          <a:prstGeom prst="rect">
            <a:avLst/>
          </a:prstGeom>
          <a:noFill/>
          <a:ln>
            <a:noFill/>
          </a:ln>
        </p:spPr>
        <p:txBody>
          <a:bodyPr anchorCtr="0" anchor="b" bIns="0" lIns="50375"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9044777" y="7139692"/>
            <a:ext cx="809034" cy="302387"/>
          </a:xfrm>
          <a:prstGeom prst="rect">
            <a:avLst/>
          </a:prstGeom>
          <a:noFill/>
          <a:ln>
            <a:noFill/>
          </a:ln>
        </p:spPr>
        <p:txBody>
          <a:bodyPr anchorCtr="0" anchor="b" bIns="0" lIns="100775" spcFirstLastPara="1" rIns="100775" wrap="square" tIns="50375">
            <a:noAutofit/>
          </a:bodyPr>
          <a:lstStyle>
            <a:lvl1pPr indent="0" lvl="0"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1pPr>
            <a:lvl2pPr indent="0" lvl="1"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2pPr>
            <a:lvl3pPr indent="0" lvl="2"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3pPr>
            <a:lvl4pPr indent="0" lvl="3"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4pPr>
            <a:lvl5pPr indent="0" lvl="4"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5pPr>
            <a:lvl6pPr indent="0" lvl="5"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6pPr>
            <a:lvl7pPr indent="0" lvl="6"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7pPr>
            <a:lvl8pPr indent="0" lvl="7"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8pPr>
            <a:lvl9pPr indent="0" lvl="8"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
        <p:nvSpPr>
          <p:cNvPr id="72" name="Google Shape;72;p17"/>
          <p:cNvSpPr/>
          <p:nvPr/>
        </p:nvSpPr>
        <p:spPr>
          <a:xfrm>
            <a:off x="3148252" y="0"/>
            <a:ext cx="50403" cy="1602651"/>
          </a:xfrm>
          <a:prstGeom prst="rect">
            <a:avLst/>
          </a:prstGeom>
          <a:solidFill>
            <a:srgbClr val="FFFFFF"/>
          </a:solidFill>
          <a:ln>
            <a:noFill/>
          </a:ln>
        </p:spPr>
        <p:txBody>
          <a:bodyPr anchorCtr="0" anchor="ctr" bIns="50375" lIns="100775" spcFirstLastPara="1" rIns="100775" wrap="square" tIns="50375">
            <a:noAutofit/>
          </a:bodyPr>
          <a:lstStyle/>
          <a:p>
            <a:pPr indent="0" lvl="0" marL="0" marR="0" rtl="0" algn="ctr">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 name="Google Shape;73;p17"/>
          <p:cNvSpPr/>
          <p:nvPr/>
        </p:nvSpPr>
        <p:spPr>
          <a:xfrm>
            <a:off x="3148252" y="0"/>
            <a:ext cx="50403" cy="1602651"/>
          </a:xfrm>
          <a:prstGeom prst="rect">
            <a:avLst/>
          </a:prstGeom>
          <a:solidFill>
            <a:srgbClr val="FFFFFF"/>
          </a:solidFill>
          <a:ln>
            <a:noFill/>
          </a:ln>
        </p:spPr>
        <p:txBody>
          <a:bodyPr anchorCtr="0" anchor="ctr" bIns="50375" lIns="100775" spcFirstLastPara="1" rIns="100775" wrap="square" tIns="50375">
            <a:noAutofit/>
          </a:bodyPr>
          <a:lstStyle/>
          <a:p>
            <a:pPr indent="0" lvl="0" marL="0" marR="0" rtl="0" algn="ctr">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4" name="Shape 74"/>
        <p:cNvGrpSpPr/>
        <p:nvPr/>
      </p:nvGrpSpPr>
      <p:grpSpPr>
        <a:xfrm>
          <a:off x="0" y="0"/>
          <a:ext cx="0" cy="0"/>
          <a:chOff x="0" y="0"/>
          <a:chExt cx="0" cy="0"/>
        </a:xfrm>
      </p:grpSpPr>
      <p:sp>
        <p:nvSpPr>
          <p:cNvPr id="75" name="Google Shape;75;p18"/>
          <p:cNvSpPr txBox="1"/>
          <p:nvPr>
            <p:ph type="title"/>
          </p:nvPr>
        </p:nvSpPr>
        <p:spPr>
          <a:xfrm>
            <a:off x="181451" y="171352"/>
            <a:ext cx="2783803" cy="1078514"/>
          </a:xfrm>
          <a:prstGeom prst="rect">
            <a:avLst/>
          </a:prstGeom>
          <a:noFill/>
          <a:ln>
            <a:noFill/>
          </a:ln>
        </p:spPr>
        <p:txBody>
          <a:bodyPr anchorCtr="0" anchor="b" bIns="0" lIns="80625" spcFirstLastPara="1" rIns="50375" wrap="square" tIns="50375">
            <a:normAutofit/>
          </a:bodyPr>
          <a:lstStyle>
            <a:lvl1pPr lvl="0" algn="l">
              <a:lnSpc>
                <a:spcPct val="100000"/>
              </a:lnSpc>
              <a:spcBef>
                <a:spcPts val="0"/>
              </a:spcBef>
              <a:spcAft>
                <a:spcPts val="0"/>
              </a:spcAft>
              <a:buClr>
                <a:schemeClr val="lt1"/>
              </a:buClr>
              <a:buSzPts val="2200"/>
              <a:buFont typeface="Corbel"/>
              <a:buNone/>
              <a:defRPr b="0" sz="2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p:nvPr>
            <p:ph idx="2" type="pic"/>
          </p:nvPr>
        </p:nvSpPr>
        <p:spPr>
          <a:xfrm>
            <a:off x="3201244" y="1636726"/>
            <a:ext cx="6887321" cy="5922949"/>
          </a:xfrm>
          <a:prstGeom prst="rect">
            <a:avLst/>
          </a:prstGeom>
          <a:solidFill>
            <a:srgbClr val="D0CFC5"/>
          </a:solidFill>
          <a:ln>
            <a:noFill/>
          </a:ln>
        </p:spPr>
      </p:sp>
      <p:sp>
        <p:nvSpPr>
          <p:cNvPr id="77" name="Google Shape;77;p18"/>
          <p:cNvSpPr txBox="1"/>
          <p:nvPr>
            <p:ph idx="1" type="body"/>
          </p:nvPr>
        </p:nvSpPr>
        <p:spPr>
          <a:xfrm>
            <a:off x="181451" y="1905038"/>
            <a:ext cx="2721769" cy="5039783"/>
          </a:xfrm>
          <a:prstGeom prst="rect">
            <a:avLst/>
          </a:prstGeom>
          <a:noFill/>
          <a:ln>
            <a:noFill/>
          </a:ln>
        </p:spPr>
        <p:txBody>
          <a:bodyPr anchorCtr="0" anchor="t" bIns="50375" lIns="60475" spcFirstLastPara="1" rIns="100775" wrap="square" tIns="100775">
            <a:normAutofit/>
          </a:bodyPr>
          <a:lstStyle>
            <a:lvl1pPr indent="-228600" lvl="0" marL="457200" algn="l">
              <a:lnSpc>
                <a:spcPct val="100000"/>
              </a:lnSpc>
              <a:spcBef>
                <a:spcPts val="0"/>
              </a:spcBef>
              <a:spcAft>
                <a:spcPts val="0"/>
              </a:spcAft>
              <a:buSzPts val="1200"/>
              <a:buNone/>
              <a:defRPr sz="1500"/>
            </a:lvl1pPr>
            <a:lvl2pPr indent="-228600" lvl="1" marL="914400" algn="l">
              <a:lnSpc>
                <a:spcPct val="100000"/>
              </a:lnSpc>
              <a:spcBef>
                <a:spcPts val="260"/>
              </a:spcBef>
              <a:spcAft>
                <a:spcPts val="0"/>
              </a:spcAft>
              <a:buSzPts val="1170"/>
              <a:buNone/>
              <a:defRPr sz="1300"/>
            </a:lvl2pPr>
            <a:lvl3pPr indent="-228600" lvl="2" marL="1371600" algn="l">
              <a:lnSpc>
                <a:spcPct val="100000"/>
              </a:lnSpc>
              <a:spcBef>
                <a:spcPts val="220"/>
              </a:spcBef>
              <a:spcAft>
                <a:spcPts val="0"/>
              </a:spcAft>
              <a:buSzPts val="1100"/>
              <a:buNone/>
              <a:defRPr sz="1100"/>
            </a:lvl3pPr>
            <a:lvl4pPr indent="-228600" lvl="3" marL="1828800" algn="l">
              <a:lnSpc>
                <a:spcPct val="100000"/>
              </a:lnSpc>
              <a:spcBef>
                <a:spcPts val="200"/>
              </a:spcBef>
              <a:spcAft>
                <a:spcPts val="0"/>
              </a:spcAft>
              <a:buSzPts val="1000"/>
              <a:buNone/>
              <a:defRPr sz="1000"/>
            </a:lvl4pPr>
            <a:lvl5pPr indent="-228600" lvl="4" marL="2286000" algn="l">
              <a:lnSpc>
                <a:spcPct val="100000"/>
              </a:lnSpc>
              <a:spcBef>
                <a:spcPts val="200"/>
              </a:spcBef>
              <a:spcAft>
                <a:spcPts val="0"/>
              </a:spcAft>
              <a:buSzPts val="1000"/>
              <a:buNone/>
              <a:defRPr sz="1000"/>
            </a:lvl5pPr>
            <a:lvl6pPr indent="-228600" lvl="5" marL="2743200" algn="l">
              <a:lnSpc>
                <a:spcPct val="100000"/>
              </a:lnSpc>
              <a:spcBef>
                <a:spcPts val="200"/>
              </a:spcBef>
              <a:spcAft>
                <a:spcPts val="0"/>
              </a:spcAft>
              <a:buSzPts val="1000"/>
              <a:buNone/>
              <a:defRPr sz="1000"/>
            </a:lvl6pPr>
            <a:lvl7pPr indent="-228600" lvl="6" marL="3200400" algn="l">
              <a:lnSpc>
                <a:spcPct val="100000"/>
              </a:lnSpc>
              <a:spcBef>
                <a:spcPts val="200"/>
              </a:spcBef>
              <a:spcAft>
                <a:spcPts val="0"/>
              </a:spcAft>
              <a:buSzPts val="1000"/>
              <a:buNone/>
              <a:defRPr sz="1000"/>
            </a:lvl7pPr>
            <a:lvl8pPr indent="-228600" lvl="7" marL="3657600" algn="l">
              <a:lnSpc>
                <a:spcPct val="100000"/>
              </a:lnSpc>
              <a:spcBef>
                <a:spcPts val="200"/>
              </a:spcBef>
              <a:spcAft>
                <a:spcPts val="0"/>
              </a:spcAft>
              <a:buSzPts val="1000"/>
              <a:buNone/>
              <a:defRPr sz="1000"/>
            </a:lvl8pPr>
            <a:lvl9pPr indent="-228600" lvl="8" marL="4114800" algn="l">
              <a:lnSpc>
                <a:spcPct val="100000"/>
              </a:lnSpc>
              <a:spcBef>
                <a:spcPts val="200"/>
              </a:spcBef>
              <a:spcAft>
                <a:spcPts val="0"/>
              </a:spcAft>
              <a:buSzPts val="1000"/>
              <a:buNone/>
              <a:defRPr sz="1000"/>
            </a:lvl9pPr>
          </a:lstStyle>
          <a:p/>
        </p:txBody>
      </p:sp>
      <p:sp>
        <p:nvSpPr>
          <p:cNvPr id="78" name="Google Shape;78;p18"/>
          <p:cNvSpPr txBox="1"/>
          <p:nvPr>
            <p:ph idx="10" type="dt"/>
          </p:nvPr>
        </p:nvSpPr>
        <p:spPr>
          <a:xfrm>
            <a:off x="181451" y="1290185"/>
            <a:ext cx="2782253" cy="221750"/>
          </a:xfrm>
          <a:prstGeom prst="rect">
            <a:avLst/>
          </a:prstGeom>
          <a:noFill/>
          <a:ln>
            <a:noFill/>
          </a:ln>
        </p:spPr>
        <p:txBody>
          <a:bodyPr anchorCtr="0" anchor="b" bIns="0" lIns="120950" spcFirstLastPara="1" rIns="50375" wrap="square" tIns="50375">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8"/>
          <p:cNvSpPr/>
          <p:nvPr/>
        </p:nvSpPr>
        <p:spPr>
          <a:xfrm>
            <a:off x="3148252" y="0"/>
            <a:ext cx="50403" cy="7559675"/>
          </a:xfrm>
          <a:prstGeom prst="rect">
            <a:avLst/>
          </a:prstGeom>
          <a:solidFill>
            <a:srgbClr val="FFFFFF"/>
          </a:solidFill>
          <a:ln>
            <a:noFill/>
          </a:ln>
        </p:spPr>
        <p:txBody>
          <a:bodyPr anchorCtr="0" anchor="ctr" bIns="50375" lIns="100775" spcFirstLastPara="1" rIns="100775" wrap="square" tIns="50375">
            <a:noAutofit/>
          </a:bodyPr>
          <a:lstStyle/>
          <a:p>
            <a:pPr indent="0" lvl="0" marL="0" marR="0" rtl="0" algn="ctr">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0" name="Google Shape;80;p18"/>
          <p:cNvSpPr/>
          <p:nvPr/>
        </p:nvSpPr>
        <p:spPr>
          <a:xfrm>
            <a:off x="3148252" y="0"/>
            <a:ext cx="50403" cy="7559675"/>
          </a:xfrm>
          <a:prstGeom prst="rect">
            <a:avLst/>
          </a:prstGeom>
          <a:solidFill>
            <a:srgbClr val="FFFFFF"/>
          </a:solidFill>
          <a:ln>
            <a:noFill/>
          </a:ln>
        </p:spPr>
        <p:txBody>
          <a:bodyPr anchorCtr="0" anchor="ctr" bIns="50375" lIns="100775" spcFirstLastPara="1" rIns="100775" wrap="square" tIns="50375">
            <a:noAutofit/>
          </a:bodyPr>
          <a:lstStyle/>
          <a:p>
            <a:pPr indent="0" lvl="0" marL="0" marR="0" rtl="0" algn="ctr">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1" name="Google Shape;81;p18"/>
          <p:cNvSpPr txBox="1"/>
          <p:nvPr>
            <p:ph idx="11" type="ftr"/>
          </p:nvPr>
        </p:nvSpPr>
        <p:spPr>
          <a:xfrm>
            <a:off x="3346768" y="1290185"/>
            <a:ext cx="5725795" cy="221750"/>
          </a:xfrm>
          <a:prstGeom prst="rect">
            <a:avLst/>
          </a:prstGeom>
          <a:noFill/>
          <a:ln>
            <a:noFill/>
          </a:ln>
        </p:spPr>
        <p:txBody>
          <a:bodyPr anchorCtr="0" anchor="b" bIns="0" lIns="50375" spcFirstLastPara="1" rIns="50375" wrap="square" tIns="50375">
            <a:noAutofit/>
          </a:bodyPr>
          <a:lstStyle>
            <a:lvl1pPr lvl="0" algn="l">
              <a:lnSpc>
                <a:spcPct val="93000"/>
              </a:lnSpc>
              <a:spcBef>
                <a:spcPts val="0"/>
              </a:spcBef>
              <a:spcAft>
                <a:spcPts val="0"/>
              </a:spcAft>
              <a:buSzPts val="1400"/>
              <a:buNone/>
              <a:defRPr>
                <a:solidFill>
                  <a:srgbClr val="BABABA"/>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8"/>
          <p:cNvSpPr txBox="1"/>
          <p:nvPr>
            <p:ph idx="12" type="sldNum"/>
          </p:nvPr>
        </p:nvSpPr>
        <p:spPr>
          <a:xfrm>
            <a:off x="9193530" y="1290185"/>
            <a:ext cx="809034" cy="221750"/>
          </a:xfrm>
          <a:prstGeom prst="rect">
            <a:avLst/>
          </a:prstGeom>
          <a:noFill/>
          <a:ln>
            <a:noFill/>
          </a:ln>
        </p:spPr>
        <p:txBody>
          <a:bodyPr anchorCtr="0" anchor="b" bIns="0" lIns="100775" spcFirstLastPara="1" rIns="100775" wrap="square" tIns="50375">
            <a:noAutofit/>
          </a:bodyPr>
          <a:lstStyle>
            <a:lvl1pPr indent="0" lvl="0"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1pPr>
            <a:lvl2pPr indent="0" lvl="1"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2pPr>
            <a:lvl3pPr indent="0" lvl="2"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3pPr>
            <a:lvl4pPr indent="0" lvl="3"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4pPr>
            <a:lvl5pPr indent="0" lvl="4"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5pPr>
            <a:lvl6pPr indent="0" lvl="5"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6pPr>
            <a:lvl7pPr indent="0" lvl="6"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7pPr>
            <a:lvl8pPr indent="0" lvl="7"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8pPr>
            <a:lvl9pPr indent="0" lvl="8" marL="0" marR="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9"/>
          <p:cNvSpPr/>
          <p:nvPr/>
        </p:nvSpPr>
        <p:spPr>
          <a:xfrm>
            <a:off x="0" y="1582808"/>
            <a:ext cx="10080625" cy="50398"/>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50375" lIns="100775" spcFirstLastPara="1" rIns="100775" wrap="square" tIns="50375">
            <a:noAutofit/>
          </a:bodyPr>
          <a:lstStyle/>
          <a:p>
            <a:pPr indent="0" lvl="0" marL="0" marR="0" rtl="0" algn="ctr">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 name="Google Shape;12;p9"/>
          <p:cNvSpPr/>
          <p:nvPr/>
        </p:nvSpPr>
        <p:spPr>
          <a:xfrm>
            <a:off x="1" y="1"/>
            <a:ext cx="10080624" cy="1580425"/>
          </a:xfrm>
          <a:prstGeom prst="rect">
            <a:avLst/>
          </a:prstGeom>
          <a:solidFill>
            <a:srgbClr val="3774B9"/>
          </a:solidFill>
          <a:ln>
            <a:noFill/>
          </a:ln>
        </p:spPr>
        <p:txBody>
          <a:bodyPr anchorCtr="0" anchor="ctr" bIns="50375" lIns="100775" spcFirstLastPara="1" rIns="100775" wrap="square" tIns="50375">
            <a:noAutofit/>
          </a:bodyPr>
          <a:lstStyle/>
          <a:p>
            <a:pPr indent="0" lvl="0" marL="0" marR="0" rtl="0" algn="ctr">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 name="Google Shape;13;p9"/>
          <p:cNvSpPr txBox="1"/>
          <p:nvPr>
            <p:ph type="title"/>
          </p:nvPr>
        </p:nvSpPr>
        <p:spPr>
          <a:xfrm>
            <a:off x="504031" y="167993"/>
            <a:ext cx="9072563" cy="1379064"/>
          </a:xfrm>
          <a:prstGeom prst="rect">
            <a:avLst/>
          </a:prstGeom>
          <a:noFill/>
          <a:ln>
            <a:noFill/>
          </a:ln>
        </p:spPr>
        <p:txBody>
          <a:bodyPr anchorCtr="0" anchor="ctr" bIns="50375" lIns="100775" spcFirstLastPara="1" rIns="50375" wrap="square" tIns="50375">
            <a:normAutofit/>
          </a:bodyPr>
          <a:lstStyle>
            <a:lvl1pPr lvl="0" marR="0" rtl="0" algn="l">
              <a:lnSpc>
                <a:spcPct val="100000"/>
              </a:lnSpc>
              <a:spcBef>
                <a:spcPts val="0"/>
              </a:spcBef>
              <a:spcAft>
                <a:spcPts val="0"/>
              </a:spcAft>
              <a:buClr>
                <a:schemeClr val="lt1"/>
              </a:buClr>
              <a:buSzPts val="5000"/>
              <a:buFont typeface="Corbel"/>
              <a:buNone/>
              <a:defRPr b="1" i="0" sz="5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9"/>
          <p:cNvSpPr txBox="1"/>
          <p:nvPr>
            <p:ph idx="1" type="body"/>
          </p:nvPr>
        </p:nvSpPr>
        <p:spPr>
          <a:xfrm>
            <a:off x="504031" y="1956820"/>
            <a:ext cx="9072563" cy="5098877"/>
          </a:xfrm>
          <a:prstGeom prst="rect">
            <a:avLst/>
          </a:prstGeom>
          <a:noFill/>
          <a:ln>
            <a:noFill/>
          </a:ln>
        </p:spPr>
        <p:txBody>
          <a:bodyPr anchorCtr="0" anchor="t" bIns="50375" lIns="60475" spcFirstLastPara="1" rIns="100775" wrap="square" tIns="100775">
            <a:normAutofit/>
          </a:bodyPr>
          <a:lstStyle>
            <a:lvl1pPr indent="-406400" lvl="0" marL="457200" marR="0" rtl="0" algn="l">
              <a:lnSpc>
                <a:spcPct val="100000"/>
              </a:lnSpc>
              <a:spcBef>
                <a:spcPts val="0"/>
              </a:spcBef>
              <a:spcAft>
                <a:spcPts val="0"/>
              </a:spcAft>
              <a:buClr>
                <a:schemeClr val="accent1"/>
              </a:buClr>
              <a:buSzPts val="2800"/>
              <a:buFont typeface="Noto Sans Symbols"/>
              <a:buChar char="◼"/>
              <a:defRPr b="0" i="0" sz="3500" u="none" cap="none" strike="noStrike">
                <a:solidFill>
                  <a:schemeClr val="dk1"/>
                </a:solidFill>
                <a:latin typeface="Corbel"/>
                <a:ea typeface="Corbel"/>
                <a:cs typeface="Corbel"/>
                <a:sym typeface="Corbel"/>
              </a:defRPr>
            </a:lvl1pPr>
            <a:lvl2pPr indent="-405765" lvl="1" marL="914400" marR="0" rtl="0" algn="l">
              <a:lnSpc>
                <a:spcPct val="100000"/>
              </a:lnSpc>
              <a:spcBef>
                <a:spcPts val="620"/>
              </a:spcBef>
              <a:spcAft>
                <a:spcPts val="0"/>
              </a:spcAft>
              <a:buClr>
                <a:schemeClr val="accent2"/>
              </a:buClr>
              <a:buSzPts val="2790"/>
              <a:buFont typeface="Noto Sans Symbols"/>
              <a:buChar char="▪"/>
              <a:defRPr b="0" i="0" sz="3100" u="none" cap="none" strike="noStrike">
                <a:solidFill>
                  <a:schemeClr val="dk1"/>
                </a:solidFill>
                <a:latin typeface="Corbel"/>
                <a:ea typeface="Corbel"/>
                <a:cs typeface="Corbel"/>
                <a:sym typeface="Corbel"/>
              </a:defRPr>
            </a:lvl2pPr>
            <a:lvl3pPr indent="-393700" lvl="2" marL="1371600" marR="0" rtl="0" algn="l">
              <a:lnSpc>
                <a:spcPct val="100000"/>
              </a:lnSpc>
              <a:spcBef>
                <a:spcPts val="520"/>
              </a:spcBef>
              <a:spcAft>
                <a:spcPts val="0"/>
              </a:spcAft>
              <a:buClr>
                <a:schemeClr val="accent3"/>
              </a:buClr>
              <a:buSzPts val="2600"/>
              <a:buFont typeface="Arial"/>
              <a:buChar char="▪"/>
              <a:defRPr b="0" i="0" sz="2600" u="none" cap="none" strike="noStrike">
                <a:solidFill>
                  <a:schemeClr val="dk1"/>
                </a:solidFill>
                <a:latin typeface="Corbel"/>
                <a:ea typeface="Corbel"/>
                <a:cs typeface="Corbel"/>
                <a:sym typeface="Corbel"/>
              </a:defRPr>
            </a:lvl3pPr>
            <a:lvl4pPr indent="-368300" lvl="3" marL="1828800" marR="0" rtl="0" algn="l">
              <a:lnSpc>
                <a:spcPct val="100000"/>
              </a:lnSpc>
              <a:spcBef>
                <a:spcPts val="440"/>
              </a:spcBef>
              <a:spcAft>
                <a:spcPts val="0"/>
              </a:spcAft>
              <a:buClr>
                <a:schemeClr val="accent4"/>
              </a:buClr>
              <a:buSzPts val="2200"/>
              <a:buFont typeface="Arial"/>
              <a:buChar char="▪"/>
              <a:defRPr b="0" i="0" sz="2200" u="none" cap="none" strike="noStrike">
                <a:solidFill>
                  <a:schemeClr val="dk1"/>
                </a:solidFill>
                <a:latin typeface="Corbel"/>
                <a:ea typeface="Corbel"/>
                <a:cs typeface="Corbel"/>
                <a:sym typeface="Corbel"/>
              </a:defRPr>
            </a:lvl4pPr>
            <a:lvl5pPr indent="-368300" lvl="4" marL="2286000" marR="0" rtl="0" algn="l">
              <a:lnSpc>
                <a:spcPct val="100000"/>
              </a:lnSpc>
              <a:spcBef>
                <a:spcPts val="440"/>
              </a:spcBef>
              <a:spcAft>
                <a:spcPts val="0"/>
              </a:spcAft>
              <a:buClr>
                <a:schemeClr val="accent5"/>
              </a:buClr>
              <a:buSzPts val="2200"/>
              <a:buFont typeface="Noto Sans Symbols"/>
              <a:buChar char="🢝"/>
              <a:defRPr b="0" i="0" sz="2200" u="none" cap="none" strike="noStrike">
                <a:solidFill>
                  <a:schemeClr val="dk1"/>
                </a:solidFill>
                <a:latin typeface="Corbel"/>
                <a:ea typeface="Corbel"/>
                <a:cs typeface="Corbel"/>
                <a:sym typeface="Corbel"/>
              </a:defRPr>
            </a:lvl5pPr>
            <a:lvl6pPr indent="-368300" lvl="5" marL="2743200" marR="0" rtl="0" algn="l">
              <a:lnSpc>
                <a:spcPct val="100000"/>
              </a:lnSpc>
              <a:spcBef>
                <a:spcPts val="440"/>
              </a:spcBef>
              <a:spcAft>
                <a:spcPts val="0"/>
              </a:spcAft>
              <a:buClr>
                <a:schemeClr val="accent6"/>
              </a:buClr>
              <a:buSzPts val="2200"/>
              <a:buFont typeface="Noto Sans Symbols"/>
              <a:buChar char="●"/>
              <a:defRPr b="0" i="0" sz="2200" u="none" cap="none" strike="noStrike">
                <a:solidFill>
                  <a:schemeClr val="dk1"/>
                </a:solidFill>
                <a:latin typeface="Corbel"/>
                <a:ea typeface="Corbel"/>
                <a:cs typeface="Corbel"/>
                <a:sym typeface="Corbel"/>
              </a:defRPr>
            </a:lvl6pPr>
            <a:lvl7pPr indent="-355600" lvl="6" marL="3200400" marR="0" rtl="0" algn="l">
              <a:lnSpc>
                <a:spcPct val="100000"/>
              </a:lnSpc>
              <a:spcBef>
                <a:spcPts val="400"/>
              </a:spcBef>
              <a:spcAft>
                <a:spcPts val="0"/>
              </a:spcAft>
              <a:buClr>
                <a:schemeClr val="accent1"/>
              </a:buClr>
              <a:buSzPts val="2000"/>
              <a:buFont typeface="Noto Sans Symbols"/>
              <a:buChar char="●"/>
              <a:defRPr b="0" i="0" sz="2000" u="none" cap="none" strike="noStrike">
                <a:solidFill>
                  <a:schemeClr val="dk1"/>
                </a:solidFill>
                <a:latin typeface="Corbel"/>
                <a:ea typeface="Corbel"/>
                <a:cs typeface="Corbel"/>
                <a:sym typeface="Corbel"/>
              </a:defRPr>
            </a:lvl7pPr>
            <a:lvl8pPr indent="-355600" lvl="7" marL="36576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Corbel"/>
                <a:ea typeface="Corbel"/>
                <a:cs typeface="Corbel"/>
                <a:sym typeface="Corbel"/>
              </a:defRPr>
            </a:lvl8pPr>
            <a:lvl9pPr indent="-355600" lvl="8" marL="4114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orbel"/>
                <a:ea typeface="Corbel"/>
                <a:cs typeface="Corbel"/>
                <a:sym typeface="Corbel"/>
              </a:defRPr>
            </a:lvl9pPr>
          </a:lstStyle>
          <a:p/>
        </p:txBody>
      </p:sp>
      <p:sp>
        <p:nvSpPr>
          <p:cNvPr id="15" name="Google Shape;15;p9"/>
          <p:cNvSpPr txBox="1"/>
          <p:nvPr>
            <p:ph idx="10" type="dt"/>
          </p:nvPr>
        </p:nvSpPr>
        <p:spPr>
          <a:xfrm>
            <a:off x="504031" y="7139692"/>
            <a:ext cx="2352146" cy="302387"/>
          </a:xfrm>
          <a:prstGeom prst="rect">
            <a:avLst/>
          </a:prstGeom>
          <a:noFill/>
          <a:ln>
            <a:noFill/>
          </a:ln>
        </p:spPr>
        <p:txBody>
          <a:bodyPr anchorCtr="0" anchor="b" bIns="0" lIns="120950" spcFirstLastPara="1" rIns="50375" wrap="square" tIns="50375">
            <a:noAutofit/>
          </a:bodyPr>
          <a:lstStyle>
            <a:lvl1pPr lvl="0" marR="0" rtl="0" algn="l">
              <a:lnSpc>
                <a:spcPct val="93000"/>
              </a:lnSpc>
              <a:spcBef>
                <a:spcPts val="0"/>
              </a:spcBef>
              <a:spcAft>
                <a:spcPts val="0"/>
              </a:spcAft>
              <a:buClr>
                <a:srgbClr val="000000"/>
              </a:buClr>
              <a:buSzPts val="1400"/>
              <a:buFont typeface="Arial"/>
              <a:buNone/>
              <a:defRPr b="0" i="0" sz="1300" u="none" cap="none" strike="noStrike">
                <a:solidFill>
                  <a:srgbClr val="414141"/>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6" name="Google Shape;16;p9"/>
          <p:cNvSpPr txBox="1"/>
          <p:nvPr>
            <p:ph idx="11" type="ftr"/>
          </p:nvPr>
        </p:nvSpPr>
        <p:spPr>
          <a:xfrm>
            <a:off x="2911074" y="7139692"/>
            <a:ext cx="6071878" cy="302387"/>
          </a:xfrm>
          <a:prstGeom prst="rect">
            <a:avLst/>
          </a:prstGeom>
          <a:noFill/>
          <a:ln>
            <a:noFill/>
          </a:ln>
        </p:spPr>
        <p:txBody>
          <a:bodyPr anchorCtr="0" anchor="b" bIns="0" lIns="50375" spcFirstLastPara="1" rIns="50375" wrap="square" tIns="50375">
            <a:noAutofit/>
          </a:bodyPr>
          <a:lstStyle>
            <a:lvl1pPr lvl="0" marR="0" rtl="0" algn="l">
              <a:lnSpc>
                <a:spcPct val="93000"/>
              </a:lnSpc>
              <a:spcBef>
                <a:spcPts val="0"/>
              </a:spcBef>
              <a:spcAft>
                <a:spcPts val="0"/>
              </a:spcAft>
              <a:buClr>
                <a:srgbClr val="000000"/>
              </a:buClr>
              <a:buSzPts val="1400"/>
              <a:buFont typeface="Arial"/>
              <a:buNone/>
              <a:defRPr b="0" i="0" sz="1300" u="none" cap="none" strike="noStrike">
                <a:solidFill>
                  <a:srgbClr val="414141"/>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7" name="Google Shape;17;p9"/>
          <p:cNvSpPr txBox="1"/>
          <p:nvPr>
            <p:ph idx="12" type="sldNum"/>
          </p:nvPr>
        </p:nvSpPr>
        <p:spPr>
          <a:xfrm>
            <a:off x="9044777" y="7139692"/>
            <a:ext cx="809034" cy="302387"/>
          </a:xfrm>
          <a:prstGeom prst="rect">
            <a:avLst/>
          </a:prstGeom>
          <a:noFill/>
          <a:ln>
            <a:noFill/>
          </a:ln>
        </p:spPr>
        <p:txBody>
          <a:bodyPr anchorCtr="0" anchor="b" bIns="0" lIns="100775" spcFirstLastPara="1" rIns="100775" wrap="square" tIns="50375">
            <a:noAutofit/>
          </a:bodyPr>
          <a:lstStyle>
            <a:lvl1pPr indent="0" lvl="0" marL="0" marR="0" rtl="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1pPr>
            <a:lvl2pPr indent="0" lvl="1" marL="0" marR="0" rtl="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2pPr>
            <a:lvl3pPr indent="0" lvl="2" marL="0" marR="0" rtl="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3pPr>
            <a:lvl4pPr indent="0" lvl="3" marL="0" marR="0" rtl="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4pPr>
            <a:lvl5pPr indent="0" lvl="4" marL="0" marR="0" rtl="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5pPr>
            <a:lvl6pPr indent="0" lvl="5" marL="0" marR="0" rtl="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6pPr>
            <a:lvl7pPr indent="0" lvl="6" marL="0" marR="0" rtl="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7pPr>
            <a:lvl8pPr indent="0" lvl="7" marL="0" marR="0" rtl="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8pPr>
            <a:lvl9pPr indent="0" lvl="8" marL="0" marR="0" rtl="0" algn="r">
              <a:lnSpc>
                <a:spcPct val="93000"/>
              </a:lnSpc>
              <a:spcBef>
                <a:spcPts val="0"/>
              </a:spcBef>
              <a:spcAft>
                <a:spcPts val="0"/>
              </a:spcAft>
              <a:buClr>
                <a:srgbClr val="000000"/>
              </a:buClr>
              <a:buSzPts val="1300"/>
              <a:buFont typeface="Arial"/>
              <a:buNone/>
              <a:defRPr b="0" i="0" sz="1300" u="none" cap="none" strike="noStrike">
                <a:solidFill>
                  <a:srgbClr val="41414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tareao.es/tutorial/terminal/redirigir-entrada-y-salida-en-linu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iJTmFahX_AI"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ctrTitle"/>
          </p:nvPr>
        </p:nvSpPr>
        <p:spPr>
          <a:xfrm>
            <a:off x="756047" y="3909871"/>
            <a:ext cx="8904552" cy="1633891"/>
          </a:xfrm>
          <a:prstGeom prst="rect">
            <a:avLst/>
          </a:prstGeom>
          <a:noFill/>
          <a:ln>
            <a:noFill/>
          </a:ln>
        </p:spPr>
        <p:txBody>
          <a:bodyPr anchorCtr="0" anchor="t" bIns="0" lIns="100775" spcFirstLastPara="1" rIns="50375" wrap="square" tIns="0">
            <a:normAutofit/>
          </a:bodyPr>
          <a:lstStyle/>
          <a:p>
            <a:pPr indent="0" lvl="0" marL="0" rtl="0" algn="l">
              <a:lnSpc>
                <a:spcPct val="100000"/>
              </a:lnSpc>
              <a:spcBef>
                <a:spcPts val="0"/>
              </a:spcBef>
              <a:spcAft>
                <a:spcPts val="0"/>
              </a:spcAft>
              <a:buClr>
                <a:schemeClr val="lt1"/>
              </a:buClr>
              <a:buSzPts val="5200"/>
              <a:buFont typeface="Corbel"/>
              <a:buNone/>
            </a:pPr>
            <a:r>
              <a:rPr lang="es-CO"/>
              <a:t>R</a:t>
            </a:r>
            <a:r>
              <a:rPr lang="es-CO"/>
              <a:t>edirigir entrada y salida en linux</a:t>
            </a:r>
            <a:endParaRPr/>
          </a:p>
        </p:txBody>
      </p:sp>
      <p:sp>
        <p:nvSpPr>
          <p:cNvPr id="104" name="Google Shape;104;p1"/>
          <p:cNvSpPr txBox="1"/>
          <p:nvPr>
            <p:ph idx="1" type="subTitle"/>
          </p:nvPr>
        </p:nvSpPr>
        <p:spPr>
          <a:xfrm>
            <a:off x="749125" y="2580586"/>
            <a:ext cx="8904552" cy="1329285"/>
          </a:xfrm>
          <a:prstGeom prst="rect">
            <a:avLst/>
          </a:prstGeom>
          <a:noFill/>
          <a:ln>
            <a:noFill/>
          </a:ln>
        </p:spPr>
        <p:txBody>
          <a:bodyPr anchorCtr="0" anchor="b" bIns="0" lIns="131025" spcFirstLastPara="1" rIns="50375" wrap="square" tIns="0">
            <a:normAutofit/>
          </a:bodyPr>
          <a:lstStyle/>
          <a:p>
            <a:pPr indent="0" lvl="0" marL="0" rtl="0" algn="l">
              <a:lnSpc>
                <a:spcPct val="100000"/>
              </a:lnSpc>
              <a:spcBef>
                <a:spcPts val="0"/>
              </a:spcBef>
              <a:spcAft>
                <a:spcPts val="0"/>
              </a:spcAft>
              <a:buClr>
                <a:schemeClr val="dk1"/>
              </a:buClr>
              <a:buSzPts val="1760"/>
              <a:buFont typeface="Arial"/>
              <a:buNone/>
            </a:pPr>
            <a:r>
              <a:rPr lang="es-CO">
                <a:solidFill>
                  <a:schemeClr val="lt1"/>
                </a:solidFill>
              </a:rPr>
              <a:t> Infraestructura Computacional</a:t>
            </a:r>
            <a:endParaRPr>
              <a:solidFill>
                <a:schemeClr val="lt1"/>
              </a:solidFill>
            </a:endParaRPr>
          </a:p>
        </p:txBody>
      </p:sp>
      <p:sp>
        <p:nvSpPr>
          <p:cNvPr id="105" name="Google Shape;105;p1"/>
          <p:cNvSpPr txBox="1"/>
          <p:nvPr/>
        </p:nvSpPr>
        <p:spPr>
          <a:xfrm>
            <a:off x="4392240" y="6130710"/>
            <a:ext cx="4538100" cy="29280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1600"/>
              <a:buFont typeface="Arial"/>
              <a:buNone/>
            </a:pPr>
            <a:r>
              <a:t/>
            </a:r>
            <a:endParaRPr b="0" i="0" sz="1400" u="none" cap="none" strike="noStrike">
              <a:solidFill>
                <a:srgbClr val="000000"/>
              </a:solidFill>
              <a:latin typeface="Arial"/>
              <a:ea typeface="Arial"/>
              <a:cs typeface="Arial"/>
              <a:sym typeface="Arial"/>
            </a:endParaRPr>
          </a:p>
        </p:txBody>
      </p:sp>
      <p:pic>
        <p:nvPicPr>
          <p:cNvPr descr="by-nc-sa.png" id="106" name="Google Shape;106;p1"/>
          <p:cNvPicPr preferRelativeResize="0"/>
          <p:nvPr/>
        </p:nvPicPr>
        <p:blipFill rotWithShape="1">
          <a:blip r:embed="rId3">
            <a:alphaModFix/>
          </a:blip>
          <a:srcRect b="0" l="0" r="0" t="0"/>
          <a:stretch/>
        </p:blipFill>
        <p:spPr>
          <a:xfrm>
            <a:off x="1079872" y="6085070"/>
            <a:ext cx="1833656" cy="641552"/>
          </a:xfrm>
          <a:prstGeom prst="rect">
            <a:avLst/>
          </a:prstGeom>
          <a:noFill/>
          <a:ln>
            <a:noFill/>
          </a:ln>
        </p:spPr>
      </p:pic>
      <p:pic>
        <p:nvPicPr>
          <p:cNvPr id="107" name="Google Shape;107;p1"/>
          <p:cNvPicPr preferRelativeResize="0"/>
          <p:nvPr/>
        </p:nvPicPr>
        <p:blipFill rotWithShape="1">
          <a:blip r:embed="rId4">
            <a:alphaModFix/>
          </a:blip>
          <a:srcRect b="0" l="0" r="0" t="0"/>
          <a:stretch/>
        </p:blipFill>
        <p:spPr>
          <a:xfrm>
            <a:off x="5809873" y="232575"/>
            <a:ext cx="3843800" cy="3843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25ec686ac8_0_123"/>
          <p:cNvSpPr txBox="1"/>
          <p:nvPr>
            <p:ph type="title"/>
          </p:nvPr>
        </p:nvSpPr>
        <p:spPr>
          <a:xfrm>
            <a:off x="504031" y="171352"/>
            <a:ext cx="9072600" cy="1380900"/>
          </a:xfrm>
          <a:prstGeom prst="rect">
            <a:avLst/>
          </a:prstGeom>
          <a:noFill/>
          <a:ln>
            <a:noFill/>
          </a:ln>
        </p:spPr>
        <p:txBody>
          <a:bodyPr anchorCtr="0" anchor="ctr" bIns="50375" lIns="100775" spcFirstLastPara="1" rIns="50375" wrap="square" tIns="50375">
            <a:normAutofit/>
          </a:bodyPr>
          <a:lstStyle/>
          <a:p>
            <a:pPr indent="0" lvl="0" marL="0" rtl="0" algn="l">
              <a:spcBef>
                <a:spcPts val="0"/>
              </a:spcBef>
              <a:spcAft>
                <a:spcPts val="0"/>
              </a:spcAft>
              <a:buClr>
                <a:schemeClr val="lt1"/>
              </a:buClr>
              <a:buSzPts val="5000"/>
              <a:buFont typeface="Corbel"/>
              <a:buNone/>
            </a:pPr>
            <a:r>
              <a:rPr lang="es-CO"/>
              <a:t>Redirigir los errores</a:t>
            </a:r>
            <a:endParaRPr/>
          </a:p>
        </p:txBody>
      </p:sp>
      <p:sp>
        <p:nvSpPr>
          <p:cNvPr id="186" name="Google Shape;186;g125ec686ac8_0_123"/>
          <p:cNvSpPr txBox="1"/>
          <p:nvPr>
            <p:ph idx="10" type="dt"/>
          </p:nvPr>
        </p:nvSpPr>
        <p:spPr>
          <a:xfrm>
            <a:off x="504031" y="7139692"/>
            <a:ext cx="2352000" cy="302400"/>
          </a:xfrm>
          <a:prstGeom prst="rect">
            <a:avLst/>
          </a:prstGeom>
          <a:noFill/>
          <a:ln>
            <a:noFill/>
          </a:ln>
        </p:spPr>
        <p:txBody>
          <a:bodyPr anchorCtr="0" anchor="b" bIns="0" lIns="120950" spcFirstLastPara="1" rIns="50375" wrap="square" tIns="50375">
            <a:noAutofit/>
          </a:bodyPr>
          <a:lstStyle/>
          <a:p>
            <a:pPr indent="0" lvl="0" marL="0" rtl="0" algn="l">
              <a:lnSpc>
                <a:spcPct val="93000"/>
              </a:lnSpc>
              <a:spcBef>
                <a:spcPts val="0"/>
              </a:spcBef>
              <a:spcAft>
                <a:spcPts val="0"/>
              </a:spcAft>
              <a:buClr>
                <a:schemeClr val="dk1"/>
              </a:buClr>
              <a:buSzPts val="1400"/>
              <a:buFont typeface="Arial"/>
              <a:buNone/>
            </a:pPr>
            <a:r>
              <a:rPr lang="es-CO"/>
              <a:t>25/04/2022</a:t>
            </a:r>
            <a:endParaRPr/>
          </a:p>
        </p:txBody>
      </p:sp>
      <p:sp>
        <p:nvSpPr>
          <p:cNvPr id="187" name="Google Shape;187;g125ec686ac8_0_123"/>
          <p:cNvSpPr txBox="1"/>
          <p:nvPr>
            <p:ph idx="12" type="sldNum"/>
          </p:nvPr>
        </p:nvSpPr>
        <p:spPr>
          <a:xfrm>
            <a:off x="9044777" y="7139692"/>
            <a:ext cx="809100" cy="302400"/>
          </a:xfrm>
          <a:prstGeom prst="rect">
            <a:avLst/>
          </a:prstGeom>
          <a:noFill/>
          <a:ln>
            <a:noFill/>
          </a:ln>
        </p:spPr>
        <p:txBody>
          <a:bodyPr anchorCtr="0" anchor="b" bIns="0" lIns="100775" spcFirstLastPara="1" rIns="100775" wrap="square" tIns="50375">
            <a:noAutofit/>
          </a:bodyPr>
          <a:lstStyle/>
          <a:p>
            <a:pPr indent="0" lvl="0" marL="0" rtl="0" algn="r">
              <a:lnSpc>
                <a:spcPct val="93000"/>
              </a:lnSpc>
              <a:spcBef>
                <a:spcPts val="0"/>
              </a:spcBef>
              <a:spcAft>
                <a:spcPts val="0"/>
              </a:spcAft>
              <a:buClr>
                <a:srgbClr val="000000"/>
              </a:buClr>
              <a:buSzPts val="1300"/>
              <a:buFont typeface="Arial"/>
              <a:buNone/>
            </a:pPr>
            <a:fld id="{00000000-1234-1234-1234-123412341234}" type="slidenum">
              <a:rPr lang="es-CO"/>
              <a:t>‹#›</a:t>
            </a:fld>
            <a:endParaRPr/>
          </a:p>
        </p:txBody>
      </p:sp>
      <p:sp>
        <p:nvSpPr>
          <p:cNvPr id="188" name="Google Shape;188;g125ec686ac8_0_123"/>
          <p:cNvSpPr txBox="1"/>
          <p:nvPr>
            <p:ph idx="11" type="ftr"/>
          </p:nvPr>
        </p:nvSpPr>
        <p:spPr>
          <a:xfrm>
            <a:off x="1897040" y="7120788"/>
            <a:ext cx="6072000" cy="302400"/>
          </a:xfrm>
          <a:prstGeom prst="rect">
            <a:avLst/>
          </a:prstGeom>
          <a:noFill/>
          <a:ln>
            <a:noFill/>
          </a:ln>
        </p:spPr>
        <p:txBody>
          <a:bodyPr anchorCtr="0" anchor="b" bIns="0" lIns="50375" spcFirstLastPara="1" rIns="50375" wrap="square" tIns="50375">
            <a:noAutofit/>
          </a:bodyPr>
          <a:lstStyle/>
          <a:p>
            <a:pPr indent="0" lvl="0" marL="0" rtl="0" algn="ctr">
              <a:lnSpc>
                <a:spcPct val="93000"/>
              </a:lnSpc>
              <a:spcBef>
                <a:spcPts val="0"/>
              </a:spcBef>
              <a:spcAft>
                <a:spcPts val="0"/>
              </a:spcAft>
              <a:buClr>
                <a:schemeClr val="dk1"/>
              </a:buClr>
              <a:buSzPts val="1400"/>
              <a:buFont typeface="Arial"/>
              <a:buNone/>
            </a:pPr>
            <a:r>
              <a:rPr lang="es-CO"/>
              <a:t>Redirigir entrada y salida en linux</a:t>
            </a:r>
            <a:endParaRPr/>
          </a:p>
        </p:txBody>
      </p:sp>
      <p:sp>
        <p:nvSpPr>
          <p:cNvPr id="189" name="Google Shape;189;g125ec686ac8_0_123"/>
          <p:cNvSpPr txBox="1"/>
          <p:nvPr>
            <p:ph idx="1" type="body"/>
          </p:nvPr>
        </p:nvSpPr>
        <p:spPr>
          <a:xfrm>
            <a:off x="504031" y="1956820"/>
            <a:ext cx="9072600" cy="5098800"/>
          </a:xfrm>
          <a:prstGeom prst="rect">
            <a:avLst/>
          </a:prstGeom>
        </p:spPr>
        <p:txBody>
          <a:bodyPr anchorCtr="0" anchor="t" bIns="50375" lIns="60475" spcFirstLastPara="1" rIns="100775" wrap="square" tIns="100775">
            <a:normAutofit lnSpcReduction="10000"/>
          </a:bodyPr>
          <a:lstStyle/>
          <a:p>
            <a:pPr indent="0" lvl="0" marL="0" rtl="0" algn="just">
              <a:spcBef>
                <a:spcPts val="0"/>
              </a:spcBef>
              <a:spcAft>
                <a:spcPts val="0"/>
              </a:spcAft>
              <a:buNone/>
            </a:pPr>
            <a:r>
              <a:rPr lang="es-CO"/>
              <a:t>Para redirigir la salida de error de un comando, es necesario especificar el número del archivo de error. Así anteriormente, te he dicho que puedes ejecutar opcionalmente </a:t>
            </a:r>
            <a:r>
              <a:rPr b="1" lang="es-CO"/>
              <a:t>ls 1&gt;salida.txt</a:t>
            </a:r>
            <a:r>
              <a:rPr lang="es-CO"/>
              <a:t>. Para el caso del error, esto no es opcional. En este caso debes ejecutar </a:t>
            </a:r>
            <a:r>
              <a:rPr b="1" lang="es-CO"/>
              <a:t>ls 2&gt;error.log</a:t>
            </a:r>
            <a:r>
              <a:rPr lang="es-CO"/>
              <a:t>.</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CO"/>
              <a:t>Por ejemplo, puedes probar con </a:t>
            </a:r>
            <a:r>
              <a:rPr b="1" lang="es-CO"/>
              <a:t>ls -l /root 2&gt;error.log</a:t>
            </a:r>
            <a:r>
              <a:rPr lang="es-CO"/>
              <a:t>, y verás el resultado. Igual que antes puedes ejecutar </a:t>
            </a:r>
            <a:r>
              <a:rPr b="1" lang="es-CO"/>
              <a:t>cat error.log</a:t>
            </a:r>
            <a:r>
              <a:rPr lang="es-CO"/>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25ec686ac8_0_138"/>
          <p:cNvSpPr txBox="1"/>
          <p:nvPr>
            <p:ph type="title"/>
          </p:nvPr>
        </p:nvSpPr>
        <p:spPr>
          <a:xfrm>
            <a:off x="504031" y="171352"/>
            <a:ext cx="9072600" cy="1380900"/>
          </a:xfrm>
          <a:prstGeom prst="rect">
            <a:avLst/>
          </a:prstGeom>
          <a:noFill/>
          <a:ln>
            <a:noFill/>
          </a:ln>
        </p:spPr>
        <p:txBody>
          <a:bodyPr anchorCtr="0" anchor="ctr" bIns="50375" lIns="100775" spcFirstLastPara="1" rIns="50375" wrap="square" tIns="50375">
            <a:normAutofit/>
          </a:bodyPr>
          <a:lstStyle/>
          <a:p>
            <a:pPr indent="0" lvl="0" marL="0" rtl="0" algn="l">
              <a:spcBef>
                <a:spcPts val="0"/>
              </a:spcBef>
              <a:spcAft>
                <a:spcPts val="0"/>
              </a:spcAft>
              <a:buClr>
                <a:schemeClr val="dk1"/>
              </a:buClr>
              <a:buSzPts val="1100"/>
              <a:buFont typeface="Arial"/>
              <a:buNone/>
            </a:pPr>
            <a:r>
              <a:rPr lang="es-CO"/>
              <a:t>Redirigir salida y errores</a:t>
            </a:r>
            <a:endParaRPr/>
          </a:p>
        </p:txBody>
      </p:sp>
      <p:sp>
        <p:nvSpPr>
          <p:cNvPr id="195" name="Google Shape;195;g125ec686ac8_0_138"/>
          <p:cNvSpPr txBox="1"/>
          <p:nvPr>
            <p:ph idx="10" type="dt"/>
          </p:nvPr>
        </p:nvSpPr>
        <p:spPr>
          <a:xfrm>
            <a:off x="504031" y="7139692"/>
            <a:ext cx="2352000" cy="302400"/>
          </a:xfrm>
          <a:prstGeom prst="rect">
            <a:avLst/>
          </a:prstGeom>
          <a:noFill/>
          <a:ln>
            <a:noFill/>
          </a:ln>
        </p:spPr>
        <p:txBody>
          <a:bodyPr anchorCtr="0" anchor="b" bIns="0" lIns="120950" spcFirstLastPara="1" rIns="50375" wrap="square" tIns="50375">
            <a:noAutofit/>
          </a:bodyPr>
          <a:lstStyle/>
          <a:p>
            <a:pPr indent="0" lvl="0" marL="0" rtl="0" algn="l">
              <a:lnSpc>
                <a:spcPct val="93000"/>
              </a:lnSpc>
              <a:spcBef>
                <a:spcPts val="0"/>
              </a:spcBef>
              <a:spcAft>
                <a:spcPts val="0"/>
              </a:spcAft>
              <a:buClr>
                <a:schemeClr val="dk1"/>
              </a:buClr>
              <a:buSzPts val="1400"/>
              <a:buFont typeface="Arial"/>
              <a:buNone/>
            </a:pPr>
            <a:r>
              <a:rPr lang="es-CO"/>
              <a:t>25/04/2022</a:t>
            </a:r>
            <a:endParaRPr/>
          </a:p>
        </p:txBody>
      </p:sp>
      <p:sp>
        <p:nvSpPr>
          <p:cNvPr id="196" name="Google Shape;196;g125ec686ac8_0_138"/>
          <p:cNvSpPr txBox="1"/>
          <p:nvPr>
            <p:ph idx="12" type="sldNum"/>
          </p:nvPr>
        </p:nvSpPr>
        <p:spPr>
          <a:xfrm>
            <a:off x="9044777" y="7139692"/>
            <a:ext cx="809100" cy="302400"/>
          </a:xfrm>
          <a:prstGeom prst="rect">
            <a:avLst/>
          </a:prstGeom>
          <a:noFill/>
          <a:ln>
            <a:noFill/>
          </a:ln>
        </p:spPr>
        <p:txBody>
          <a:bodyPr anchorCtr="0" anchor="b" bIns="0" lIns="100775" spcFirstLastPara="1" rIns="100775" wrap="square" tIns="50375">
            <a:noAutofit/>
          </a:bodyPr>
          <a:lstStyle/>
          <a:p>
            <a:pPr indent="0" lvl="0" marL="0" rtl="0" algn="r">
              <a:lnSpc>
                <a:spcPct val="93000"/>
              </a:lnSpc>
              <a:spcBef>
                <a:spcPts val="0"/>
              </a:spcBef>
              <a:spcAft>
                <a:spcPts val="0"/>
              </a:spcAft>
              <a:buClr>
                <a:srgbClr val="000000"/>
              </a:buClr>
              <a:buSzPts val="1300"/>
              <a:buFont typeface="Arial"/>
              <a:buNone/>
            </a:pPr>
            <a:fld id="{00000000-1234-1234-1234-123412341234}" type="slidenum">
              <a:rPr lang="es-CO"/>
              <a:t>‹#›</a:t>
            </a:fld>
            <a:endParaRPr/>
          </a:p>
        </p:txBody>
      </p:sp>
      <p:sp>
        <p:nvSpPr>
          <p:cNvPr id="197" name="Google Shape;197;g125ec686ac8_0_138"/>
          <p:cNvSpPr txBox="1"/>
          <p:nvPr>
            <p:ph idx="11" type="ftr"/>
          </p:nvPr>
        </p:nvSpPr>
        <p:spPr>
          <a:xfrm>
            <a:off x="1897040" y="7120788"/>
            <a:ext cx="6072000" cy="302400"/>
          </a:xfrm>
          <a:prstGeom prst="rect">
            <a:avLst/>
          </a:prstGeom>
          <a:noFill/>
          <a:ln>
            <a:noFill/>
          </a:ln>
        </p:spPr>
        <p:txBody>
          <a:bodyPr anchorCtr="0" anchor="b" bIns="0" lIns="50375" spcFirstLastPara="1" rIns="50375" wrap="square" tIns="50375">
            <a:noAutofit/>
          </a:bodyPr>
          <a:lstStyle/>
          <a:p>
            <a:pPr indent="0" lvl="0" marL="0" rtl="0" algn="ctr">
              <a:lnSpc>
                <a:spcPct val="93000"/>
              </a:lnSpc>
              <a:spcBef>
                <a:spcPts val="0"/>
              </a:spcBef>
              <a:spcAft>
                <a:spcPts val="0"/>
              </a:spcAft>
              <a:buClr>
                <a:schemeClr val="dk1"/>
              </a:buClr>
              <a:buSzPts val="1400"/>
              <a:buFont typeface="Arial"/>
              <a:buNone/>
            </a:pPr>
            <a:r>
              <a:rPr lang="es-CO"/>
              <a:t>Redirigir entrada y salida en linux</a:t>
            </a:r>
            <a:endParaRPr/>
          </a:p>
        </p:txBody>
      </p:sp>
      <p:sp>
        <p:nvSpPr>
          <p:cNvPr id="198" name="Google Shape;198;g125ec686ac8_0_138"/>
          <p:cNvSpPr txBox="1"/>
          <p:nvPr>
            <p:ph idx="1" type="body"/>
          </p:nvPr>
        </p:nvSpPr>
        <p:spPr>
          <a:xfrm>
            <a:off x="504031" y="1956820"/>
            <a:ext cx="9072600" cy="5098800"/>
          </a:xfrm>
          <a:prstGeom prst="rect">
            <a:avLst/>
          </a:prstGeom>
        </p:spPr>
        <p:txBody>
          <a:bodyPr anchorCtr="0" anchor="t" bIns="50375" lIns="60475" spcFirstLastPara="1" rIns="100775" wrap="square" tIns="100775">
            <a:normAutofit fontScale="70000" lnSpcReduction="20000"/>
          </a:bodyPr>
          <a:lstStyle/>
          <a:p>
            <a:pPr indent="0" lvl="0" marL="0" rtl="0" algn="just">
              <a:spcBef>
                <a:spcPts val="0"/>
              </a:spcBef>
              <a:spcAft>
                <a:spcPts val="0"/>
              </a:spcAft>
              <a:buClr>
                <a:schemeClr val="dk1"/>
              </a:buClr>
              <a:buSzPct val="31428"/>
              <a:buFont typeface="Arial"/>
              <a:buNone/>
            </a:pPr>
            <a:r>
              <a:rPr lang="es-CO"/>
              <a:t>Hasta el momento te he indicado como puedes redireccionar, o bien la salida estándar o bien los errores. ¿Como puedes redireccionar los dos a una misma salida?</a:t>
            </a:r>
            <a:endParaRPr/>
          </a:p>
          <a:p>
            <a:pPr indent="0" lvl="0" marL="0" rtl="0" algn="just">
              <a:spcBef>
                <a:spcPts val="0"/>
              </a:spcBef>
              <a:spcAft>
                <a:spcPts val="0"/>
              </a:spcAft>
              <a:buClr>
                <a:schemeClr val="dk1"/>
              </a:buClr>
              <a:buSzPct val="31428"/>
              <a:buFont typeface="Arial"/>
              <a:buNone/>
            </a:pPr>
            <a:r>
              <a:t/>
            </a:r>
            <a:endParaRPr/>
          </a:p>
          <a:p>
            <a:pPr indent="0" lvl="0" marL="0" rtl="0" algn="just">
              <a:spcBef>
                <a:spcPts val="0"/>
              </a:spcBef>
              <a:spcAft>
                <a:spcPts val="0"/>
              </a:spcAft>
              <a:buClr>
                <a:schemeClr val="dk1"/>
              </a:buClr>
              <a:buSzPct val="31428"/>
              <a:buFont typeface="Arial"/>
              <a:buNone/>
            </a:pPr>
            <a:r>
              <a:rPr lang="es-CO"/>
              <a:t>Es posible redirigir tanto la salida como los errores a un mismo archivo. Para esto, es necesario utilizar los números que definen cada una de las salidas estándar. Para esto, tienes dos opciones,</a:t>
            </a:r>
            <a:endParaRPr/>
          </a:p>
          <a:p>
            <a:pPr indent="0" lvl="0" marL="0" rtl="0" algn="just">
              <a:spcBef>
                <a:spcPts val="0"/>
              </a:spcBef>
              <a:spcAft>
                <a:spcPts val="0"/>
              </a:spcAft>
              <a:buClr>
                <a:schemeClr val="dk1"/>
              </a:buClr>
              <a:buSzPct val="31428"/>
              <a:buFont typeface="Arial"/>
              <a:buNone/>
            </a:pPr>
            <a:r>
              <a:t/>
            </a:r>
            <a:endParaRPr/>
          </a:p>
          <a:p>
            <a:pPr indent="-292608" lvl="0" marL="457200" rtl="0" algn="just">
              <a:spcBef>
                <a:spcPts val="0"/>
              </a:spcBef>
              <a:spcAft>
                <a:spcPts val="0"/>
              </a:spcAft>
              <a:buSzPct val="41142"/>
              <a:buAutoNum type="arabicPeriod"/>
            </a:pPr>
            <a:r>
              <a:rPr b="1" lang="es-CO"/>
              <a:t>ls &gt; salida.txt 2&gt;&amp;1</a:t>
            </a:r>
            <a:r>
              <a:rPr lang="es-CO"/>
              <a:t>. Con </a:t>
            </a:r>
            <a:r>
              <a:rPr b="1" lang="es-CO"/>
              <a:t>salida.txt</a:t>
            </a:r>
            <a:r>
              <a:rPr lang="es-CO"/>
              <a:t>, indica que el resultado va al archivo </a:t>
            </a:r>
            <a:r>
              <a:rPr b="1" lang="es-CO"/>
              <a:t>salida.txt</a:t>
            </a:r>
            <a:r>
              <a:rPr lang="es-CO"/>
              <a:t>, como has visto anteriormente. Y con </a:t>
            </a:r>
            <a:r>
              <a:rPr b="1" lang="es-CO"/>
              <a:t>2&gt;&amp;1</a:t>
            </a:r>
            <a:r>
              <a:rPr lang="es-CO"/>
              <a:t> indicas que los errores se redirigen a la salida estándar, a </a:t>
            </a:r>
            <a:r>
              <a:rPr b="1" lang="es-CO"/>
              <a:t>1</a:t>
            </a:r>
            <a:r>
              <a:rPr lang="es-CO"/>
              <a:t>. Como </a:t>
            </a:r>
            <a:r>
              <a:rPr b="1" lang="es-CO"/>
              <a:t>1</a:t>
            </a:r>
            <a:r>
              <a:rPr lang="es-CO"/>
              <a:t> está redirigido a su vez a </a:t>
            </a:r>
            <a:r>
              <a:rPr b="1" lang="es-CO"/>
              <a:t>salida.txt</a:t>
            </a:r>
            <a:r>
              <a:rPr lang="es-CO"/>
              <a:t>, ya lo tienes.</a:t>
            </a:r>
            <a:endParaRPr/>
          </a:p>
          <a:p>
            <a:pPr indent="0" lvl="0" marL="457200" rtl="0" algn="just">
              <a:spcBef>
                <a:spcPts val="0"/>
              </a:spcBef>
              <a:spcAft>
                <a:spcPts val="0"/>
              </a:spcAft>
              <a:buClr>
                <a:schemeClr val="dk1"/>
              </a:buClr>
              <a:buSzPct val="31428"/>
              <a:buFont typeface="Arial"/>
              <a:buNone/>
            </a:pPr>
            <a:r>
              <a:t/>
            </a:r>
            <a:endParaRPr/>
          </a:p>
          <a:p>
            <a:pPr indent="-292608" lvl="0" marL="457200" rtl="0" algn="just">
              <a:spcBef>
                <a:spcPts val="0"/>
              </a:spcBef>
              <a:spcAft>
                <a:spcPts val="0"/>
              </a:spcAft>
              <a:buSzPct val="41142"/>
              <a:buAutoNum type="arabicPeriod"/>
            </a:pPr>
            <a:r>
              <a:rPr b="1" lang="es-CO"/>
              <a:t>ls &amp;&gt;salida.txt</a:t>
            </a:r>
            <a:r>
              <a:rPr lang="es-CO"/>
              <a:t>. Esta segunda forma es mucho más simple aunque menos intuitiva que la primera. Aquí también es posible añadir contenido, en lugar de reemplazar. Para ello </a:t>
            </a:r>
            <a:r>
              <a:rPr b="1" lang="es-CO"/>
              <a:t>ls &amp;&gt;&gt;salida.txt</a:t>
            </a:r>
            <a:r>
              <a:rPr lang="es-CO"/>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25ec686ac8_0_146"/>
          <p:cNvSpPr txBox="1"/>
          <p:nvPr>
            <p:ph type="title"/>
          </p:nvPr>
        </p:nvSpPr>
        <p:spPr>
          <a:xfrm>
            <a:off x="504031" y="171352"/>
            <a:ext cx="9072600" cy="1380900"/>
          </a:xfrm>
          <a:prstGeom prst="rect">
            <a:avLst/>
          </a:prstGeom>
          <a:noFill/>
          <a:ln>
            <a:noFill/>
          </a:ln>
        </p:spPr>
        <p:txBody>
          <a:bodyPr anchorCtr="0" anchor="ctr" bIns="50375" lIns="100775" spcFirstLastPara="1" rIns="50375" wrap="square" tIns="50375">
            <a:normAutofit/>
          </a:bodyPr>
          <a:lstStyle/>
          <a:p>
            <a:pPr indent="0" lvl="0" marL="0" rtl="0" algn="l">
              <a:spcBef>
                <a:spcPts val="0"/>
              </a:spcBef>
              <a:spcAft>
                <a:spcPts val="0"/>
              </a:spcAft>
              <a:buClr>
                <a:schemeClr val="dk1"/>
              </a:buClr>
              <a:buSzPts val="1100"/>
              <a:buFont typeface="Arial"/>
              <a:buNone/>
            </a:pPr>
            <a:r>
              <a:rPr lang="es-CO"/>
              <a:t>Tuberías o encadenar comandos</a:t>
            </a:r>
            <a:endParaRPr/>
          </a:p>
        </p:txBody>
      </p:sp>
      <p:sp>
        <p:nvSpPr>
          <p:cNvPr id="204" name="Google Shape;204;g125ec686ac8_0_146"/>
          <p:cNvSpPr txBox="1"/>
          <p:nvPr>
            <p:ph idx="10" type="dt"/>
          </p:nvPr>
        </p:nvSpPr>
        <p:spPr>
          <a:xfrm>
            <a:off x="504031" y="7139692"/>
            <a:ext cx="2352000" cy="302400"/>
          </a:xfrm>
          <a:prstGeom prst="rect">
            <a:avLst/>
          </a:prstGeom>
          <a:noFill/>
          <a:ln>
            <a:noFill/>
          </a:ln>
        </p:spPr>
        <p:txBody>
          <a:bodyPr anchorCtr="0" anchor="b" bIns="0" lIns="120950" spcFirstLastPara="1" rIns="50375" wrap="square" tIns="50375">
            <a:noAutofit/>
          </a:bodyPr>
          <a:lstStyle/>
          <a:p>
            <a:pPr indent="0" lvl="0" marL="0" rtl="0" algn="l">
              <a:lnSpc>
                <a:spcPct val="93000"/>
              </a:lnSpc>
              <a:spcBef>
                <a:spcPts val="0"/>
              </a:spcBef>
              <a:spcAft>
                <a:spcPts val="0"/>
              </a:spcAft>
              <a:buClr>
                <a:schemeClr val="dk1"/>
              </a:buClr>
              <a:buSzPts val="1400"/>
              <a:buFont typeface="Arial"/>
              <a:buNone/>
            </a:pPr>
            <a:r>
              <a:rPr lang="es-CO"/>
              <a:t>25/04/2022</a:t>
            </a:r>
            <a:endParaRPr/>
          </a:p>
        </p:txBody>
      </p:sp>
      <p:sp>
        <p:nvSpPr>
          <p:cNvPr id="205" name="Google Shape;205;g125ec686ac8_0_146"/>
          <p:cNvSpPr txBox="1"/>
          <p:nvPr>
            <p:ph idx="12" type="sldNum"/>
          </p:nvPr>
        </p:nvSpPr>
        <p:spPr>
          <a:xfrm>
            <a:off x="9044777" y="7139692"/>
            <a:ext cx="809100" cy="302400"/>
          </a:xfrm>
          <a:prstGeom prst="rect">
            <a:avLst/>
          </a:prstGeom>
          <a:noFill/>
          <a:ln>
            <a:noFill/>
          </a:ln>
        </p:spPr>
        <p:txBody>
          <a:bodyPr anchorCtr="0" anchor="b" bIns="0" lIns="100775" spcFirstLastPara="1" rIns="100775" wrap="square" tIns="50375">
            <a:noAutofit/>
          </a:bodyPr>
          <a:lstStyle/>
          <a:p>
            <a:pPr indent="0" lvl="0" marL="0" rtl="0" algn="r">
              <a:lnSpc>
                <a:spcPct val="93000"/>
              </a:lnSpc>
              <a:spcBef>
                <a:spcPts val="0"/>
              </a:spcBef>
              <a:spcAft>
                <a:spcPts val="0"/>
              </a:spcAft>
              <a:buClr>
                <a:srgbClr val="000000"/>
              </a:buClr>
              <a:buSzPts val="1300"/>
              <a:buFont typeface="Arial"/>
              <a:buNone/>
            </a:pPr>
            <a:fld id="{00000000-1234-1234-1234-123412341234}" type="slidenum">
              <a:rPr lang="es-CO"/>
              <a:t>‹#›</a:t>
            </a:fld>
            <a:endParaRPr/>
          </a:p>
        </p:txBody>
      </p:sp>
      <p:sp>
        <p:nvSpPr>
          <p:cNvPr id="206" name="Google Shape;206;g125ec686ac8_0_146"/>
          <p:cNvSpPr txBox="1"/>
          <p:nvPr>
            <p:ph idx="11" type="ftr"/>
          </p:nvPr>
        </p:nvSpPr>
        <p:spPr>
          <a:xfrm>
            <a:off x="1897040" y="7120788"/>
            <a:ext cx="6072000" cy="302400"/>
          </a:xfrm>
          <a:prstGeom prst="rect">
            <a:avLst/>
          </a:prstGeom>
          <a:noFill/>
          <a:ln>
            <a:noFill/>
          </a:ln>
        </p:spPr>
        <p:txBody>
          <a:bodyPr anchorCtr="0" anchor="b" bIns="0" lIns="50375" spcFirstLastPara="1" rIns="50375" wrap="square" tIns="50375">
            <a:noAutofit/>
          </a:bodyPr>
          <a:lstStyle/>
          <a:p>
            <a:pPr indent="0" lvl="0" marL="0" rtl="0" algn="ctr">
              <a:lnSpc>
                <a:spcPct val="93000"/>
              </a:lnSpc>
              <a:spcBef>
                <a:spcPts val="0"/>
              </a:spcBef>
              <a:spcAft>
                <a:spcPts val="0"/>
              </a:spcAft>
              <a:buClr>
                <a:schemeClr val="dk1"/>
              </a:buClr>
              <a:buSzPts val="1400"/>
              <a:buFont typeface="Arial"/>
              <a:buNone/>
            </a:pPr>
            <a:r>
              <a:rPr lang="es-CO"/>
              <a:t>Redirigir entrada y salida en linux</a:t>
            </a:r>
            <a:endParaRPr/>
          </a:p>
        </p:txBody>
      </p:sp>
      <p:sp>
        <p:nvSpPr>
          <p:cNvPr id="207" name="Google Shape;207;g125ec686ac8_0_146"/>
          <p:cNvSpPr txBox="1"/>
          <p:nvPr>
            <p:ph idx="1" type="body"/>
          </p:nvPr>
        </p:nvSpPr>
        <p:spPr>
          <a:xfrm>
            <a:off x="504031" y="1956820"/>
            <a:ext cx="9072600" cy="5098800"/>
          </a:xfrm>
          <a:prstGeom prst="rect">
            <a:avLst/>
          </a:prstGeom>
        </p:spPr>
        <p:txBody>
          <a:bodyPr anchorCtr="0" anchor="t" bIns="50375" lIns="60475" spcFirstLastPara="1" rIns="100775" wrap="square" tIns="100775">
            <a:normAutofit/>
          </a:bodyPr>
          <a:lstStyle/>
          <a:p>
            <a:pPr indent="0" lvl="0" marL="0" rtl="0" algn="just">
              <a:lnSpc>
                <a:spcPct val="90000"/>
              </a:lnSpc>
              <a:spcBef>
                <a:spcPts val="0"/>
              </a:spcBef>
              <a:spcAft>
                <a:spcPts val="0"/>
              </a:spcAft>
              <a:buNone/>
            </a:pPr>
            <a:r>
              <a:rPr lang="es-CO" sz="2400"/>
              <a:t>Una interesante opción que te ofrece Linux es la posibilidad de encadenar comandos. De esta forma la salida de un comando resulta ser la entrada del siguiente. Esto es muy interesante, en tanto en cuanto, obviarás tener que guardar resultados intermedios en archivos.</a:t>
            </a:r>
            <a:endParaRPr sz="2400"/>
          </a:p>
          <a:p>
            <a:pPr indent="0" lvl="0" marL="45720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rPr lang="es-CO" sz="2400"/>
              <a:t>Por ejemplo si quieres mostrar el listado de archivos de un directorio, pero con el texto al revés, ejecutarás la siguiente orden,</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rPr lang="es-CO" sz="2400"/>
              <a:t>De esta sencilla manera, la salida de </a:t>
            </a:r>
            <a:r>
              <a:rPr b="1" lang="es-CO" sz="2400"/>
              <a:t>ls</a:t>
            </a:r>
            <a:r>
              <a:rPr lang="es-CO" sz="2400"/>
              <a:t> resulta ser la entrada de </a:t>
            </a:r>
            <a:r>
              <a:rPr b="1" lang="es-CO" sz="2400"/>
              <a:t>rev</a:t>
            </a:r>
            <a:endParaRPr b="1" sz="2400"/>
          </a:p>
        </p:txBody>
      </p:sp>
      <p:pic>
        <p:nvPicPr>
          <p:cNvPr id="208" name="Google Shape;208;g125ec686ac8_0_146"/>
          <p:cNvPicPr preferRelativeResize="0"/>
          <p:nvPr/>
        </p:nvPicPr>
        <p:blipFill>
          <a:blip r:embed="rId3">
            <a:alphaModFix/>
          </a:blip>
          <a:stretch>
            <a:fillRect/>
          </a:stretch>
        </p:blipFill>
        <p:spPr>
          <a:xfrm>
            <a:off x="1314838" y="4838626"/>
            <a:ext cx="7388823" cy="729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25ec686ac8_0_156"/>
          <p:cNvSpPr txBox="1"/>
          <p:nvPr>
            <p:ph type="title"/>
          </p:nvPr>
        </p:nvSpPr>
        <p:spPr>
          <a:xfrm>
            <a:off x="504031" y="171352"/>
            <a:ext cx="9072600" cy="1380900"/>
          </a:xfrm>
          <a:prstGeom prst="rect">
            <a:avLst/>
          </a:prstGeom>
          <a:noFill/>
          <a:ln>
            <a:noFill/>
          </a:ln>
        </p:spPr>
        <p:txBody>
          <a:bodyPr anchorCtr="0" anchor="ctr" bIns="50375" lIns="100775" spcFirstLastPara="1" rIns="50375" wrap="square" tIns="50375">
            <a:normAutofit/>
          </a:bodyPr>
          <a:lstStyle/>
          <a:p>
            <a:pPr indent="0" lvl="0" marL="0" rtl="0" algn="l">
              <a:spcBef>
                <a:spcPts val="0"/>
              </a:spcBef>
              <a:spcAft>
                <a:spcPts val="0"/>
              </a:spcAft>
              <a:buClr>
                <a:schemeClr val="dk1"/>
              </a:buClr>
              <a:buSzPts val="1100"/>
              <a:buFont typeface="Arial"/>
              <a:buNone/>
            </a:pPr>
            <a:r>
              <a:rPr lang="es-CO"/>
              <a:t>Tuberías o encadenar comandos</a:t>
            </a:r>
            <a:endParaRPr/>
          </a:p>
        </p:txBody>
      </p:sp>
      <p:sp>
        <p:nvSpPr>
          <p:cNvPr id="214" name="Google Shape;214;g125ec686ac8_0_156"/>
          <p:cNvSpPr txBox="1"/>
          <p:nvPr>
            <p:ph idx="10" type="dt"/>
          </p:nvPr>
        </p:nvSpPr>
        <p:spPr>
          <a:xfrm>
            <a:off x="504031" y="7139692"/>
            <a:ext cx="2352000" cy="302400"/>
          </a:xfrm>
          <a:prstGeom prst="rect">
            <a:avLst/>
          </a:prstGeom>
          <a:noFill/>
          <a:ln>
            <a:noFill/>
          </a:ln>
        </p:spPr>
        <p:txBody>
          <a:bodyPr anchorCtr="0" anchor="b" bIns="0" lIns="120950" spcFirstLastPara="1" rIns="50375" wrap="square" tIns="50375">
            <a:noAutofit/>
          </a:bodyPr>
          <a:lstStyle/>
          <a:p>
            <a:pPr indent="0" lvl="0" marL="0" rtl="0" algn="l">
              <a:lnSpc>
                <a:spcPct val="93000"/>
              </a:lnSpc>
              <a:spcBef>
                <a:spcPts val="0"/>
              </a:spcBef>
              <a:spcAft>
                <a:spcPts val="0"/>
              </a:spcAft>
              <a:buClr>
                <a:schemeClr val="dk1"/>
              </a:buClr>
              <a:buSzPts val="1400"/>
              <a:buFont typeface="Arial"/>
              <a:buNone/>
            </a:pPr>
            <a:r>
              <a:rPr lang="es-CO"/>
              <a:t>25/04/2022</a:t>
            </a:r>
            <a:endParaRPr/>
          </a:p>
        </p:txBody>
      </p:sp>
      <p:sp>
        <p:nvSpPr>
          <p:cNvPr id="215" name="Google Shape;215;g125ec686ac8_0_156"/>
          <p:cNvSpPr txBox="1"/>
          <p:nvPr>
            <p:ph idx="12" type="sldNum"/>
          </p:nvPr>
        </p:nvSpPr>
        <p:spPr>
          <a:xfrm>
            <a:off x="9044777" y="7139692"/>
            <a:ext cx="809100" cy="302400"/>
          </a:xfrm>
          <a:prstGeom prst="rect">
            <a:avLst/>
          </a:prstGeom>
          <a:noFill/>
          <a:ln>
            <a:noFill/>
          </a:ln>
        </p:spPr>
        <p:txBody>
          <a:bodyPr anchorCtr="0" anchor="b" bIns="0" lIns="100775" spcFirstLastPara="1" rIns="100775" wrap="square" tIns="50375">
            <a:noAutofit/>
          </a:bodyPr>
          <a:lstStyle/>
          <a:p>
            <a:pPr indent="0" lvl="0" marL="0" rtl="0" algn="r">
              <a:lnSpc>
                <a:spcPct val="93000"/>
              </a:lnSpc>
              <a:spcBef>
                <a:spcPts val="0"/>
              </a:spcBef>
              <a:spcAft>
                <a:spcPts val="0"/>
              </a:spcAft>
              <a:buClr>
                <a:srgbClr val="000000"/>
              </a:buClr>
              <a:buSzPts val="1300"/>
              <a:buFont typeface="Arial"/>
              <a:buNone/>
            </a:pPr>
            <a:fld id="{00000000-1234-1234-1234-123412341234}" type="slidenum">
              <a:rPr lang="es-CO"/>
              <a:t>‹#›</a:t>
            </a:fld>
            <a:endParaRPr/>
          </a:p>
        </p:txBody>
      </p:sp>
      <p:sp>
        <p:nvSpPr>
          <p:cNvPr id="216" name="Google Shape;216;g125ec686ac8_0_156"/>
          <p:cNvSpPr txBox="1"/>
          <p:nvPr>
            <p:ph idx="11" type="ftr"/>
          </p:nvPr>
        </p:nvSpPr>
        <p:spPr>
          <a:xfrm>
            <a:off x="1897040" y="7120788"/>
            <a:ext cx="6072000" cy="302400"/>
          </a:xfrm>
          <a:prstGeom prst="rect">
            <a:avLst/>
          </a:prstGeom>
          <a:noFill/>
          <a:ln>
            <a:noFill/>
          </a:ln>
        </p:spPr>
        <p:txBody>
          <a:bodyPr anchorCtr="0" anchor="b" bIns="0" lIns="50375" spcFirstLastPara="1" rIns="50375" wrap="square" tIns="50375">
            <a:noAutofit/>
          </a:bodyPr>
          <a:lstStyle/>
          <a:p>
            <a:pPr indent="0" lvl="0" marL="0" rtl="0" algn="ctr">
              <a:lnSpc>
                <a:spcPct val="93000"/>
              </a:lnSpc>
              <a:spcBef>
                <a:spcPts val="0"/>
              </a:spcBef>
              <a:spcAft>
                <a:spcPts val="0"/>
              </a:spcAft>
              <a:buClr>
                <a:schemeClr val="dk1"/>
              </a:buClr>
              <a:buSzPts val="1400"/>
              <a:buFont typeface="Arial"/>
              <a:buNone/>
            </a:pPr>
            <a:r>
              <a:rPr lang="es-CO"/>
              <a:t>Redirigir entrada y salida en linux</a:t>
            </a:r>
            <a:endParaRPr/>
          </a:p>
        </p:txBody>
      </p:sp>
      <p:sp>
        <p:nvSpPr>
          <p:cNvPr id="217" name="Google Shape;217;g125ec686ac8_0_156"/>
          <p:cNvSpPr txBox="1"/>
          <p:nvPr>
            <p:ph idx="1" type="body"/>
          </p:nvPr>
        </p:nvSpPr>
        <p:spPr>
          <a:xfrm>
            <a:off x="504031" y="1956820"/>
            <a:ext cx="9072600" cy="5098800"/>
          </a:xfrm>
          <a:prstGeom prst="rect">
            <a:avLst/>
          </a:prstGeom>
        </p:spPr>
        <p:txBody>
          <a:bodyPr anchorCtr="0" anchor="t" bIns="50375" lIns="60475" spcFirstLastPara="1" rIns="100775" wrap="square" tIns="100775">
            <a:normAutofit/>
          </a:bodyPr>
          <a:lstStyle/>
          <a:p>
            <a:pPr indent="0" lvl="0" marL="0" rtl="0" algn="just">
              <a:lnSpc>
                <a:spcPct val="90000"/>
              </a:lnSpc>
              <a:spcBef>
                <a:spcPts val="0"/>
              </a:spcBef>
              <a:spcAft>
                <a:spcPts val="0"/>
              </a:spcAft>
              <a:buNone/>
            </a:pPr>
            <a:r>
              <a:rPr lang="es-CO" sz="2400"/>
              <a:t>De esta sencilla manera, la salida de </a:t>
            </a:r>
            <a:r>
              <a:rPr b="1" lang="es-CO" sz="2400"/>
              <a:t>ls</a:t>
            </a:r>
            <a:r>
              <a:rPr lang="es-CO" sz="2400"/>
              <a:t> resulta ser la entrada de </a:t>
            </a:r>
            <a:r>
              <a:rPr b="1" lang="es-CO" sz="2400"/>
              <a:t>rev</a:t>
            </a:r>
            <a:r>
              <a:rPr lang="es-CO" sz="2400"/>
              <a:t>. Si además quieres guardarlo en un archivo,</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rPr lang="es-CO" sz="2400"/>
              <a:t>Y si quieres añadirlo, sin que borre el contenido existente,</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t/>
            </a:r>
            <a:endParaRPr sz="2400"/>
          </a:p>
        </p:txBody>
      </p:sp>
      <p:pic>
        <p:nvPicPr>
          <p:cNvPr id="218" name="Google Shape;218;g125ec686ac8_0_156"/>
          <p:cNvPicPr preferRelativeResize="0"/>
          <p:nvPr/>
        </p:nvPicPr>
        <p:blipFill>
          <a:blip r:embed="rId3">
            <a:alphaModFix/>
          </a:blip>
          <a:stretch>
            <a:fillRect/>
          </a:stretch>
        </p:blipFill>
        <p:spPr>
          <a:xfrm>
            <a:off x="914400" y="3118500"/>
            <a:ext cx="8241952" cy="832225"/>
          </a:xfrm>
          <a:prstGeom prst="rect">
            <a:avLst/>
          </a:prstGeom>
          <a:noFill/>
          <a:ln>
            <a:noFill/>
          </a:ln>
        </p:spPr>
      </p:pic>
      <p:pic>
        <p:nvPicPr>
          <p:cNvPr id="219" name="Google Shape;219;g125ec686ac8_0_156"/>
          <p:cNvPicPr preferRelativeResize="0"/>
          <p:nvPr/>
        </p:nvPicPr>
        <p:blipFill>
          <a:blip r:embed="rId4">
            <a:alphaModFix/>
          </a:blip>
          <a:stretch>
            <a:fillRect/>
          </a:stretch>
        </p:blipFill>
        <p:spPr>
          <a:xfrm>
            <a:off x="914498" y="5102125"/>
            <a:ext cx="8241853" cy="80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25ec686ac8_0_171"/>
          <p:cNvSpPr txBox="1"/>
          <p:nvPr>
            <p:ph type="title"/>
          </p:nvPr>
        </p:nvSpPr>
        <p:spPr>
          <a:xfrm>
            <a:off x="504031" y="171352"/>
            <a:ext cx="9072600" cy="1380900"/>
          </a:xfrm>
          <a:prstGeom prst="rect">
            <a:avLst/>
          </a:prstGeom>
          <a:noFill/>
          <a:ln>
            <a:noFill/>
          </a:ln>
        </p:spPr>
        <p:txBody>
          <a:bodyPr anchorCtr="0" anchor="ctr" bIns="50375" lIns="100775" spcFirstLastPara="1" rIns="50375" wrap="square" tIns="50375">
            <a:normAutofit/>
          </a:bodyPr>
          <a:lstStyle/>
          <a:p>
            <a:pPr indent="0" lvl="0" marL="0" rtl="0" algn="l">
              <a:spcBef>
                <a:spcPts val="0"/>
              </a:spcBef>
              <a:spcAft>
                <a:spcPts val="0"/>
              </a:spcAft>
              <a:buClr>
                <a:schemeClr val="dk1"/>
              </a:buClr>
              <a:buSzPts val="1100"/>
              <a:buFont typeface="Arial"/>
              <a:buNone/>
            </a:pPr>
            <a:r>
              <a:rPr lang="es-CO"/>
              <a:t>Taller</a:t>
            </a:r>
            <a:endParaRPr/>
          </a:p>
        </p:txBody>
      </p:sp>
      <p:sp>
        <p:nvSpPr>
          <p:cNvPr id="225" name="Google Shape;225;g125ec686ac8_0_171"/>
          <p:cNvSpPr txBox="1"/>
          <p:nvPr>
            <p:ph idx="10" type="dt"/>
          </p:nvPr>
        </p:nvSpPr>
        <p:spPr>
          <a:xfrm>
            <a:off x="504031" y="7139692"/>
            <a:ext cx="2352000" cy="302400"/>
          </a:xfrm>
          <a:prstGeom prst="rect">
            <a:avLst/>
          </a:prstGeom>
          <a:noFill/>
          <a:ln>
            <a:noFill/>
          </a:ln>
        </p:spPr>
        <p:txBody>
          <a:bodyPr anchorCtr="0" anchor="b" bIns="0" lIns="120950" spcFirstLastPara="1" rIns="50375" wrap="square" tIns="50375">
            <a:noAutofit/>
          </a:bodyPr>
          <a:lstStyle/>
          <a:p>
            <a:pPr indent="0" lvl="0" marL="0" rtl="0" algn="l">
              <a:lnSpc>
                <a:spcPct val="93000"/>
              </a:lnSpc>
              <a:spcBef>
                <a:spcPts val="0"/>
              </a:spcBef>
              <a:spcAft>
                <a:spcPts val="0"/>
              </a:spcAft>
              <a:buClr>
                <a:schemeClr val="dk1"/>
              </a:buClr>
              <a:buSzPts val="1400"/>
              <a:buFont typeface="Arial"/>
              <a:buNone/>
            </a:pPr>
            <a:r>
              <a:rPr lang="es-CO"/>
              <a:t>25/04/2022</a:t>
            </a:r>
            <a:endParaRPr/>
          </a:p>
        </p:txBody>
      </p:sp>
      <p:sp>
        <p:nvSpPr>
          <p:cNvPr id="226" name="Google Shape;226;g125ec686ac8_0_171"/>
          <p:cNvSpPr txBox="1"/>
          <p:nvPr>
            <p:ph idx="12" type="sldNum"/>
          </p:nvPr>
        </p:nvSpPr>
        <p:spPr>
          <a:xfrm>
            <a:off x="9044777" y="7139692"/>
            <a:ext cx="809100" cy="302400"/>
          </a:xfrm>
          <a:prstGeom prst="rect">
            <a:avLst/>
          </a:prstGeom>
          <a:noFill/>
          <a:ln>
            <a:noFill/>
          </a:ln>
        </p:spPr>
        <p:txBody>
          <a:bodyPr anchorCtr="0" anchor="b" bIns="0" lIns="100775" spcFirstLastPara="1" rIns="100775" wrap="square" tIns="50375">
            <a:noAutofit/>
          </a:bodyPr>
          <a:lstStyle/>
          <a:p>
            <a:pPr indent="0" lvl="0" marL="0" rtl="0" algn="r">
              <a:lnSpc>
                <a:spcPct val="93000"/>
              </a:lnSpc>
              <a:spcBef>
                <a:spcPts val="0"/>
              </a:spcBef>
              <a:spcAft>
                <a:spcPts val="0"/>
              </a:spcAft>
              <a:buClr>
                <a:srgbClr val="000000"/>
              </a:buClr>
              <a:buSzPts val="1300"/>
              <a:buFont typeface="Arial"/>
              <a:buNone/>
            </a:pPr>
            <a:fld id="{00000000-1234-1234-1234-123412341234}" type="slidenum">
              <a:rPr lang="es-CO"/>
              <a:t>‹#›</a:t>
            </a:fld>
            <a:endParaRPr/>
          </a:p>
        </p:txBody>
      </p:sp>
      <p:sp>
        <p:nvSpPr>
          <p:cNvPr id="227" name="Google Shape;227;g125ec686ac8_0_171"/>
          <p:cNvSpPr txBox="1"/>
          <p:nvPr>
            <p:ph idx="11" type="ftr"/>
          </p:nvPr>
        </p:nvSpPr>
        <p:spPr>
          <a:xfrm>
            <a:off x="1897040" y="7120788"/>
            <a:ext cx="6072000" cy="302400"/>
          </a:xfrm>
          <a:prstGeom prst="rect">
            <a:avLst/>
          </a:prstGeom>
          <a:noFill/>
          <a:ln>
            <a:noFill/>
          </a:ln>
        </p:spPr>
        <p:txBody>
          <a:bodyPr anchorCtr="0" anchor="b" bIns="0" lIns="50375" spcFirstLastPara="1" rIns="50375" wrap="square" tIns="50375">
            <a:noAutofit/>
          </a:bodyPr>
          <a:lstStyle/>
          <a:p>
            <a:pPr indent="0" lvl="0" marL="0" rtl="0" algn="ctr">
              <a:lnSpc>
                <a:spcPct val="93000"/>
              </a:lnSpc>
              <a:spcBef>
                <a:spcPts val="0"/>
              </a:spcBef>
              <a:spcAft>
                <a:spcPts val="0"/>
              </a:spcAft>
              <a:buClr>
                <a:schemeClr val="dk1"/>
              </a:buClr>
              <a:buSzPts val="1400"/>
              <a:buFont typeface="Arial"/>
              <a:buNone/>
            </a:pPr>
            <a:r>
              <a:rPr lang="es-CO"/>
              <a:t>Redirigir entrada y salida en linux</a:t>
            </a:r>
            <a:endParaRPr/>
          </a:p>
        </p:txBody>
      </p:sp>
      <p:sp>
        <p:nvSpPr>
          <p:cNvPr id="228" name="Google Shape;228;g125ec686ac8_0_171"/>
          <p:cNvSpPr txBox="1"/>
          <p:nvPr>
            <p:ph idx="1" type="body"/>
          </p:nvPr>
        </p:nvSpPr>
        <p:spPr>
          <a:xfrm>
            <a:off x="504031" y="1956820"/>
            <a:ext cx="9072600" cy="5098800"/>
          </a:xfrm>
          <a:prstGeom prst="rect">
            <a:avLst/>
          </a:prstGeom>
        </p:spPr>
        <p:txBody>
          <a:bodyPr anchorCtr="0" anchor="t" bIns="50375" lIns="60475" spcFirstLastPara="1" rIns="100775" wrap="square" tIns="100775">
            <a:normAutofit lnSpcReduction="10000"/>
          </a:bodyPr>
          <a:lstStyle/>
          <a:p>
            <a:pPr indent="0" lvl="0" marL="0" rtl="0" algn="just">
              <a:lnSpc>
                <a:spcPct val="90000"/>
              </a:lnSpc>
              <a:spcBef>
                <a:spcPts val="0"/>
              </a:spcBef>
              <a:spcAft>
                <a:spcPts val="0"/>
              </a:spcAft>
              <a:buNone/>
            </a:pPr>
            <a:r>
              <a:rPr b="1" lang="es-CO" sz="2400"/>
              <a:t>Nota</a:t>
            </a:r>
            <a:r>
              <a:rPr lang="es-CO" sz="2400"/>
              <a:t>: guarde el registro de cada comando en un pantallazo y realice el </a:t>
            </a:r>
            <a:r>
              <a:rPr lang="es-CO" sz="2400"/>
              <a:t>análisis</a:t>
            </a:r>
            <a:r>
              <a:rPr lang="es-CO" sz="2400"/>
              <a:t> debajo de la imagen.</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rPr lang="es-CO" sz="2400"/>
              <a:t>En su </a:t>
            </a:r>
            <a:r>
              <a:rPr lang="es-CO" sz="2400"/>
              <a:t>máquina</a:t>
            </a:r>
            <a:r>
              <a:rPr lang="es-CO" sz="2400"/>
              <a:t> virtual ejecute los siguientes comandos:</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Clr>
                <a:schemeClr val="dk1"/>
              </a:buClr>
              <a:buSzPts val="1100"/>
              <a:buFont typeface="Arial"/>
              <a:buNone/>
            </a:pPr>
            <a:r>
              <a:rPr lang="es-CO" sz="2400"/>
              <a:t>find / -type f -user </a:t>
            </a:r>
            <a:r>
              <a:rPr b="1" lang="es-CO" sz="2400"/>
              <a:t>suusuario</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rPr lang="es-CO" sz="2400"/>
              <a:t>find / -type f -user </a:t>
            </a:r>
            <a:r>
              <a:rPr b="1" lang="es-CO" sz="2400"/>
              <a:t>suusuario </a:t>
            </a:r>
            <a:r>
              <a:rPr lang="es-CO" sz="2400"/>
              <a:t>1&gt; bueno1.txt</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Clr>
                <a:schemeClr val="dk1"/>
              </a:buClr>
              <a:buSzPts val="1100"/>
              <a:buFont typeface="Arial"/>
              <a:buNone/>
            </a:pPr>
            <a:r>
              <a:rPr lang="es-CO" sz="2400"/>
              <a:t>find / -type f -user </a:t>
            </a:r>
            <a:r>
              <a:rPr b="1" lang="es-CO" sz="2400"/>
              <a:t>suusuario </a:t>
            </a:r>
            <a:r>
              <a:rPr lang="es-CO" sz="2400"/>
              <a:t>1&gt; bueno1.txt 2&gt; errores1.txt</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rPr lang="es-CO" sz="2400"/>
              <a:t>find / -type f -user </a:t>
            </a:r>
            <a:r>
              <a:rPr b="1" lang="es-CO" sz="2400"/>
              <a:t>suusuario </a:t>
            </a:r>
            <a:r>
              <a:rPr lang="es-CO" sz="2400"/>
              <a:t>&gt; todo-aqui-v1.txt 2&gt;&amp;1</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rPr lang="es-CO" sz="2400"/>
              <a:t>find / -type f -user </a:t>
            </a:r>
            <a:r>
              <a:rPr b="1" lang="es-CO" sz="2400"/>
              <a:t>suusuario </a:t>
            </a:r>
            <a:r>
              <a:rPr lang="es-CO" sz="2400"/>
              <a:t>&amp;&gt; todo-aqui-v2.txt</a:t>
            </a:r>
            <a:endParaRPr sz="2400"/>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Clr>
                <a:schemeClr val="dk1"/>
              </a:buClr>
              <a:buSzPts val="1100"/>
              <a:buFont typeface="Arial"/>
              <a:buNone/>
            </a:pPr>
            <a:r>
              <a:rPr lang="es-CO" sz="2400"/>
              <a:t>find / -type f -user </a:t>
            </a:r>
            <a:r>
              <a:rPr b="1" lang="es-CO" sz="2400"/>
              <a:t>suusuario </a:t>
            </a:r>
            <a:r>
              <a:rPr lang="es-CO" sz="2400"/>
              <a:t>1&gt; bueno2.txt  2&gt; /dev/null</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7"/>
          <p:cNvSpPr txBox="1"/>
          <p:nvPr>
            <p:ph type="title"/>
          </p:nvPr>
        </p:nvSpPr>
        <p:spPr>
          <a:xfrm>
            <a:off x="504031" y="171352"/>
            <a:ext cx="9072563" cy="1380901"/>
          </a:xfrm>
          <a:prstGeom prst="rect">
            <a:avLst/>
          </a:prstGeom>
          <a:noFill/>
          <a:ln>
            <a:noFill/>
          </a:ln>
        </p:spPr>
        <p:txBody>
          <a:bodyPr anchorCtr="0" anchor="ctr" bIns="50375" lIns="100775" spcFirstLastPara="1" rIns="50375" wrap="square" tIns="50375">
            <a:normAutofit/>
          </a:bodyPr>
          <a:lstStyle/>
          <a:p>
            <a:pPr indent="0" lvl="0" marL="0" rtl="0" algn="ctr">
              <a:lnSpc>
                <a:spcPct val="100000"/>
              </a:lnSpc>
              <a:spcBef>
                <a:spcPts val="0"/>
              </a:spcBef>
              <a:spcAft>
                <a:spcPts val="0"/>
              </a:spcAft>
              <a:buClr>
                <a:schemeClr val="lt1"/>
              </a:buClr>
              <a:buSzPts val="5000"/>
              <a:buFont typeface="Corbel"/>
              <a:buNone/>
            </a:pPr>
            <a:r>
              <a:rPr lang="es-CO"/>
              <a:t>¡ GRACIAS !</a:t>
            </a:r>
            <a:endParaRPr/>
          </a:p>
        </p:txBody>
      </p:sp>
      <p:sp>
        <p:nvSpPr>
          <p:cNvPr id="234" name="Google Shape;234;p7"/>
          <p:cNvSpPr txBox="1"/>
          <p:nvPr>
            <p:ph idx="10" type="dt"/>
          </p:nvPr>
        </p:nvSpPr>
        <p:spPr>
          <a:xfrm>
            <a:off x="504031" y="7139692"/>
            <a:ext cx="2352000" cy="302400"/>
          </a:xfrm>
          <a:prstGeom prst="rect">
            <a:avLst/>
          </a:prstGeom>
          <a:noFill/>
          <a:ln>
            <a:noFill/>
          </a:ln>
        </p:spPr>
        <p:txBody>
          <a:bodyPr anchorCtr="0" anchor="b" bIns="0" lIns="120950" spcFirstLastPara="1" rIns="50375" wrap="square" tIns="50375">
            <a:noAutofit/>
          </a:bodyPr>
          <a:lstStyle/>
          <a:p>
            <a:pPr indent="0" lvl="0" marL="0" rtl="0" algn="l">
              <a:lnSpc>
                <a:spcPct val="93000"/>
              </a:lnSpc>
              <a:spcBef>
                <a:spcPts val="0"/>
              </a:spcBef>
              <a:spcAft>
                <a:spcPts val="0"/>
              </a:spcAft>
              <a:buClr>
                <a:schemeClr val="dk1"/>
              </a:buClr>
              <a:buSzPts val="1400"/>
              <a:buFont typeface="Arial"/>
              <a:buNone/>
            </a:pPr>
            <a:r>
              <a:rPr lang="es-CO"/>
              <a:t>25/04/2022</a:t>
            </a:r>
            <a:endParaRPr/>
          </a:p>
        </p:txBody>
      </p:sp>
      <p:sp>
        <p:nvSpPr>
          <p:cNvPr id="235" name="Google Shape;235;p7"/>
          <p:cNvSpPr txBox="1"/>
          <p:nvPr>
            <p:ph idx="12" type="sldNum"/>
          </p:nvPr>
        </p:nvSpPr>
        <p:spPr>
          <a:xfrm>
            <a:off x="9044777" y="7139692"/>
            <a:ext cx="809034" cy="302387"/>
          </a:xfrm>
          <a:prstGeom prst="rect">
            <a:avLst/>
          </a:prstGeom>
          <a:noFill/>
          <a:ln>
            <a:noFill/>
          </a:ln>
        </p:spPr>
        <p:txBody>
          <a:bodyPr anchorCtr="0" anchor="b" bIns="0" lIns="100775" spcFirstLastPara="1" rIns="100775" wrap="square" tIns="50375">
            <a:noAutofit/>
          </a:bodyPr>
          <a:lstStyle/>
          <a:p>
            <a:pPr indent="0" lvl="0" marL="0" rtl="0" algn="r">
              <a:lnSpc>
                <a:spcPct val="93000"/>
              </a:lnSpc>
              <a:spcBef>
                <a:spcPts val="0"/>
              </a:spcBef>
              <a:spcAft>
                <a:spcPts val="0"/>
              </a:spcAft>
              <a:buSzPts val="1300"/>
              <a:buNone/>
            </a:pPr>
            <a:fld id="{00000000-1234-1234-1234-123412341234}" type="slidenum">
              <a:rPr lang="es-CO"/>
              <a:t>‹#›</a:t>
            </a:fld>
            <a:endParaRPr/>
          </a:p>
        </p:txBody>
      </p:sp>
      <p:pic>
        <p:nvPicPr>
          <p:cNvPr id="236" name="Google Shape;236;p7"/>
          <p:cNvPicPr preferRelativeResize="0"/>
          <p:nvPr>
            <p:ph idx="1" type="body"/>
          </p:nvPr>
        </p:nvPicPr>
        <p:blipFill rotWithShape="1">
          <a:blip r:embed="rId3">
            <a:alphaModFix/>
          </a:blip>
          <a:srcRect b="0" l="0" r="0" t="0"/>
          <a:stretch/>
        </p:blipFill>
        <p:spPr>
          <a:xfrm>
            <a:off x="2697937" y="1957388"/>
            <a:ext cx="4684752" cy="5099050"/>
          </a:xfrm>
          <a:prstGeom prst="rect">
            <a:avLst/>
          </a:prstGeom>
          <a:noFill/>
          <a:ln>
            <a:noFill/>
          </a:ln>
        </p:spPr>
      </p:pic>
      <p:sp>
        <p:nvSpPr>
          <p:cNvPr id="237" name="Google Shape;237;p7"/>
          <p:cNvSpPr txBox="1"/>
          <p:nvPr>
            <p:ph idx="11" type="ftr"/>
          </p:nvPr>
        </p:nvSpPr>
        <p:spPr>
          <a:xfrm>
            <a:off x="1897040" y="7120788"/>
            <a:ext cx="6072000" cy="302400"/>
          </a:xfrm>
          <a:prstGeom prst="rect">
            <a:avLst/>
          </a:prstGeom>
          <a:noFill/>
          <a:ln>
            <a:noFill/>
          </a:ln>
        </p:spPr>
        <p:txBody>
          <a:bodyPr anchorCtr="0" anchor="b" bIns="0" lIns="50375" spcFirstLastPara="1" rIns="50375" wrap="square" tIns="50375">
            <a:noAutofit/>
          </a:bodyPr>
          <a:lstStyle/>
          <a:p>
            <a:pPr indent="0" lvl="0" marL="0" rtl="0" algn="ctr">
              <a:spcBef>
                <a:spcPts val="0"/>
              </a:spcBef>
              <a:spcAft>
                <a:spcPts val="0"/>
              </a:spcAft>
              <a:buClr>
                <a:schemeClr val="dk1"/>
              </a:buClr>
              <a:buSzPts val="1400"/>
              <a:buFont typeface="Arial"/>
              <a:buNone/>
            </a:pPr>
            <a:r>
              <a:rPr lang="es-CO"/>
              <a:t>Redirigir entrada y salida en linux</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8"/>
          <p:cNvSpPr txBox="1"/>
          <p:nvPr>
            <p:ph type="title"/>
          </p:nvPr>
        </p:nvSpPr>
        <p:spPr>
          <a:xfrm>
            <a:off x="504031" y="171352"/>
            <a:ext cx="9072563" cy="1380901"/>
          </a:xfrm>
          <a:prstGeom prst="rect">
            <a:avLst/>
          </a:prstGeom>
          <a:noFill/>
          <a:ln>
            <a:noFill/>
          </a:ln>
        </p:spPr>
        <p:txBody>
          <a:bodyPr anchorCtr="0" anchor="ctr" bIns="50375" lIns="100775" spcFirstLastPara="1" rIns="50375" wrap="square" tIns="50375">
            <a:normAutofit/>
          </a:bodyPr>
          <a:lstStyle/>
          <a:p>
            <a:pPr indent="0" lvl="0" marL="0" rtl="0" algn="l">
              <a:lnSpc>
                <a:spcPct val="100000"/>
              </a:lnSpc>
              <a:spcBef>
                <a:spcPts val="0"/>
              </a:spcBef>
              <a:spcAft>
                <a:spcPts val="0"/>
              </a:spcAft>
              <a:buClr>
                <a:schemeClr val="lt1"/>
              </a:buClr>
              <a:buSzPts val="5000"/>
              <a:buFont typeface="Corbel"/>
              <a:buNone/>
            </a:pPr>
            <a:r>
              <a:rPr lang="es-CO"/>
              <a:t>Referencias</a:t>
            </a:r>
            <a:endParaRPr/>
          </a:p>
        </p:txBody>
      </p:sp>
      <p:sp>
        <p:nvSpPr>
          <p:cNvPr id="243" name="Google Shape;243;p8"/>
          <p:cNvSpPr txBox="1"/>
          <p:nvPr>
            <p:ph idx="10" type="dt"/>
          </p:nvPr>
        </p:nvSpPr>
        <p:spPr>
          <a:xfrm>
            <a:off x="504031" y="7139692"/>
            <a:ext cx="2352000" cy="302400"/>
          </a:xfrm>
          <a:prstGeom prst="rect">
            <a:avLst/>
          </a:prstGeom>
          <a:noFill/>
          <a:ln>
            <a:noFill/>
          </a:ln>
        </p:spPr>
        <p:txBody>
          <a:bodyPr anchorCtr="0" anchor="b" bIns="0" lIns="120950" spcFirstLastPara="1" rIns="50375" wrap="square" tIns="50375">
            <a:noAutofit/>
          </a:bodyPr>
          <a:lstStyle/>
          <a:p>
            <a:pPr indent="0" lvl="0" marL="0" rtl="0" algn="l">
              <a:lnSpc>
                <a:spcPct val="93000"/>
              </a:lnSpc>
              <a:spcBef>
                <a:spcPts val="0"/>
              </a:spcBef>
              <a:spcAft>
                <a:spcPts val="0"/>
              </a:spcAft>
              <a:buClr>
                <a:schemeClr val="dk1"/>
              </a:buClr>
              <a:buSzPts val="1400"/>
              <a:buFont typeface="Arial"/>
              <a:buNone/>
            </a:pPr>
            <a:r>
              <a:rPr lang="es-CO"/>
              <a:t>25/04/2022</a:t>
            </a:r>
            <a:endParaRPr/>
          </a:p>
        </p:txBody>
      </p:sp>
      <p:sp>
        <p:nvSpPr>
          <p:cNvPr id="244" name="Google Shape;244;p8"/>
          <p:cNvSpPr txBox="1"/>
          <p:nvPr>
            <p:ph idx="12" type="sldNum"/>
          </p:nvPr>
        </p:nvSpPr>
        <p:spPr>
          <a:xfrm>
            <a:off x="9044777" y="7139692"/>
            <a:ext cx="809034" cy="302387"/>
          </a:xfrm>
          <a:prstGeom prst="rect">
            <a:avLst/>
          </a:prstGeom>
          <a:noFill/>
          <a:ln>
            <a:noFill/>
          </a:ln>
        </p:spPr>
        <p:txBody>
          <a:bodyPr anchorCtr="0" anchor="b" bIns="0" lIns="100775" spcFirstLastPara="1" rIns="100775" wrap="square" tIns="50375">
            <a:noAutofit/>
          </a:bodyPr>
          <a:lstStyle/>
          <a:p>
            <a:pPr indent="0" lvl="0" marL="0" rtl="0" algn="r">
              <a:lnSpc>
                <a:spcPct val="93000"/>
              </a:lnSpc>
              <a:spcBef>
                <a:spcPts val="0"/>
              </a:spcBef>
              <a:spcAft>
                <a:spcPts val="0"/>
              </a:spcAft>
              <a:buSzPts val="1300"/>
              <a:buNone/>
            </a:pPr>
            <a:fld id="{00000000-1234-1234-1234-123412341234}" type="slidenum">
              <a:rPr lang="es-CO"/>
              <a:t>‹#›</a:t>
            </a:fld>
            <a:endParaRPr/>
          </a:p>
        </p:txBody>
      </p:sp>
      <p:sp>
        <p:nvSpPr>
          <p:cNvPr id="245" name="Google Shape;245;p8"/>
          <p:cNvSpPr txBox="1"/>
          <p:nvPr>
            <p:ph idx="1" type="body"/>
          </p:nvPr>
        </p:nvSpPr>
        <p:spPr>
          <a:xfrm>
            <a:off x="504031" y="1956820"/>
            <a:ext cx="9072563" cy="5098877"/>
          </a:xfrm>
          <a:prstGeom prst="rect">
            <a:avLst/>
          </a:prstGeom>
          <a:noFill/>
          <a:ln>
            <a:noFill/>
          </a:ln>
        </p:spPr>
        <p:txBody>
          <a:bodyPr anchorCtr="0" anchor="t" bIns="50375" lIns="60475" spcFirstLastPara="1" rIns="100775" wrap="square" tIns="100775">
            <a:normAutofit/>
          </a:bodyPr>
          <a:lstStyle/>
          <a:p>
            <a:pPr indent="-263525" lvl="0" marL="457200" rtl="0" algn="just">
              <a:lnSpc>
                <a:spcPct val="100000"/>
              </a:lnSpc>
              <a:spcBef>
                <a:spcPts val="0"/>
              </a:spcBef>
              <a:spcAft>
                <a:spcPts val="0"/>
              </a:spcAft>
              <a:buSzPts val="550"/>
              <a:buChar char="◼"/>
            </a:pPr>
            <a:r>
              <a:rPr lang="es-CO" sz="2600">
                <a:solidFill>
                  <a:srgbClr val="000000"/>
                </a:solidFill>
              </a:rPr>
              <a:t>Resumen. Disponible en: </a:t>
            </a:r>
            <a:r>
              <a:rPr lang="es-CO" sz="2600" u="sng">
                <a:solidFill>
                  <a:schemeClr val="hlink"/>
                </a:solidFill>
                <a:hlinkClick r:id="rId3"/>
              </a:rPr>
              <a:t>https://atareao.es/tutorial/terminal/redirigir-entrada-y-salida-en-linux/</a:t>
            </a:r>
            <a:endParaRPr sz="2600">
              <a:solidFill>
                <a:srgbClr val="000000"/>
              </a:solidFill>
            </a:endParaRPr>
          </a:p>
          <a:p>
            <a:pPr indent="0" lvl="0" marL="457200" rtl="0" algn="just">
              <a:lnSpc>
                <a:spcPct val="100000"/>
              </a:lnSpc>
              <a:spcBef>
                <a:spcPts val="0"/>
              </a:spcBef>
              <a:spcAft>
                <a:spcPts val="0"/>
              </a:spcAft>
              <a:buNone/>
            </a:pPr>
            <a:r>
              <a:t/>
            </a:r>
            <a:endParaRPr sz="2600">
              <a:solidFill>
                <a:srgbClr val="000000"/>
              </a:solidFill>
            </a:endParaRPr>
          </a:p>
        </p:txBody>
      </p:sp>
      <p:sp>
        <p:nvSpPr>
          <p:cNvPr id="246" name="Google Shape;246;p8"/>
          <p:cNvSpPr txBox="1"/>
          <p:nvPr>
            <p:ph idx="11" type="ftr"/>
          </p:nvPr>
        </p:nvSpPr>
        <p:spPr>
          <a:xfrm>
            <a:off x="1897040" y="7120788"/>
            <a:ext cx="6072000" cy="302400"/>
          </a:xfrm>
          <a:prstGeom prst="rect">
            <a:avLst/>
          </a:prstGeom>
          <a:noFill/>
          <a:ln>
            <a:noFill/>
          </a:ln>
        </p:spPr>
        <p:txBody>
          <a:bodyPr anchorCtr="0" anchor="b" bIns="0" lIns="50375" spcFirstLastPara="1" rIns="50375" wrap="square" tIns="50375">
            <a:noAutofit/>
          </a:bodyPr>
          <a:lstStyle/>
          <a:p>
            <a:pPr indent="0" lvl="0" marL="0" rtl="0" algn="ctr">
              <a:spcBef>
                <a:spcPts val="0"/>
              </a:spcBef>
              <a:spcAft>
                <a:spcPts val="0"/>
              </a:spcAft>
              <a:buClr>
                <a:schemeClr val="dk1"/>
              </a:buClr>
              <a:buSzPts val="1400"/>
              <a:buFont typeface="Arial"/>
              <a:buNone/>
            </a:pPr>
            <a:r>
              <a:rPr lang="es-CO"/>
              <a:t>Redirigir entrada y salida en linux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1f2ef9d813_2_1"/>
          <p:cNvSpPr txBox="1"/>
          <p:nvPr>
            <p:ph type="title"/>
          </p:nvPr>
        </p:nvSpPr>
        <p:spPr>
          <a:xfrm>
            <a:off x="504031" y="171352"/>
            <a:ext cx="9072600" cy="1380900"/>
          </a:xfrm>
          <a:prstGeom prst="rect">
            <a:avLst/>
          </a:prstGeom>
          <a:noFill/>
          <a:ln>
            <a:noFill/>
          </a:ln>
        </p:spPr>
        <p:txBody>
          <a:bodyPr anchorCtr="0" anchor="ctr" bIns="50375" lIns="100775" spcFirstLastPara="1" rIns="50375" wrap="square" tIns="50375">
            <a:normAutofit/>
          </a:bodyPr>
          <a:lstStyle/>
          <a:p>
            <a:pPr indent="0" lvl="0" marL="0" rtl="0" algn="l">
              <a:spcBef>
                <a:spcPts val="0"/>
              </a:spcBef>
              <a:spcAft>
                <a:spcPts val="0"/>
              </a:spcAft>
              <a:buClr>
                <a:schemeClr val="lt1"/>
              </a:buClr>
              <a:buSzPts val="5000"/>
              <a:buFont typeface="Corbel"/>
              <a:buNone/>
            </a:pPr>
            <a:r>
              <a:rPr lang="es-CO"/>
              <a:t>Introducción</a:t>
            </a:r>
            <a:endParaRPr/>
          </a:p>
        </p:txBody>
      </p:sp>
      <p:sp>
        <p:nvSpPr>
          <p:cNvPr id="113" name="Google Shape;113;g11f2ef9d813_2_1"/>
          <p:cNvSpPr txBox="1"/>
          <p:nvPr>
            <p:ph idx="10" type="dt"/>
          </p:nvPr>
        </p:nvSpPr>
        <p:spPr>
          <a:xfrm>
            <a:off x="504031" y="7139692"/>
            <a:ext cx="2352000" cy="302400"/>
          </a:xfrm>
          <a:prstGeom prst="rect">
            <a:avLst/>
          </a:prstGeom>
          <a:noFill/>
          <a:ln>
            <a:noFill/>
          </a:ln>
        </p:spPr>
        <p:txBody>
          <a:bodyPr anchorCtr="0" anchor="b" bIns="0" lIns="120950" spcFirstLastPara="1" rIns="50375" wrap="square" tIns="50375">
            <a:noAutofit/>
          </a:bodyPr>
          <a:lstStyle/>
          <a:p>
            <a:pPr indent="0" lvl="0" marL="0" rtl="0" algn="l">
              <a:lnSpc>
                <a:spcPct val="93000"/>
              </a:lnSpc>
              <a:spcBef>
                <a:spcPts val="0"/>
              </a:spcBef>
              <a:spcAft>
                <a:spcPts val="0"/>
              </a:spcAft>
              <a:buClr>
                <a:schemeClr val="dk1"/>
              </a:buClr>
              <a:buSzPts val="1400"/>
              <a:buFont typeface="Arial"/>
              <a:buNone/>
            </a:pPr>
            <a:r>
              <a:rPr lang="es-CO"/>
              <a:t>2</a:t>
            </a:r>
            <a:r>
              <a:rPr lang="es-CO"/>
              <a:t>5/04/2022</a:t>
            </a:r>
            <a:endParaRPr/>
          </a:p>
        </p:txBody>
      </p:sp>
      <p:sp>
        <p:nvSpPr>
          <p:cNvPr id="114" name="Google Shape;114;g11f2ef9d813_2_1"/>
          <p:cNvSpPr txBox="1"/>
          <p:nvPr>
            <p:ph idx="12" type="sldNum"/>
          </p:nvPr>
        </p:nvSpPr>
        <p:spPr>
          <a:xfrm>
            <a:off x="9044777" y="7139692"/>
            <a:ext cx="809100" cy="302400"/>
          </a:xfrm>
          <a:prstGeom prst="rect">
            <a:avLst/>
          </a:prstGeom>
          <a:noFill/>
          <a:ln>
            <a:noFill/>
          </a:ln>
        </p:spPr>
        <p:txBody>
          <a:bodyPr anchorCtr="0" anchor="b" bIns="0" lIns="100775" spcFirstLastPara="1" rIns="100775" wrap="square" tIns="50375">
            <a:noAutofit/>
          </a:bodyPr>
          <a:lstStyle/>
          <a:p>
            <a:pPr indent="0" lvl="0" marL="0" rtl="0" algn="r">
              <a:lnSpc>
                <a:spcPct val="93000"/>
              </a:lnSpc>
              <a:spcBef>
                <a:spcPts val="0"/>
              </a:spcBef>
              <a:spcAft>
                <a:spcPts val="0"/>
              </a:spcAft>
              <a:buClr>
                <a:srgbClr val="000000"/>
              </a:buClr>
              <a:buSzPts val="1300"/>
              <a:buFont typeface="Arial"/>
              <a:buNone/>
            </a:pPr>
            <a:fld id="{00000000-1234-1234-1234-123412341234}" type="slidenum">
              <a:rPr lang="es-CO"/>
              <a:t>‹#›</a:t>
            </a:fld>
            <a:endParaRPr/>
          </a:p>
        </p:txBody>
      </p:sp>
      <p:sp>
        <p:nvSpPr>
          <p:cNvPr id="115" name="Google Shape;115;g11f2ef9d813_2_1"/>
          <p:cNvSpPr txBox="1"/>
          <p:nvPr>
            <p:ph idx="11" type="ftr"/>
          </p:nvPr>
        </p:nvSpPr>
        <p:spPr>
          <a:xfrm>
            <a:off x="1897040" y="7120788"/>
            <a:ext cx="6072000" cy="302400"/>
          </a:xfrm>
          <a:prstGeom prst="rect">
            <a:avLst/>
          </a:prstGeom>
          <a:noFill/>
          <a:ln>
            <a:noFill/>
          </a:ln>
        </p:spPr>
        <p:txBody>
          <a:bodyPr anchorCtr="0" anchor="b" bIns="0" lIns="50375" spcFirstLastPara="1" rIns="50375" wrap="square" tIns="50375">
            <a:noAutofit/>
          </a:bodyPr>
          <a:lstStyle/>
          <a:p>
            <a:pPr indent="0" lvl="0" marL="0" rtl="0" algn="ctr">
              <a:lnSpc>
                <a:spcPct val="93000"/>
              </a:lnSpc>
              <a:spcBef>
                <a:spcPts val="0"/>
              </a:spcBef>
              <a:spcAft>
                <a:spcPts val="0"/>
              </a:spcAft>
              <a:buClr>
                <a:schemeClr val="dk1"/>
              </a:buClr>
              <a:buSzPts val="1400"/>
              <a:buFont typeface="Arial"/>
              <a:buNone/>
            </a:pPr>
            <a:r>
              <a:rPr lang="es-CO"/>
              <a:t>Redirigir entrada y salida en linux</a:t>
            </a:r>
            <a:endParaRPr/>
          </a:p>
        </p:txBody>
      </p:sp>
      <p:sp>
        <p:nvSpPr>
          <p:cNvPr id="116" name="Google Shape;116;g11f2ef9d813_2_1"/>
          <p:cNvSpPr txBox="1"/>
          <p:nvPr>
            <p:ph idx="1" type="body"/>
          </p:nvPr>
        </p:nvSpPr>
        <p:spPr>
          <a:xfrm>
            <a:off x="504031" y="1956820"/>
            <a:ext cx="9072600" cy="5098800"/>
          </a:xfrm>
          <a:prstGeom prst="rect">
            <a:avLst/>
          </a:prstGeom>
        </p:spPr>
        <p:txBody>
          <a:bodyPr anchorCtr="0" anchor="t" bIns="50375" lIns="60475" spcFirstLastPara="1" rIns="100775" wrap="square" tIns="100775">
            <a:normAutofit fontScale="70000" lnSpcReduction="20000"/>
          </a:bodyPr>
          <a:lstStyle/>
          <a:p>
            <a:pPr indent="0" lvl="0" marL="0" rtl="0" algn="just">
              <a:spcBef>
                <a:spcPts val="0"/>
              </a:spcBef>
              <a:spcAft>
                <a:spcPts val="0"/>
              </a:spcAft>
              <a:buNone/>
            </a:pPr>
            <a:r>
              <a:rPr lang="es-CO"/>
              <a:t>E</a:t>
            </a:r>
            <a:r>
              <a:rPr lang="es-CO"/>
              <a:t>n Linux todo son archivos. En este sentido la pantalla y el teclado, son también dos archivos. ¿Como?, lo que has leído, </a:t>
            </a:r>
            <a:r>
              <a:rPr b="1" lang="es-CO"/>
              <a:t>tanto la pantalla como el teclado son dos archivos</a:t>
            </a:r>
            <a:r>
              <a:rPr lang="es-CO"/>
              <a:t>. Y te preguntarás, seguro que ¿porque te cuento esto?. Pues porque en este capítulo del tutorial </a:t>
            </a:r>
            <a:r>
              <a:rPr b="1" lang="es-CO"/>
              <a:t>vas a trabajar sobre estos dos archivos</a:t>
            </a:r>
            <a:r>
              <a:rPr lang="es-CO"/>
              <a:t>. Lo que vas a hacer es </a:t>
            </a:r>
            <a:r>
              <a:rPr i="1" lang="es-CO"/>
              <a:t>redirigir</a:t>
            </a:r>
            <a:r>
              <a:rPr lang="es-CO"/>
              <a:t> lo que se muestra por pantalla a otro sitio. Pero no solo esto, sino que también, en lugar de tomar lo que entra directamente por el teclado, vas a tomar lo que proviene de otro archivo. En definitiva vas a </a:t>
            </a:r>
            <a:r>
              <a:rPr i="1" lang="es-CO"/>
              <a:t>redirigir entrada y salida</a:t>
            </a:r>
            <a:r>
              <a:rPr lang="es-CO"/>
              <a:t>.</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CO"/>
              <a:t>Pero, esto no es lo único que puedes hacer, también puedes </a:t>
            </a:r>
            <a:r>
              <a:rPr i="1" lang="es-CO"/>
              <a:t>encadenar la ejecución de comandos</a:t>
            </a:r>
            <a:r>
              <a:rPr lang="es-CO"/>
              <a:t>. </a:t>
            </a:r>
            <a:r>
              <a:rPr b="1" lang="es-CO"/>
              <a:t>¿Encadenar ejecuciones?</a:t>
            </a:r>
            <a:r>
              <a:rPr lang="es-CO"/>
              <a:t>. De nuevo estoy hablando de redirigir la salida de un comando a otro comando, y luego a otro, y así sucesivamente. Es lo que se conoce como tuberías.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25ec686ac8_0_42"/>
          <p:cNvSpPr txBox="1"/>
          <p:nvPr>
            <p:ph type="title"/>
          </p:nvPr>
        </p:nvSpPr>
        <p:spPr>
          <a:xfrm>
            <a:off x="504031" y="171352"/>
            <a:ext cx="9072600" cy="1380900"/>
          </a:xfrm>
          <a:prstGeom prst="rect">
            <a:avLst/>
          </a:prstGeom>
          <a:noFill/>
          <a:ln>
            <a:noFill/>
          </a:ln>
        </p:spPr>
        <p:txBody>
          <a:bodyPr anchorCtr="0" anchor="ctr" bIns="50375" lIns="100775" spcFirstLastPara="1" rIns="50375" wrap="square" tIns="50375">
            <a:normAutofit fontScale="90000"/>
          </a:bodyPr>
          <a:lstStyle/>
          <a:p>
            <a:pPr indent="0" lvl="0" marL="0" rtl="0" algn="l">
              <a:spcBef>
                <a:spcPts val="0"/>
              </a:spcBef>
              <a:spcAft>
                <a:spcPts val="0"/>
              </a:spcAft>
              <a:buClr>
                <a:schemeClr val="lt1"/>
              </a:buClr>
              <a:buSzPct val="100000"/>
              <a:buFont typeface="Corbel"/>
              <a:buNone/>
            </a:pPr>
            <a:r>
              <a:rPr lang="es-CO"/>
              <a:t>Redirigir entrada y salida en linux</a:t>
            </a:r>
            <a:endParaRPr/>
          </a:p>
        </p:txBody>
      </p:sp>
      <p:sp>
        <p:nvSpPr>
          <p:cNvPr id="122" name="Google Shape;122;g125ec686ac8_0_42"/>
          <p:cNvSpPr txBox="1"/>
          <p:nvPr>
            <p:ph idx="10" type="dt"/>
          </p:nvPr>
        </p:nvSpPr>
        <p:spPr>
          <a:xfrm>
            <a:off x="504031" y="7139692"/>
            <a:ext cx="2352000" cy="302400"/>
          </a:xfrm>
          <a:prstGeom prst="rect">
            <a:avLst/>
          </a:prstGeom>
          <a:noFill/>
          <a:ln>
            <a:noFill/>
          </a:ln>
        </p:spPr>
        <p:txBody>
          <a:bodyPr anchorCtr="0" anchor="b" bIns="0" lIns="120950" spcFirstLastPara="1" rIns="50375" wrap="square" tIns="50375">
            <a:noAutofit/>
          </a:bodyPr>
          <a:lstStyle/>
          <a:p>
            <a:pPr indent="0" lvl="0" marL="0" rtl="0" algn="l">
              <a:lnSpc>
                <a:spcPct val="93000"/>
              </a:lnSpc>
              <a:spcBef>
                <a:spcPts val="0"/>
              </a:spcBef>
              <a:spcAft>
                <a:spcPts val="0"/>
              </a:spcAft>
              <a:buClr>
                <a:schemeClr val="dk1"/>
              </a:buClr>
              <a:buSzPts val="1400"/>
              <a:buFont typeface="Arial"/>
              <a:buNone/>
            </a:pPr>
            <a:r>
              <a:rPr lang="es-CO"/>
              <a:t>25/04/2022</a:t>
            </a:r>
            <a:endParaRPr/>
          </a:p>
        </p:txBody>
      </p:sp>
      <p:sp>
        <p:nvSpPr>
          <p:cNvPr id="123" name="Google Shape;123;g125ec686ac8_0_42"/>
          <p:cNvSpPr txBox="1"/>
          <p:nvPr>
            <p:ph idx="12" type="sldNum"/>
          </p:nvPr>
        </p:nvSpPr>
        <p:spPr>
          <a:xfrm>
            <a:off x="9044777" y="7139692"/>
            <a:ext cx="809100" cy="302400"/>
          </a:xfrm>
          <a:prstGeom prst="rect">
            <a:avLst/>
          </a:prstGeom>
          <a:noFill/>
          <a:ln>
            <a:noFill/>
          </a:ln>
        </p:spPr>
        <p:txBody>
          <a:bodyPr anchorCtr="0" anchor="b" bIns="0" lIns="100775" spcFirstLastPara="1" rIns="100775" wrap="square" tIns="50375">
            <a:noAutofit/>
          </a:bodyPr>
          <a:lstStyle/>
          <a:p>
            <a:pPr indent="0" lvl="0" marL="0" rtl="0" algn="r">
              <a:lnSpc>
                <a:spcPct val="93000"/>
              </a:lnSpc>
              <a:spcBef>
                <a:spcPts val="0"/>
              </a:spcBef>
              <a:spcAft>
                <a:spcPts val="0"/>
              </a:spcAft>
              <a:buClr>
                <a:srgbClr val="000000"/>
              </a:buClr>
              <a:buSzPts val="1300"/>
              <a:buFont typeface="Arial"/>
              <a:buNone/>
            </a:pPr>
            <a:fld id="{00000000-1234-1234-1234-123412341234}" type="slidenum">
              <a:rPr lang="es-CO"/>
              <a:t>‹#›</a:t>
            </a:fld>
            <a:endParaRPr/>
          </a:p>
        </p:txBody>
      </p:sp>
      <p:sp>
        <p:nvSpPr>
          <p:cNvPr id="124" name="Google Shape;124;g125ec686ac8_0_42"/>
          <p:cNvSpPr txBox="1"/>
          <p:nvPr>
            <p:ph idx="11" type="ftr"/>
          </p:nvPr>
        </p:nvSpPr>
        <p:spPr>
          <a:xfrm>
            <a:off x="1897040" y="7120788"/>
            <a:ext cx="6072000" cy="302400"/>
          </a:xfrm>
          <a:prstGeom prst="rect">
            <a:avLst/>
          </a:prstGeom>
          <a:noFill/>
          <a:ln>
            <a:noFill/>
          </a:ln>
        </p:spPr>
        <p:txBody>
          <a:bodyPr anchorCtr="0" anchor="b" bIns="0" lIns="50375" spcFirstLastPara="1" rIns="50375" wrap="square" tIns="50375">
            <a:noAutofit/>
          </a:bodyPr>
          <a:lstStyle/>
          <a:p>
            <a:pPr indent="0" lvl="0" marL="0" rtl="0" algn="ctr">
              <a:lnSpc>
                <a:spcPct val="93000"/>
              </a:lnSpc>
              <a:spcBef>
                <a:spcPts val="0"/>
              </a:spcBef>
              <a:spcAft>
                <a:spcPts val="0"/>
              </a:spcAft>
              <a:buClr>
                <a:schemeClr val="dk1"/>
              </a:buClr>
              <a:buSzPts val="1400"/>
              <a:buFont typeface="Arial"/>
              <a:buNone/>
            </a:pPr>
            <a:r>
              <a:rPr lang="es-CO"/>
              <a:t>Redirigir entrada y salida en linux</a:t>
            </a:r>
            <a:endParaRPr/>
          </a:p>
        </p:txBody>
      </p:sp>
      <p:sp>
        <p:nvSpPr>
          <p:cNvPr id="125" name="Google Shape;125;g125ec686ac8_0_42"/>
          <p:cNvSpPr txBox="1"/>
          <p:nvPr>
            <p:ph idx="1" type="body"/>
          </p:nvPr>
        </p:nvSpPr>
        <p:spPr>
          <a:xfrm>
            <a:off x="504031" y="1956820"/>
            <a:ext cx="9072600" cy="5098800"/>
          </a:xfrm>
          <a:prstGeom prst="rect">
            <a:avLst/>
          </a:prstGeom>
        </p:spPr>
        <p:txBody>
          <a:bodyPr anchorCtr="0" anchor="t" bIns="50375" lIns="60475" spcFirstLastPara="1" rIns="100775" wrap="square" tIns="100775">
            <a:normAutofit fontScale="77500" lnSpcReduction="10000"/>
          </a:bodyPr>
          <a:lstStyle/>
          <a:p>
            <a:pPr indent="0" lvl="0" marL="0" rtl="0" algn="just">
              <a:spcBef>
                <a:spcPts val="0"/>
              </a:spcBef>
              <a:spcAft>
                <a:spcPts val="0"/>
              </a:spcAft>
              <a:buClr>
                <a:schemeClr val="dk1"/>
              </a:buClr>
              <a:buSzPct val="31428"/>
              <a:buFont typeface="Arial"/>
              <a:buNone/>
            </a:pPr>
            <a:r>
              <a:rPr lang="es-CO"/>
              <a:t>Con lo que te he comentado en la introducción, ya te puedes hacer una idea del </a:t>
            </a:r>
            <a:r>
              <a:rPr b="1" lang="es-CO"/>
              <a:t>potencial</a:t>
            </a:r>
            <a:r>
              <a:rPr lang="es-CO"/>
              <a:t> de redirigir entrada y salida. Es una buena manera de utilizar determinadas herramientas sin necesidad de utilizar archivos de almacenamiento intermedio.</a:t>
            </a:r>
            <a:endParaRPr/>
          </a:p>
          <a:p>
            <a:pPr indent="0" lvl="0" marL="0" rtl="0" algn="l">
              <a:spcBef>
                <a:spcPts val="0"/>
              </a:spcBef>
              <a:spcAft>
                <a:spcPts val="0"/>
              </a:spcAft>
              <a:buClr>
                <a:schemeClr val="dk1"/>
              </a:buClr>
              <a:buSzPct val="31428"/>
              <a:buFont typeface="Arial"/>
              <a:buNone/>
            </a:pPr>
            <a:r>
              <a:t/>
            </a:r>
            <a:endParaRPr/>
          </a:p>
          <a:p>
            <a:pPr indent="0" lvl="0" marL="0" rtl="0" algn="just">
              <a:spcBef>
                <a:spcPts val="0"/>
              </a:spcBef>
              <a:spcAft>
                <a:spcPts val="0"/>
              </a:spcAft>
              <a:buClr>
                <a:schemeClr val="dk1"/>
              </a:buClr>
              <a:buSzPct val="31428"/>
              <a:buFont typeface="Arial"/>
              <a:buNone/>
            </a:pPr>
            <a:r>
              <a:rPr lang="es-CO"/>
              <a:t>Por ejemplo, La ejecución de algunos comandos en el terminal da como resultado un texto. Por ejemplo, al ejecutar </a:t>
            </a:r>
            <a:r>
              <a:rPr b="1" lang="es-CO"/>
              <a:t>ls</a:t>
            </a:r>
            <a:r>
              <a:rPr lang="es-CO"/>
              <a:t>, el resultado es un texto que contiene el listado de archivos y directorios. Normalmente esto lo se muestra por pantalla, es decir, que la salida se </a:t>
            </a:r>
            <a:r>
              <a:rPr i="1" lang="es-CO"/>
              <a:t>dirige</a:t>
            </a:r>
            <a:r>
              <a:rPr lang="es-CO"/>
              <a:t> a la pantalla. Sin embargo, </a:t>
            </a:r>
            <a:r>
              <a:rPr b="1" lang="es-CO"/>
              <a:t>¿que sucede si quieres guardar este listado?</a:t>
            </a:r>
            <a:r>
              <a:rPr lang="es-CO"/>
              <a:t> La solución es redirigir la salida del comando, en lugar de a la pantalla a un archivo, y de esta manera guardarlo.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25ec686ac8_0_50"/>
          <p:cNvSpPr txBox="1"/>
          <p:nvPr>
            <p:ph type="title"/>
          </p:nvPr>
        </p:nvSpPr>
        <p:spPr>
          <a:xfrm>
            <a:off x="504031" y="171352"/>
            <a:ext cx="9072600" cy="1380900"/>
          </a:xfrm>
          <a:prstGeom prst="rect">
            <a:avLst/>
          </a:prstGeom>
          <a:noFill/>
          <a:ln>
            <a:noFill/>
          </a:ln>
        </p:spPr>
        <p:txBody>
          <a:bodyPr anchorCtr="0" anchor="ctr" bIns="50375" lIns="100775" spcFirstLastPara="1" rIns="50375" wrap="square" tIns="50375">
            <a:normAutofit/>
          </a:bodyPr>
          <a:lstStyle/>
          <a:p>
            <a:pPr indent="0" lvl="0" marL="0" rtl="0" algn="l">
              <a:spcBef>
                <a:spcPts val="0"/>
              </a:spcBef>
              <a:spcAft>
                <a:spcPts val="0"/>
              </a:spcAft>
              <a:buClr>
                <a:schemeClr val="lt1"/>
              </a:buClr>
              <a:buSzPts val="5000"/>
              <a:buFont typeface="Corbel"/>
              <a:buNone/>
            </a:pPr>
            <a:r>
              <a:rPr lang="es-CO"/>
              <a:t>Video</a:t>
            </a:r>
            <a:endParaRPr/>
          </a:p>
        </p:txBody>
      </p:sp>
      <p:sp>
        <p:nvSpPr>
          <p:cNvPr id="131" name="Google Shape;131;g125ec686ac8_0_50"/>
          <p:cNvSpPr txBox="1"/>
          <p:nvPr>
            <p:ph idx="10" type="dt"/>
          </p:nvPr>
        </p:nvSpPr>
        <p:spPr>
          <a:xfrm>
            <a:off x="504031" y="7139692"/>
            <a:ext cx="2352000" cy="302400"/>
          </a:xfrm>
          <a:prstGeom prst="rect">
            <a:avLst/>
          </a:prstGeom>
          <a:noFill/>
          <a:ln>
            <a:noFill/>
          </a:ln>
        </p:spPr>
        <p:txBody>
          <a:bodyPr anchorCtr="0" anchor="b" bIns="0" lIns="120950" spcFirstLastPara="1" rIns="50375" wrap="square" tIns="50375">
            <a:noAutofit/>
          </a:bodyPr>
          <a:lstStyle/>
          <a:p>
            <a:pPr indent="0" lvl="0" marL="0" rtl="0" algn="l">
              <a:lnSpc>
                <a:spcPct val="93000"/>
              </a:lnSpc>
              <a:spcBef>
                <a:spcPts val="0"/>
              </a:spcBef>
              <a:spcAft>
                <a:spcPts val="0"/>
              </a:spcAft>
              <a:buClr>
                <a:schemeClr val="dk1"/>
              </a:buClr>
              <a:buSzPts val="1400"/>
              <a:buFont typeface="Arial"/>
              <a:buNone/>
            </a:pPr>
            <a:r>
              <a:rPr lang="es-CO"/>
              <a:t>25/04/2022</a:t>
            </a:r>
            <a:endParaRPr/>
          </a:p>
        </p:txBody>
      </p:sp>
      <p:sp>
        <p:nvSpPr>
          <p:cNvPr id="132" name="Google Shape;132;g125ec686ac8_0_50"/>
          <p:cNvSpPr txBox="1"/>
          <p:nvPr>
            <p:ph idx="12" type="sldNum"/>
          </p:nvPr>
        </p:nvSpPr>
        <p:spPr>
          <a:xfrm>
            <a:off x="9044777" y="7139692"/>
            <a:ext cx="809100" cy="302400"/>
          </a:xfrm>
          <a:prstGeom prst="rect">
            <a:avLst/>
          </a:prstGeom>
          <a:noFill/>
          <a:ln>
            <a:noFill/>
          </a:ln>
        </p:spPr>
        <p:txBody>
          <a:bodyPr anchorCtr="0" anchor="b" bIns="0" lIns="100775" spcFirstLastPara="1" rIns="100775" wrap="square" tIns="50375">
            <a:noAutofit/>
          </a:bodyPr>
          <a:lstStyle/>
          <a:p>
            <a:pPr indent="0" lvl="0" marL="0" rtl="0" algn="r">
              <a:lnSpc>
                <a:spcPct val="93000"/>
              </a:lnSpc>
              <a:spcBef>
                <a:spcPts val="0"/>
              </a:spcBef>
              <a:spcAft>
                <a:spcPts val="0"/>
              </a:spcAft>
              <a:buClr>
                <a:srgbClr val="000000"/>
              </a:buClr>
              <a:buSzPts val="1300"/>
              <a:buFont typeface="Arial"/>
              <a:buNone/>
            </a:pPr>
            <a:fld id="{00000000-1234-1234-1234-123412341234}" type="slidenum">
              <a:rPr lang="es-CO"/>
              <a:t>‹#›</a:t>
            </a:fld>
            <a:endParaRPr/>
          </a:p>
        </p:txBody>
      </p:sp>
      <p:sp>
        <p:nvSpPr>
          <p:cNvPr id="133" name="Google Shape;133;g125ec686ac8_0_50"/>
          <p:cNvSpPr txBox="1"/>
          <p:nvPr>
            <p:ph idx="11" type="ftr"/>
          </p:nvPr>
        </p:nvSpPr>
        <p:spPr>
          <a:xfrm>
            <a:off x="1897040" y="7120788"/>
            <a:ext cx="6072000" cy="302400"/>
          </a:xfrm>
          <a:prstGeom prst="rect">
            <a:avLst/>
          </a:prstGeom>
          <a:noFill/>
          <a:ln>
            <a:noFill/>
          </a:ln>
        </p:spPr>
        <p:txBody>
          <a:bodyPr anchorCtr="0" anchor="b" bIns="0" lIns="50375" spcFirstLastPara="1" rIns="50375" wrap="square" tIns="50375">
            <a:noAutofit/>
          </a:bodyPr>
          <a:lstStyle/>
          <a:p>
            <a:pPr indent="0" lvl="0" marL="0" rtl="0" algn="ctr">
              <a:lnSpc>
                <a:spcPct val="93000"/>
              </a:lnSpc>
              <a:spcBef>
                <a:spcPts val="0"/>
              </a:spcBef>
              <a:spcAft>
                <a:spcPts val="0"/>
              </a:spcAft>
              <a:buClr>
                <a:schemeClr val="dk1"/>
              </a:buClr>
              <a:buSzPts val="1400"/>
              <a:buFont typeface="Arial"/>
              <a:buNone/>
            </a:pPr>
            <a:r>
              <a:rPr lang="es-CO"/>
              <a:t>Mejores prácticas para escribir Dockerfiles</a:t>
            </a:r>
            <a:endParaRPr/>
          </a:p>
        </p:txBody>
      </p:sp>
      <p:pic>
        <p:nvPicPr>
          <p:cNvPr descr="En este capítulo del tutorial encontrarás como redirigir la salida de un comando a un archivo en lugar de a la pantalla, o incluso, la salida de errores.&#10;Igualmente verás como puedes encadenar comandos, de forma que la salida de uno sea la entrada del siguiente.&#10;&#10;https://atareao.es/tutorial/terminal/redirigir-entrada-y-salida-en-linux/" id="134" name="Google Shape;134;g125ec686ac8_0_50" title="El terminal. Capítulo 7: Redirigir entrada y salida en Bash">
            <a:hlinkClick r:id="rId3"/>
          </p:cNvPr>
          <p:cNvPicPr preferRelativeResize="0"/>
          <p:nvPr/>
        </p:nvPicPr>
        <p:blipFill>
          <a:blip r:embed="rId4">
            <a:alphaModFix/>
          </a:blip>
          <a:stretch>
            <a:fillRect/>
          </a:stretch>
        </p:blipFill>
        <p:spPr>
          <a:xfrm>
            <a:off x="1826425" y="2076400"/>
            <a:ext cx="6360950" cy="4520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25ec686ac8_0_80"/>
          <p:cNvSpPr txBox="1"/>
          <p:nvPr>
            <p:ph type="title"/>
          </p:nvPr>
        </p:nvSpPr>
        <p:spPr>
          <a:xfrm>
            <a:off x="504031" y="171352"/>
            <a:ext cx="9072600" cy="1380900"/>
          </a:xfrm>
          <a:prstGeom prst="rect">
            <a:avLst/>
          </a:prstGeom>
          <a:noFill/>
          <a:ln>
            <a:noFill/>
          </a:ln>
        </p:spPr>
        <p:txBody>
          <a:bodyPr anchorCtr="0" anchor="ctr" bIns="50375" lIns="100775" spcFirstLastPara="1" rIns="50375" wrap="square" tIns="50375">
            <a:normAutofit/>
          </a:bodyPr>
          <a:lstStyle/>
          <a:p>
            <a:pPr indent="0" lvl="0" marL="0" rtl="0" algn="l">
              <a:spcBef>
                <a:spcPts val="0"/>
              </a:spcBef>
              <a:spcAft>
                <a:spcPts val="0"/>
              </a:spcAft>
              <a:buClr>
                <a:schemeClr val="lt1"/>
              </a:buClr>
              <a:buSzPts val="5000"/>
              <a:buFont typeface="Corbel"/>
              <a:buNone/>
            </a:pPr>
            <a:r>
              <a:rPr lang="es-CO"/>
              <a:t>Sobre entrada y salida</a:t>
            </a:r>
            <a:endParaRPr/>
          </a:p>
        </p:txBody>
      </p:sp>
      <p:sp>
        <p:nvSpPr>
          <p:cNvPr id="140" name="Google Shape;140;g125ec686ac8_0_80"/>
          <p:cNvSpPr txBox="1"/>
          <p:nvPr>
            <p:ph idx="10" type="dt"/>
          </p:nvPr>
        </p:nvSpPr>
        <p:spPr>
          <a:xfrm>
            <a:off x="504031" y="7139692"/>
            <a:ext cx="2352000" cy="302400"/>
          </a:xfrm>
          <a:prstGeom prst="rect">
            <a:avLst/>
          </a:prstGeom>
          <a:noFill/>
          <a:ln>
            <a:noFill/>
          </a:ln>
        </p:spPr>
        <p:txBody>
          <a:bodyPr anchorCtr="0" anchor="b" bIns="0" lIns="120950" spcFirstLastPara="1" rIns="50375" wrap="square" tIns="50375">
            <a:noAutofit/>
          </a:bodyPr>
          <a:lstStyle/>
          <a:p>
            <a:pPr indent="0" lvl="0" marL="0" rtl="0" algn="l">
              <a:lnSpc>
                <a:spcPct val="93000"/>
              </a:lnSpc>
              <a:spcBef>
                <a:spcPts val="0"/>
              </a:spcBef>
              <a:spcAft>
                <a:spcPts val="0"/>
              </a:spcAft>
              <a:buClr>
                <a:schemeClr val="dk1"/>
              </a:buClr>
              <a:buSzPts val="1400"/>
              <a:buFont typeface="Arial"/>
              <a:buNone/>
            </a:pPr>
            <a:r>
              <a:rPr lang="es-CO"/>
              <a:t>25/04/2022</a:t>
            </a:r>
            <a:endParaRPr/>
          </a:p>
        </p:txBody>
      </p:sp>
      <p:sp>
        <p:nvSpPr>
          <p:cNvPr id="141" name="Google Shape;141;g125ec686ac8_0_80"/>
          <p:cNvSpPr txBox="1"/>
          <p:nvPr>
            <p:ph idx="12" type="sldNum"/>
          </p:nvPr>
        </p:nvSpPr>
        <p:spPr>
          <a:xfrm>
            <a:off x="9044777" y="7139692"/>
            <a:ext cx="809100" cy="302400"/>
          </a:xfrm>
          <a:prstGeom prst="rect">
            <a:avLst/>
          </a:prstGeom>
          <a:noFill/>
          <a:ln>
            <a:noFill/>
          </a:ln>
        </p:spPr>
        <p:txBody>
          <a:bodyPr anchorCtr="0" anchor="b" bIns="0" lIns="100775" spcFirstLastPara="1" rIns="100775" wrap="square" tIns="50375">
            <a:noAutofit/>
          </a:bodyPr>
          <a:lstStyle/>
          <a:p>
            <a:pPr indent="0" lvl="0" marL="0" rtl="0" algn="r">
              <a:lnSpc>
                <a:spcPct val="93000"/>
              </a:lnSpc>
              <a:spcBef>
                <a:spcPts val="0"/>
              </a:spcBef>
              <a:spcAft>
                <a:spcPts val="0"/>
              </a:spcAft>
              <a:buClr>
                <a:srgbClr val="000000"/>
              </a:buClr>
              <a:buSzPts val="1300"/>
              <a:buFont typeface="Arial"/>
              <a:buNone/>
            </a:pPr>
            <a:fld id="{00000000-1234-1234-1234-123412341234}" type="slidenum">
              <a:rPr lang="es-CO"/>
              <a:t>‹#›</a:t>
            </a:fld>
            <a:endParaRPr/>
          </a:p>
        </p:txBody>
      </p:sp>
      <p:sp>
        <p:nvSpPr>
          <p:cNvPr id="142" name="Google Shape;142;g125ec686ac8_0_80"/>
          <p:cNvSpPr txBox="1"/>
          <p:nvPr>
            <p:ph idx="11" type="ftr"/>
          </p:nvPr>
        </p:nvSpPr>
        <p:spPr>
          <a:xfrm>
            <a:off x="1897040" y="7120788"/>
            <a:ext cx="6072000" cy="302400"/>
          </a:xfrm>
          <a:prstGeom prst="rect">
            <a:avLst/>
          </a:prstGeom>
          <a:noFill/>
          <a:ln>
            <a:noFill/>
          </a:ln>
        </p:spPr>
        <p:txBody>
          <a:bodyPr anchorCtr="0" anchor="b" bIns="0" lIns="50375" spcFirstLastPara="1" rIns="50375" wrap="square" tIns="50375">
            <a:noAutofit/>
          </a:bodyPr>
          <a:lstStyle/>
          <a:p>
            <a:pPr indent="0" lvl="0" marL="0" rtl="0" algn="ctr">
              <a:lnSpc>
                <a:spcPct val="93000"/>
              </a:lnSpc>
              <a:spcBef>
                <a:spcPts val="0"/>
              </a:spcBef>
              <a:spcAft>
                <a:spcPts val="0"/>
              </a:spcAft>
              <a:buClr>
                <a:schemeClr val="dk1"/>
              </a:buClr>
              <a:buSzPts val="1400"/>
              <a:buFont typeface="Arial"/>
              <a:buNone/>
            </a:pPr>
            <a:r>
              <a:rPr lang="es-CO"/>
              <a:t>Redirigir entrada y salida en linux</a:t>
            </a:r>
            <a:endParaRPr/>
          </a:p>
        </p:txBody>
      </p:sp>
      <p:sp>
        <p:nvSpPr>
          <p:cNvPr id="143" name="Google Shape;143;g125ec686ac8_0_80"/>
          <p:cNvSpPr txBox="1"/>
          <p:nvPr>
            <p:ph idx="1" type="body"/>
          </p:nvPr>
        </p:nvSpPr>
        <p:spPr>
          <a:xfrm>
            <a:off x="504031" y="1956820"/>
            <a:ext cx="9072600" cy="5098800"/>
          </a:xfrm>
          <a:prstGeom prst="rect">
            <a:avLst/>
          </a:prstGeom>
        </p:spPr>
        <p:txBody>
          <a:bodyPr anchorCtr="0" anchor="t" bIns="50375" lIns="60475" spcFirstLastPara="1" rIns="100775" wrap="square" tIns="100775">
            <a:normAutofit fontScale="62500" lnSpcReduction="10000"/>
          </a:bodyPr>
          <a:lstStyle/>
          <a:p>
            <a:pPr indent="0" lvl="0" marL="0" rtl="0" algn="just">
              <a:spcBef>
                <a:spcPts val="0"/>
              </a:spcBef>
              <a:spcAft>
                <a:spcPts val="0"/>
              </a:spcAft>
              <a:buNone/>
            </a:pPr>
            <a:r>
              <a:rPr lang="es-CO"/>
              <a:t>Cualquier comando que se ejecuta puede generar dos tipos de salida,</a:t>
            </a:r>
            <a:endParaRPr/>
          </a:p>
          <a:p>
            <a:pPr indent="0" lvl="0" marL="0" rtl="0" algn="just">
              <a:spcBef>
                <a:spcPts val="0"/>
              </a:spcBef>
              <a:spcAft>
                <a:spcPts val="0"/>
              </a:spcAft>
              <a:buNone/>
            </a:pPr>
            <a:r>
              <a:t/>
            </a:r>
            <a:endParaRPr/>
          </a:p>
          <a:p>
            <a:pPr indent="-285750" lvl="0" marL="457200" rtl="0" algn="just">
              <a:spcBef>
                <a:spcPts val="0"/>
              </a:spcBef>
              <a:spcAft>
                <a:spcPts val="0"/>
              </a:spcAft>
              <a:buSzPct val="41142"/>
              <a:buChar char="◼"/>
            </a:pPr>
            <a:r>
              <a:rPr lang="es-CO"/>
              <a:t>un </a:t>
            </a:r>
            <a:r>
              <a:rPr b="1" lang="es-CO"/>
              <a:t>resultado</a:t>
            </a:r>
            <a:r>
              <a:rPr lang="es-CO"/>
              <a:t>. Es decir, aquello para lo que está pensado la herramienta en cuestión. En el caso de </a:t>
            </a:r>
            <a:r>
              <a:rPr b="1" lang="es-CO"/>
              <a:t>ls</a:t>
            </a:r>
            <a:r>
              <a:rPr lang="es-CO"/>
              <a:t>, que he comentado anteriormente, el resultado es el listado de archivos.</a:t>
            </a:r>
            <a:endParaRPr/>
          </a:p>
          <a:p>
            <a:pPr indent="0" lvl="0" marL="0" rtl="0" algn="just">
              <a:spcBef>
                <a:spcPts val="0"/>
              </a:spcBef>
              <a:spcAft>
                <a:spcPts val="0"/>
              </a:spcAft>
              <a:buNone/>
            </a:pPr>
            <a:r>
              <a:t/>
            </a:r>
            <a:endParaRPr/>
          </a:p>
          <a:p>
            <a:pPr indent="-285750" lvl="0" marL="457200" rtl="0" algn="just">
              <a:spcBef>
                <a:spcPts val="0"/>
              </a:spcBef>
              <a:spcAft>
                <a:spcPts val="0"/>
              </a:spcAft>
              <a:buSzPct val="41142"/>
              <a:buChar char="◼"/>
            </a:pPr>
            <a:r>
              <a:rPr lang="es-CO"/>
              <a:t>un </a:t>
            </a:r>
            <a:r>
              <a:rPr b="1" lang="es-CO"/>
              <a:t>estado</a:t>
            </a:r>
            <a:r>
              <a:rPr lang="es-CO"/>
              <a:t>. El estado se refiere a si la ejecución ha sido correcta. En caso de que la ejecución no haya sido correcta devolverá un mensaje de error para informar al usuario de los detalles de la ejecución.</a:t>
            </a:r>
            <a:endParaRPr/>
          </a:p>
          <a:p>
            <a:pPr indent="0" lvl="0" marL="457200" rtl="0" algn="just">
              <a:spcBef>
                <a:spcPts val="0"/>
              </a:spcBef>
              <a:spcAft>
                <a:spcPts val="0"/>
              </a:spcAft>
              <a:buNone/>
            </a:pPr>
            <a:r>
              <a:t/>
            </a:r>
            <a:endParaRPr/>
          </a:p>
          <a:p>
            <a:pPr indent="-285750" lvl="0" marL="457200" rtl="0" algn="just">
              <a:spcBef>
                <a:spcPts val="0"/>
              </a:spcBef>
              <a:spcAft>
                <a:spcPts val="0"/>
              </a:spcAft>
              <a:buSzPct val="41142"/>
              <a:buChar char="◼"/>
            </a:pPr>
            <a:r>
              <a:rPr lang="es-CO"/>
              <a:t>En Linux existen tres tipos de archivos por defecto,</a:t>
            </a:r>
            <a:endParaRPr/>
          </a:p>
          <a:p>
            <a:pPr indent="0" lvl="0" marL="0" rtl="0" algn="just">
              <a:spcBef>
                <a:spcPts val="0"/>
              </a:spcBef>
              <a:spcAft>
                <a:spcPts val="0"/>
              </a:spcAft>
              <a:buNone/>
            </a:pPr>
            <a:r>
              <a:t/>
            </a:r>
            <a:endParaRPr/>
          </a:p>
          <a:p>
            <a:pPr indent="-285750" lvl="0" marL="914400" rtl="0" algn="just">
              <a:spcBef>
                <a:spcPts val="0"/>
              </a:spcBef>
              <a:spcAft>
                <a:spcPts val="0"/>
              </a:spcAft>
              <a:buSzPct val="41142"/>
              <a:buChar char="◼"/>
            </a:pPr>
            <a:r>
              <a:rPr b="1" lang="es-CO"/>
              <a:t>stdin</a:t>
            </a:r>
            <a:r>
              <a:rPr lang="es-CO"/>
              <a:t>    ó  </a:t>
            </a:r>
            <a:r>
              <a:rPr b="1" lang="es-CO"/>
              <a:t>0</a:t>
            </a:r>
            <a:r>
              <a:rPr lang="es-CO"/>
              <a:t>. Está conectado con el teclado.</a:t>
            </a:r>
            <a:endParaRPr/>
          </a:p>
          <a:p>
            <a:pPr indent="-285750" lvl="0" marL="914400" rtl="0" algn="just">
              <a:spcBef>
                <a:spcPts val="0"/>
              </a:spcBef>
              <a:spcAft>
                <a:spcPts val="0"/>
              </a:spcAft>
              <a:buSzPct val="41142"/>
              <a:buChar char="◼"/>
            </a:pPr>
            <a:r>
              <a:rPr b="1" lang="es-CO"/>
              <a:t>stdout</a:t>
            </a:r>
            <a:r>
              <a:rPr lang="es-CO"/>
              <a:t> ó  </a:t>
            </a:r>
            <a:r>
              <a:rPr b="1" lang="es-CO"/>
              <a:t>1</a:t>
            </a:r>
            <a:r>
              <a:rPr lang="es-CO"/>
              <a:t>. Este archivo está conectado con la pantalla.</a:t>
            </a:r>
            <a:endParaRPr/>
          </a:p>
          <a:p>
            <a:pPr indent="-285750" lvl="0" marL="914400" rtl="0" algn="just">
              <a:spcBef>
                <a:spcPts val="0"/>
              </a:spcBef>
              <a:spcAft>
                <a:spcPts val="0"/>
              </a:spcAft>
              <a:buSzPct val="41142"/>
              <a:buChar char="◼"/>
            </a:pPr>
            <a:r>
              <a:rPr b="1" lang="es-CO"/>
              <a:t>stderr</a:t>
            </a:r>
            <a:r>
              <a:rPr lang="es-CO"/>
              <a:t>  ó </a:t>
            </a:r>
            <a:r>
              <a:rPr b="1" lang="es-CO"/>
              <a:t>2</a:t>
            </a:r>
            <a:r>
              <a:rPr lang="es-CO"/>
              <a:t>. Cuando se produce un error, este se envía a este archivo, que también está conectado con la pantalla.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25ec686ac8_0_88"/>
          <p:cNvSpPr txBox="1"/>
          <p:nvPr>
            <p:ph type="title"/>
          </p:nvPr>
        </p:nvSpPr>
        <p:spPr>
          <a:xfrm>
            <a:off x="504031" y="171352"/>
            <a:ext cx="9072600" cy="1380900"/>
          </a:xfrm>
          <a:prstGeom prst="rect">
            <a:avLst/>
          </a:prstGeom>
          <a:noFill/>
          <a:ln>
            <a:noFill/>
          </a:ln>
        </p:spPr>
        <p:txBody>
          <a:bodyPr anchorCtr="0" anchor="ctr" bIns="50375" lIns="100775" spcFirstLastPara="1" rIns="50375" wrap="square" tIns="50375">
            <a:normAutofit/>
          </a:bodyPr>
          <a:lstStyle/>
          <a:p>
            <a:pPr indent="0" lvl="0" marL="0" rtl="0" algn="l">
              <a:spcBef>
                <a:spcPts val="0"/>
              </a:spcBef>
              <a:spcAft>
                <a:spcPts val="0"/>
              </a:spcAft>
              <a:buClr>
                <a:schemeClr val="lt1"/>
              </a:buClr>
              <a:buSzPts val="5000"/>
              <a:buFont typeface="Corbel"/>
              <a:buNone/>
            </a:pPr>
            <a:r>
              <a:rPr lang="es-CO"/>
              <a:t>Sobre entrada y salida</a:t>
            </a:r>
            <a:endParaRPr/>
          </a:p>
        </p:txBody>
      </p:sp>
      <p:sp>
        <p:nvSpPr>
          <p:cNvPr id="149" name="Google Shape;149;g125ec686ac8_0_88"/>
          <p:cNvSpPr txBox="1"/>
          <p:nvPr>
            <p:ph idx="10" type="dt"/>
          </p:nvPr>
        </p:nvSpPr>
        <p:spPr>
          <a:xfrm>
            <a:off x="504031" y="7139692"/>
            <a:ext cx="2352000" cy="302400"/>
          </a:xfrm>
          <a:prstGeom prst="rect">
            <a:avLst/>
          </a:prstGeom>
          <a:noFill/>
          <a:ln>
            <a:noFill/>
          </a:ln>
        </p:spPr>
        <p:txBody>
          <a:bodyPr anchorCtr="0" anchor="b" bIns="0" lIns="120950" spcFirstLastPara="1" rIns="50375" wrap="square" tIns="50375">
            <a:noAutofit/>
          </a:bodyPr>
          <a:lstStyle/>
          <a:p>
            <a:pPr indent="0" lvl="0" marL="0" rtl="0" algn="l">
              <a:lnSpc>
                <a:spcPct val="93000"/>
              </a:lnSpc>
              <a:spcBef>
                <a:spcPts val="0"/>
              </a:spcBef>
              <a:spcAft>
                <a:spcPts val="0"/>
              </a:spcAft>
              <a:buClr>
                <a:schemeClr val="dk1"/>
              </a:buClr>
              <a:buSzPts val="1400"/>
              <a:buFont typeface="Arial"/>
              <a:buNone/>
            </a:pPr>
            <a:r>
              <a:rPr lang="es-CO"/>
              <a:t>25/04/2022</a:t>
            </a:r>
            <a:endParaRPr/>
          </a:p>
        </p:txBody>
      </p:sp>
      <p:sp>
        <p:nvSpPr>
          <p:cNvPr id="150" name="Google Shape;150;g125ec686ac8_0_88"/>
          <p:cNvSpPr txBox="1"/>
          <p:nvPr>
            <p:ph idx="12" type="sldNum"/>
          </p:nvPr>
        </p:nvSpPr>
        <p:spPr>
          <a:xfrm>
            <a:off x="9044777" y="7139692"/>
            <a:ext cx="809100" cy="302400"/>
          </a:xfrm>
          <a:prstGeom prst="rect">
            <a:avLst/>
          </a:prstGeom>
          <a:noFill/>
          <a:ln>
            <a:noFill/>
          </a:ln>
        </p:spPr>
        <p:txBody>
          <a:bodyPr anchorCtr="0" anchor="b" bIns="0" lIns="100775" spcFirstLastPara="1" rIns="100775" wrap="square" tIns="50375">
            <a:noAutofit/>
          </a:bodyPr>
          <a:lstStyle/>
          <a:p>
            <a:pPr indent="0" lvl="0" marL="0" rtl="0" algn="r">
              <a:lnSpc>
                <a:spcPct val="93000"/>
              </a:lnSpc>
              <a:spcBef>
                <a:spcPts val="0"/>
              </a:spcBef>
              <a:spcAft>
                <a:spcPts val="0"/>
              </a:spcAft>
              <a:buClr>
                <a:srgbClr val="000000"/>
              </a:buClr>
              <a:buSzPts val="1300"/>
              <a:buFont typeface="Arial"/>
              <a:buNone/>
            </a:pPr>
            <a:fld id="{00000000-1234-1234-1234-123412341234}" type="slidenum">
              <a:rPr lang="es-CO"/>
              <a:t>‹#›</a:t>
            </a:fld>
            <a:endParaRPr/>
          </a:p>
        </p:txBody>
      </p:sp>
      <p:sp>
        <p:nvSpPr>
          <p:cNvPr id="151" name="Google Shape;151;g125ec686ac8_0_88"/>
          <p:cNvSpPr txBox="1"/>
          <p:nvPr>
            <p:ph idx="11" type="ftr"/>
          </p:nvPr>
        </p:nvSpPr>
        <p:spPr>
          <a:xfrm>
            <a:off x="1897040" y="7120788"/>
            <a:ext cx="6072000" cy="302400"/>
          </a:xfrm>
          <a:prstGeom prst="rect">
            <a:avLst/>
          </a:prstGeom>
          <a:noFill/>
          <a:ln>
            <a:noFill/>
          </a:ln>
        </p:spPr>
        <p:txBody>
          <a:bodyPr anchorCtr="0" anchor="b" bIns="0" lIns="50375" spcFirstLastPara="1" rIns="50375" wrap="square" tIns="50375">
            <a:noAutofit/>
          </a:bodyPr>
          <a:lstStyle/>
          <a:p>
            <a:pPr indent="0" lvl="0" marL="0" rtl="0" algn="ctr">
              <a:lnSpc>
                <a:spcPct val="93000"/>
              </a:lnSpc>
              <a:spcBef>
                <a:spcPts val="0"/>
              </a:spcBef>
              <a:spcAft>
                <a:spcPts val="0"/>
              </a:spcAft>
              <a:buClr>
                <a:schemeClr val="dk1"/>
              </a:buClr>
              <a:buSzPts val="1400"/>
              <a:buFont typeface="Arial"/>
              <a:buNone/>
            </a:pPr>
            <a:r>
              <a:rPr lang="es-CO"/>
              <a:t>Redirigir entrada y salida en linux</a:t>
            </a:r>
            <a:endParaRPr/>
          </a:p>
        </p:txBody>
      </p:sp>
      <p:sp>
        <p:nvSpPr>
          <p:cNvPr id="152" name="Google Shape;152;g125ec686ac8_0_88"/>
          <p:cNvSpPr txBox="1"/>
          <p:nvPr>
            <p:ph idx="1" type="body"/>
          </p:nvPr>
        </p:nvSpPr>
        <p:spPr>
          <a:xfrm>
            <a:off x="504031" y="1956820"/>
            <a:ext cx="9072600" cy="5098800"/>
          </a:xfrm>
          <a:prstGeom prst="rect">
            <a:avLst/>
          </a:prstGeom>
        </p:spPr>
        <p:txBody>
          <a:bodyPr anchorCtr="0" anchor="t" bIns="50375" lIns="60475" spcFirstLastPara="1" rIns="100775" wrap="square" tIns="100775">
            <a:normAutofit/>
          </a:bodyPr>
          <a:lstStyle/>
          <a:p>
            <a:pPr indent="0" lvl="0" marL="0" rtl="0" algn="just">
              <a:spcBef>
                <a:spcPts val="0"/>
              </a:spcBef>
              <a:spcAft>
                <a:spcPts val="0"/>
              </a:spcAft>
              <a:buNone/>
            </a:pPr>
            <a:r>
              <a:rPr b="1" lang="es-CO"/>
              <a:t>Redirigir entrada y salida te permite modificar tanto la entrada como la salida</a:t>
            </a:r>
            <a:r>
              <a:rPr lang="es-CO"/>
              <a:t>. Si normalmente introduces información desde el teclado, </a:t>
            </a:r>
            <a:r>
              <a:rPr b="1" lang="es-CO"/>
              <a:t>stdin</a:t>
            </a:r>
            <a:r>
              <a:rPr lang="es-CO"/>
              <a:t>, podemos hacer por que entre desde otro archivo, por ejemplo. Igualmente puedes proceder con la salida, tal y como he comentado anteriormente.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25ec686ac8_0_96"/>
          <p:cNvSpPr txBox="1"/>
          <p:nvPr>
            <p:ph type="title"/>
          </p:nvPr>
        </p:nvSpPr>
        <p:spPr>
          <a:xfrm>
            <a:off x="504031" y="171352"/>
            <a:ext cx="9072600" cy="1380900"/>
          </a:xfrm>
          <a:prstGeom prst="rect">
            <a:avLst/>
          </a:prstGeom>
          <a:noFill/>
          <a:ln>
            <a:noFill/>
          </a:ln>
        </p:spPr>
        <p:txBody>
          <a:bodyPr anchorCtr="0" anchor="ctr" bIns="50375" lIns="100775" spcFirstLastPara="1" rIns="50375" wrap="square" tIns="50375">
            <a:normAutofit/>
          </a:bodyPr>
          <a:lstStyle/>
          <a:p>
            <a:pPr indent="0" lvl="0" marL="0" rtl="0" algn="l">
              <a:spcBef>
                <a:spcPts val="0"/>
              </a:spcBef>
              <a:spcAft>
                <a:spcPts val="0"/>
              </a:spcAft>
              <a:buClr>
                <a:schemeClr val="lt1"/>
              </a:buClr>
              <a:buSzPts val="5000"/>
              <a:buFont typeface="Corbel"/>
              <a:buNone/>
            </a:pPr>
            <a:r>
              <a:rPr lang="es-CO"/>
              <a:t>Como</a:t>
            </a:r>
            <a:r>
              <a:rPr lang="es-CO"/>
              <a:t> redirigir entrada y salida</a:t>
            </a:r>
            <a:endParaRPr/>
          </a:p>
        </p:txBody>
      </p:sp>
      <p:sp>
        <p:nvSpPr>
          <p:cNvPr id="158" name="Google Shape;158;g125ec686ac8_0_96"/>
          <p:cNvSpPr txBox="1"/>
          <p:nvPr>
            <p:ph idx="10" type="dt"/>
          </p:nvPr>
        </p:nvSpPr>
        <p:spPr>
          <a:xfrm>
            <a:off x="504031" y="7139692"/>
            <a:ext cx="2352000" cy="302400"/>
          </a:xfrm>
          <a:prstGeom prst="rect">
            <a:avLst/>
          </a:prstGeom>
          <a:noFill/>
          <a:ln>
            <a:noFill/>
          </a:ln>
        </p:spPr>
        <p:txBody>
          <a:bodyPr anchorCtr="0" anchor="b" bIns="0" lIns="120950" spcFirstLastPara="1" rIns="50375" wrap="square" tIns="50375">
            <a:noAutofit/>
          </a:bodyPr>
          <a:lstStyle/>
          <a:p>
            <a:pPr indent="0" lvl="0" marL="0" rtl="0" algn="l">
              <a:lnSpc>
                <a:spcPct val="93000"/>
              </a:lnSpc>
              <a:spcBef>
                <a:spcPts val="0"/>
              </a:spcBef>
              <a:spcAft>
                <a:spcPts val="0"/>
              </a:spcAft>
              <a:buClr>
                <a:schemeClr val="dk1"/>
              </a:buClr>
              <a:buSzPts val="1400"/>
              <a:buFont typeface="Arial"/>
              <a:buNone/>
            </a:pPr>
            <a:r>
              <a:rPr lang="es-CO"/>
              <a:t>25/04/2022</a:t>
            </a:r>
            <a:endParaRPr/>
          </a:p>
        </p:txBody>
      </p:sp>
      <p:sp>
        <p:nvSpPr>
          <p:cNvPr id="159" name="Google Shape;159;g125ec686ac8_0_96"/>
          <p:cNvSpPr txBox="1"/>
          <p:nvPr>
            <p:ph idx="12" type="sldNum"/>
          </p:nvPr>
        </p:nvSpPr>
        <p:spPr>
          <a:xfrm>
            <a:off x="9044777" y="7139692"/>
            <a:ext cx="809100" cy="302400"/>
          </a:xfrm>
          <a:prstGeom prst="rect">
            <a:avLst/>
          </a:prstGeom>
          <a:noFill/>
          <a:ln>
            <a:noFill/>
          </a:ln>
        </p:spPr>
        <p:txBody>
          <a:bodyPr anchorCtr="0" anchor="b" bIns="0" lIns="100775" spcFirstLastPara="1" rIns="100775" wrap="square" tIns="50375">
            <a:noAutofit/>
          </a:bodyPr>
          <a:lstStyle/>
          <a:p>
            <a:pPr indent="0" lvl="0" marL="0" rtl="0" algn="r">
              <a:lnSpc>
                <a:spcPct val="93000"/>
              </a:lnSpc>
              <a:spcBef>
                <a:spcPts val="0"/>
              </a:spcBef>
              <a:spcAft>
                <a:spcPts val="0"/>
              </a:spcAft>
              <a:buClr>
                <a:srgbClr val="000000"/>
              </a:buClr>
              <a:buSzPts val="1300"/>
              <a:buFont typeface="Arial"/>
              <a:buNone/>
            </a:pPr>
            <a:fld id="{00000000-1234-1234-1234-123412341234}" type="slidenum">
              <a:rPr lang="es-CO"/>
              <a:t>‹#›</a:t>
            </a:fld>
            <a:endParaRPr/>
          </a:p>
        </p:txBody>
      </p:sp>
      <p:sp>
        <p:nvSpPr>
          <p:cNvPr id="160" name="Google Shape;160;g125ec686ac8_0_96"/>
          <p:cNvSpPr txBox="1"/>
          <p:nvPr>
            <p:ph idx="11" type="ftr"/>
          </p:nvPr>
        </p:nvSpPr>
        <p:spPr>
          <a:xfrm>
            <a:off x="1897040" y="7120788"/>
            <a:ext cx="6072000" cy="302400"/>
          </a:xfrm>
          <a:prstGeom prst="rect">
            <a:avLst/>
          </a:prstGeom>
          <a:noFill/>
          <a:ln>
            <a:noFill/>
          </a:ln>
        </p:spPr>
        <p:txBody>
          <a:bodyPr anchorCtr="0" anchor="b" bIns="0" lIns="50375" spcFirstLastPara="1" rIns="50375" wrap="square" tIns="50375">
            <a:noAutofit/>
          </a:bodyPr>
          <a:lstStyle/>
          <a:p>
            <a:pPr indent="0" lvl="0" marL="0" rtl="0" algn="ctr">
              <a:lnSpc>
                <a:spcPct val="93000"/>
              </a:lnSpc>
              <a:spcBef>
                <a:spcPts val="0"/>
              </a:spcBef>
              <a:spcAft>
                <a:spcPts val="0"/>
              </a:spcAft>
              <a:buClr>
                <a:schemeClr val="dk1"/>
              </a:buClr>
              <a:buSzPts val="1400"/>
              <a:buFont typeface="Arial"/>
              <a:buNone/>
            </a:pPr>
            <a:r>
              <a:rPr lang="es-CO"/>
              <a:t>Redirigir entrada y salida en linux</a:t>
            </a:r>
            <a:endParaRPr/>
          </a:p>
        </p:txBody>
      </p:sp>
      <p:sp>
        <p:nvSpPr>
          <p:cNvPr id="161" name="Google Shape;161;g125ec686ac8_0_96"/>
          <p:cNvSpPr txBox="1"/>
          <p:nvPr>
            <p:ph idx="1" type="body"/>
          </p:nvPr>
        </p:nvSpPr>
        <p:spPr>
          <a:xfrm>
            <a:off x="504031" y="1956820"/>
            <a:ext cx="9072600" cy="5098800"/>
          </a:xfrm>
          <a:prstGeom prst="rect">
            <a:avLst/>
          </a:prstGeom>
        </p:spPr>
        <p:txBody>
          <a:bodyPr anchorCtr="0" anchor="t" bIns="50375" lIns="60475" spcFirstLastPara="1" rIns="100775" wrap="square" tIns="100775">
            <a:normAutofit/>
          </a:bodyPr>
          <a:lstStyle/>
          <a:p>
            <a:pPr indent="0" lvl="0" marL="0" rtl="0" algn="just">
              <a:spcBef>
                <a:spcPts val="0"/>
              </a:spcBef>
              <a:spcAft>
                <a:spcPts val="0"/>
              </a:spcAft>
              <a:buNone/>
            </a:pPr>
            <a:r>
              <a:rPr b="1" lang="es-CO"/>
              <a:t>¿Cómo se puede redirigir entrada y salida estándar?</a:t>
            </a:r>
            <a:r>
              <a:rPr lang="es-CO"/>
              <a:t> Para esto tienes dos operadores de redirección, </a:t>
            </a:r>
            <a:r>
              <a:rPr b="1" lang="es-CO"/>
              <a:t>&gt;</a:t>
            </a:r>
            <a:r>
              <a:rPr lang="es-CO"/>
              <a:t> y </a:t>
            </a:r>
            <a:r>
              <a:rPr b="1" lang="es-CO"/>
              <a:t>&lt;</a:t>
            </a:r>
            <a:r>
              <a:rPr lang="es-CO"/>
              <a:t>. Así, por ejemplo, para guardar el resultado de ls en un archivo, tan solo tienes que ejecutar el siguiente comando,</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pic>
        <p:nvPicPr>
          <p:cNvPr id="162" name="Google Shape;162;g125ec686ac8_0_96"/>
          <p:cNvPicPr preferRelativeResize="0"/>
          <p:nvPr/>
        </p:nvPicPr>
        <p:blipFill>
          <a:blip r:embed="rId3">
            <a:alphaModFix/>
          </a:blip>
          <a:stretch>
            <a:fillRect/>
          </a:stretch>
        </p:blipFill>
        <p:spPr>
          <a:xfrm>
            <a:off x="1416875" y="5141578"/>
            <a:ext cx="7627900" cy="768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25ec686ac8_0_105"/>
          <p:cNvSpPr txBox="1"/>
          <p:nvPr>
            <p:ph type="title"/>
          </p:nvPr>
        </p:nvSpPr>
        <p:spPr>
          <a:xfrm>
            <a:off x="504031" y="171352"/>
            <a:ext cx="9072600" cy="1380900"/>
          </a:xfrm>
          <a:prstGeom prst="rect">
            <a:avLst/>
          </a:prstGeom>
          <a:noFill/>
          <a:ln>
            <a:noFill/>
          </a:ln>
        </p:spPr>
        <p:txBody>
          <a:bodyPr anchorCtr="0" anchor="ctr" bIns="50375" lIns="100775" spcFirstLastPara="1" rIns="50375" wrap="square" tIns="50375">
            <a:normAutofit/>
          </a:bodyPr>
          <a:lstStyle/>
          <a:p>
            <a:pPr indent="0" lvl="0" marL="0" rtl="0" algn="l">
              <a:spcBef>
                <a:spcPts val="0"/>
              </a:spcBef>
              <a:spcAft>
                <a:spcPts val="0"/>
              </a:spcAft>
              <a:buClr>
                <a:schemeClr val="lt1"/>
              </a:buClr>
              <a:buSzPts val="5000"/>
              <a:buFont typeface="Corbel"/>
              <a:buNone/>
            </a:pPr>
            <a:r>
              <a:rPr lang="es-CO"/>
              <a:t>Como redirigir entrada y salida</a:t>
            </a:r>
            <a:endParaRPr/>
          </a:p>
        </p:txBody>
      </p:sp>
      <p:sp>
        <p:nvSpPr>
          <p:cNvPr id="168" name="Google Shape;168;g125ec686ac8_0_105"/>
          <p:cNvSpPr txBox="1"/>
          <p:nvPr>
            <p:ph idx="10" type="dt"/>
          </p:nvPr>
        </p:nvSpPr>
        <p:spPr>
          <a:xfrm>
            <a:off x="504031" y="7139692"/>
            <a:ext cx="2352000" cy="302400"/>
          </a:xfrm>
          <a:prstGeom prst="rect">
            <a:avLst/>
          </a:prstGeom>
          <a:noFill/>
          <a:ln>
            <a:noFill/>
          </a:ln>
        </p:spPr>
        <p:txBody>
          <a:bodyPr anchorCtr="0" anchor="b" bIns="0" lIns="120950" spcFirstLastPara="1" rIns="50375" wrap="square" tIns="50375">
            <a:noAutofit/>
          </a:bodyPr>
          <a:lstStyle/>
          <a:p>
            <a:pPr indent="0" lvl="0" marL="0" rtl="0" algn="l">
              <a:lnSpc>
                <a:spcPct val="93000"/>
              </a:lnSpc>
              <a:spcBef>
                <a:spcPts val="0"/>
              </a:spcBef>
              <a:spcAft>
                <a:spcPts val="0"/>
              </a:spcAft>
              <a:buClr>
                <a:schemeClr val="dk1"/>
              </a:buClr>
              <a:buSzPts val="1400"/>
              <a:buFont typeface="Arial"/>
              <a:buNone/>
            </a:pPr>
            <a:r>
              <a:rPr lang="es-CO"/>
              <a:t>25/04/2022</a:t>
            </a:r>
            <a:endParaRPr/>
          </a:p>
        </p:txBody>
      </p:sp>
      <p:sp>
        <p:nvSpPr>
          <p:cNvPr id="169" name="Google Shape;169;g125ec686ac8_0_105"/>
          <p:cNvSpPr txBox="1"/>
          <p:nvPr>
            <p:ph idx="12" type="sldNum"/>
          </p:nvPr>
        </p:nvSpPr>
        <p:spPr>
          <a:xfrm>
            <a:off x="9044777" y="7139692"/>
            <a:ext cx="809100" cy="302400"/>
          </a:xfrm>
          <a:prstGeom prst="rect">
            <a:avLst/>
          </a:prstGeom>
          <a:noFill/>
          <a:ln>
            <a:noFill/>
          </a:ln>
        </p:spPr>
        <p:txBody>
          <a:bodyPr anchorCtr="0" anchor="b" bIns="0" lIns="100775" spcFirstLastPara="1" rIns="100775" wrap="square" tIns="50375">
            <a:noAutofit/>
          </a:bodyPr>
          <a:lstStyle/>
          <a:p>
            <a:pPr indent="0" lvl="0" marL="0" rtl="0" algn="r">
              <a:lnSpc>
                <a:spcPct val="93000"/>
              </a:lnSpc>
              <a:spcBef>
                <a:spcPts val="0"/>
              </a:spcBef>
              <a:spcAft>
                <a:spcPts val="0"/>
              </a:spcAft>
              <a:buClr>
                <a:srgbClr val="000000"/>
              </a:buClr>
              <a:buSzPts val="1300"/>
              <a:buFont typeface="Arial"/>
              <a:buNone/>
            </a:pPr>
            <a:fld id="{00000000-1234-1234-1234-123412341234}" type="slidenum">
              <a:rPr lang="es-CO"/>
              <a:t>‹#›</a:t>
            </a:fld>
            <a:endParaRPr/>
          </a:p>
        </p:txBody>
      </p:sp>
      <p:sp>
        <p:nvSpPr>
          <p:cNvPr id="170" name="Google Shape;170;g125ec686ac8_0_105"/>
          <p:cNvSpPr txBox="1"/>
          <p:nvPr>
            <p:ph idx="11" type="ftr"/>
          </p:nvPr>
        </p:nvSpPr>
        <p:spPr>
          <a:xfrm>
            <a:off x="1897040" y="7120788"/>
            <a:ext cx="6072000" cy="302400"/>
          </a:xfrm>
          <a:prstGeom prst="rect">
            <a:avLst/>
          </a:prstGeom>
          <a:noFill/>
          <a:ln>
            <a:noFill/>
          </a:ln>
        </p:spPr>
        <p:txBody>
          <a:bodyPr anchorCtr="0" anchor="b" bIns="0" lIns="50375" spcFirstLastPara="1" rIns="50375" wrap="square" tIns="50375">
            <a:noAutofit/>
          </a:bodyPr>
          <a:lstStyle/>
          <a:p>
            <a:pPr indent="0" lvl="0" marL="0" rtl="0" algn="ctr">
              <a:lnSpc>
                <a:spcPct val="93000"/>
              </a:lnSpc>
              <a:spcBef>
                <a:spcPts val="0"/>
              </a:spcBef>
              <a:spcAft>
                <a:spcPts val="0"/>
              </a:spcAft>
              <a:buClr>
                <a:schemeClr val="dk1"/>
              </a:buClr>
              <a:buSzPts val="1400"/>
              <a:buFont typeface="Arial"/>
              <a:buNone/>
            </a:pPr>
            <a:r>
              <a:rPr lang="es-CO"/>
              <a:t>Redirigir entrada y salida en linux</a:t>
            </a:r>
            <a:endParaRPr/>
          </a:p>
        </p:txBody>
      </p:sp>
      <p:sp>
        <p:nvSpPr>
          <p:cNvPr id="171" name="Google Shape;171;g125ec686ac8_0_105"/>
          <p:cNvSpPr txBox="1"/>
          <p:nvPr>
            <p:ph idx="1" type="body"/>
          </p:nvPr>
        </p:nvSpPr>
        <p:spPr>
          <a:xfrm>
            <a:off x="504031" y="1956820"/>
            <a:ext cx="9072600" cy="5098800"/>
          </a:xfrm>
          <a:prstGeom prst="rect">
            <a:avLst/>
          </a:prstGeom>
        </p:spPr>
        <p:txBody>
          <a:bodyPr anchorCtr="0" anchor="t" bIns="50375" lIns="60475" spcFirstLastPara="1" rIns="100775" wrap="square" tIns="100775">
            <a:normAutofit fontScale="70000"/>
          </a:bodyPr>
          <a:lstStyle/>
          <a:p>
            <a:pPr indent="0" lvl="0" marL="0" rtl="0" algn="just">
              <a:spcBef>
                <a:spcPts val="0"/>
              </a:spcBef>
              <a:spcAft>
                <a:spcPts val="0"/>
              </a:spcAft>
              <a:buNone/>
            </a:pPr>
            <a:r>
              <a:rPr lang="es-CO"/>
              <a:t>De esta manera tan sencilla e intuitiva, estás guardando el resultado de listar archivos y directorios en un fichero.</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CO"/>
              <a:t>Si quieres ver el resultado de la ejecución puedes ejecutar el comando </a:t>
            </a:r>
            <a:r>
              <a:rPr b="1" lang="es-CO"/>
              <a:t>cat salida.txt</a:t>
            </a:r>
            <a:r>
              <a:rPr lang="es-CO"/>
              <a:t>.</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CO"/>
              <a:t>Esto es equivalente a ejecutar </a:t>
            </a:r>
            <a:r>
              <a:rPr b="1" lang="es-CO"/>
              <a:t>ls 1&gt;salida.txt</a:t>
            </a:r>
            <a:r>
              <a:rPr lang="es-CO"/>
              <a:t>. Aquí estoy indicando que </a:t>
            </a:r>
            <a:r>
              <a:rPr lang="es-CO"/>
              <a:t>redirige</a:t>
            </a:r>
            <a:r>
              <a:rPr lang="es-CO"/>
              <a:t> la salida </a:t>
            </a:r>
            <a:r>
              <a:rPr lang="es-CO"/>
              <a:t>estándar</a:t>
            </a:r>
            <a:r>
              <a:rPr lang="es-CO"/>
              <a:t> </a:t>
            </a:r>
            <a:r>
              <a:rPr b="1" lang="es-CO"/>
              <a:t>stdout</a:t>
            </a:r>
            <a:r>
              <a:rPr lang="es-CO"/>
              <a:t> o </a:t>
            </a:r>
            <a:r>
              <a:rPr b="1" lang="es-CO"/>
              <a:t>1</a:t>
            </a:r>
            <a:r>
              <a:rPr lang="es-CO"/>
              <a:t> al archivo </a:t>
            </a:r>
            <a:r>
              <a:rPr b="1" lang="es-CO"/>
              <a:t>salida.txt</a:t>
            </a:r>
            <a:r>
              <a:rPr lang="es-CO"/>
              <a:t>.</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CO"/>
              <a:t>Si este archivo ya existe, lo que va a suceder es que lo vas a </a:t>
            </a:r>
            <a:r>
              <a:rPr b="1" lang="es-CO"/>
              <a:t>reemplazar</a:t>
            </a:r>
            <a:r>
              <a:rPr lang="es-CO"/>
              <a:t> con el resultado de la ejecución de esta instrucción.</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25ec686ac8_0_114"/>
          <p:cNvSpPr txBox="1"/>
          <p:nvPr>
            <p:ph type="title"/>
          </p:nvPr>
        </p:nvSpPr>
        <p:spPr>
          <a:xfrm>
            <a:off x="504031" y="171352"/>
            <a:ext cx="9072600" cy="1380900"/>
          </a:xfrm>
          <a:prstGeom prst="rect">
            <a:avLst/>
          </a:prstGeom>
          <a:noFill/>
          <a:ln>
            <a:noFill/>
          </a:ln>
        </p:spPr>
        <p:txBody>
          <a:bodyPr anchorCtr="0" anchor="ctr" bIns="50375" lIns="100775" spcFirstLastPara="1" rIns="50375" wrap="square" tIns="50375">
            <a:normAutofit/>
          </a:bodyPr>
          <a:lstStyle/>
          <a:p>
            <a:pPr indent="0" lvl="0" marL="0" rtl="0" algn="l">
              <a:spcBef>
                <a:spcPts val="0"/>
              </a:spcBef>
              <a:spcAft>
                <a:spcPts val="0"/>
              </a:spcAft>
              <a:buClr>
                <a:schemeClr val="lt1"/>
              </a:buClr>
              <a:buSzPts val="5000"/>
              <a:buFont typeface="Corbel"/>
              <a:buNone/>
            </a:pPr>
            <a:r>
              <a:rPr lang="es-CO"/>
              <a:t>Añadir contenido a la salida</a:t>
            </a:r>
            <a:endParaRPr/>
          </a:p>
        </p:txBody>
      </p:sp>
      <p:sp>
        <p:nvSpPr>
          <p:cNvPr id="177" name="Google Shape;177;g125ec686ac8_0_114"/>
          <p:cNvSpPr txBox="1"/>
          <p:nvPr>
            <p:ph idx="10" type="dt"/>
          </p:nvPr>
        </p:nvSpPr>
        <p:spPr>
          <a:xfrm>
            <a:off x="504031" y="7139692"/>
            <a:ext cx="2352000" cy="302400"/>
          </a:xfrm>
          <a:prstGeom prst="rect">
            <a:avLst/>
          </a:prstGeom>
          <a:noFill/>
          <a:ln>
            <a:noFill/>
          </a:ln>
        </p:spPr>
        <p:txBody>
          <a:bodyPr anchorCtr="0" anchor="b" bIns="0" lIns="120950" spcFirstLastPara="1" rIns="50375" wrap="square" tIns="50375">
            <a:noAutofit/>
          </a:bodyPr>
          <a:lstStyle/>
          <a:p>
            <a:pPr indent="0" lvl="0" marL="0" rtl="0" algn="l">
              <a:lnSpc>
                <a:spcPct val="93000"/>
              </a:lnSpc>
              <a:spcBef>
                <a:spcPts val="0"/>
              </a:spcBef>
              <a:spcAft>
                <a:spcPts val="0"/>
              </a:spcAft>
              <a:buClr>
                <a:schemeClr val="dk1"/>
              </a:buClr>
              <a:buSzPts val="1400"/>
              <a:buFont typeface="Arial"/>
              <a:buNone/>
            </a:pPr>
            <a:r>
              <a:rPr lang="es-CO"/>
              <a:t>25/04/2022</a:t>
            </a:r>
            <a:endParaRPr/>
          </a:p>
        </p:txBody>
      </p:sp>
      <p:sp>
        <p:nvSpPr>
          <p:cNvPr id="178" name="Google Shape;178;g125ec686ac8_0_114"/>
          <p:cNvSpPr txBox="1"/>
          <p:nvPr>
            <p:ph idx="12" type="sldNum"/>
          </p:nvPr>
        </p:nvSpPr>
        <p:spPr>
          <a:xfrm>
            <a:off x="9044777" y="7139692"/>
            <a:ext cx="809100" cy="302400"/>
          </a:xfrm>
          <a:prstGeom prst="rect">
            <a:avLst/>
          </a:prstGeom>
          <a:noFill/>
          <a:ln>
            <a:noFill/>
          </a:ln>
        </p:spPr>
        <p:txBody>
          <a:bodyPr anchorCtr="0" anchor="b" bIns="0" lIns="100775" spcFirstLastPara="1" rIns="100775" wrap="square" tIns="50375">
            <a:noAutofit/>
          </a:bodyPr>
          <a:lstStyle/>
          <a:p>
            <a:pPr indent="0" lvl="0" marL="0" rtl="0" algn="r">
              <a:lnSpc>
                <a:spcPct val="93000"/>
              </a:lnSpc>
              <a:spcBef>
                <a:spcPts val="0"/>
              </a:spcBef>
              <a:spcAft>
                <a:spcPts val="0"/>
              </a:spcAft>
              <a:buClr>
                <a:srgbClr val="000000"/>
              </a:buClr>
              <a:buSzPts val="1300"/>
              <a:buFont typeface="Arial"/>
              <a:buNone/>
            </a:pPr>
            <a:fld id="{00000000-1234-1234-1234-123412341234}" type="slidenum">
              <a:rPr lang="es-CO"/>
              <a:t>‹#›</a:t>
            </a:fld>
            <a:endParaRPr/>
          </a:p>
        </p:txBody>
      </p:sp>
      <p:sp>
        <p:nvSpPr>
          <p:cNvPr id="179" name="Google Shape;179;g125ec686ac8_0_114"/>
          <p:cNvSpPr txBox="1"/>
          <p:nvPr>
            <p:ph idx="11" type="ftr"/>
          </p:nvPr>
        </p:nvSpPr>
        <p:spPr>
          <a:xfrm>
            <a:off x="1897040" y="7120788"/>
            <a:ext cx="6072000" cy="302400"/>
          </a:xfrm>
          <a:prstGeom prst="rect">
            <a:avLst/>
          </a:prstGeom>
          <a:noFill/>
          <a:ln>
            <a:noFill/>
          </a:ln>
        </p:spPr>
        <p:txBody>
          <a:bodyPr anchorCtr="0" anchor="b" bIns="0" lIns="50375" spcFirstLastPara="1" rIns="50375" wrap="square" tIns="50375">
            <a:noAutofit/>
          </a:bodyPr>
          <a:lstStyle/>
          <a:p>
            <a:pPr indent="0" lvl="0" marL="0" rtl="0" algn="ctr">
              <a:lnSpc>
                <a:spcPct val="93000"/>
              </a:lnSpc>
              <a:spcBef>
                <a:spcPts val="0"/>
              </a:spcBef>
              <a:spcAft>
                <a:spcPts val="0"/>
              </a:spcAft>
              <a:buClr>
                <a:schemeClr val="dk1"/>
              </a:buClr>
              <a:buSzPts val="1400"/>
              <a:buFont typeface="Arial"/>
              <a:buNone/>
            </a:pPr>
            <a:r>
              <a:rPr lang="es-CO"/>
              <a:t>Redirigir entrada y salida en linux</a:t>
            </a:r>
            <a:endParaRPr/>
          </a:p>
        </p:txBody>
      </p:sp>
      <p:sp>
        <p:nvSpPr>
          <p:cNvPr id="180" name="Google Shape;180;g125ec686ac8_0_114"/>
          <p:cNvSpPr txBox="1"/>
          <p:nvPr>
            <p:ph idx="1" type="body"/>
          </p:nvPr>
        </p:nvSpPr>
        <p:spPr>
          <a:xfrm>
            <a:off x="504031" y="1956820"/>
            <a:ext cx="9072600" cy="5098800"/>
          </a:xfrm>
          <a:prstGeom prst="rect">
            <a:avLst/>
          </a:prstGeom>
        </p:spPr>
        <p:txBody>
          <a:bodyPr anchorCtr="0" anchor="t" bIns="50375" lIns="60475" spcFirstLastPara="1" rIns="100775" wrap="square" tIns="100775">
            <a:normAutofit/>
          </a:bodyPr>
          <a:lstStyle/>
          <a:p>
            <a:pPr indent="0" lvl="0" marL="0" rtl="0" algn="just">
              <a:spcBef>
                <a:spcPts val="0"/>
              </a:spcBef>
              <a:spcAft>
                <a:spcPts val="0"/>
              </a:spcAft>
              <a:buNone/>
            </a:pPr>
            <a:r>
              <a:rPr lang="es-CO"/>
              <a:t>¿Como hacer para </a:t>
            </a:r>
            <a:r>
              <a:rPr b="1" lang="es-CO"/>
              <a:t>añadir contenido a un archivo</a:t>
            </a:r>
            <a:r>
              <a:rPr lang="es-CO"/>
              <a:t>? En este caso utilizarás el operador </a:t>
            </a:r>
            <a:r>
              <a:rPr b="1" lang="es-CO"/>
              <a:t>&gt;&gt;</a:t>
            </a:r>
            <a:r>
              <a:rPr lang="es-CO"/>
              <a:t>. Así, por ejemplo cada vez que ejecutes </a:t>
            </a:r>
            <a:r>
              <a:rPr b="1" lang="es-CO"/>
              <a:t>ls &gt;&gt; salida.txt</a:t>
            </a:r>
            <a:r>
              <a:rPr lang="es-CO"/>
              <a:t>, el resultado se añadirá al archivo existente.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ixip-0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2010-02-01T21:28:48Z</dcterms:created>
</cp:coreProperties>
</file>