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FDE69-E197-45D6-859B-7F89E08CC36E}" type="datetimeFigureOut">
              <a:rPr lang="es-AR" smtClean="0"/>
              <a:t>4/11/2019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9502A-4BDA-4A12-B9E9-1003CB6F1C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42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32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36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73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35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19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17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093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280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250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071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454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5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19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56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6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87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23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1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43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75656" y="183790"/>
            <a:ext cx="7668344" cy="152386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9952" y="1167019"/>
            <a:ext cx="42484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ALUMNO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RIVAS VIZCAINO, Esteban Ariel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907704" y="316642"/>
            <a:ext cx="64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s-AR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BATALLA NAVAL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3790"/>
            <a:ext cx="251520" cy="1523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8766720" y="188640"/>
            <a:ext cx="125760" cy="1523864"/>
          </a:xfrm>
          <a:prstGeom prst="rect">
            <a:avLst/>
          </a:prstGeom>
          <a:solidFill>
            <a:srgbClr val="E6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0" y="174865"/>
            <a:ext cx="845840" cy="152386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Game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startWar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79" y="4455473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8281BD-3B96-4D31-B180-A05554E5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16" y="1592238"/>
            <a:ext cx="4863294" cy="271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  <a:r>
              <a:rPr lang="es-A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9A69E45-4D03-44CE-98A0-E2F169C0C93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574860" y="1635646"/>
            <a:ext cx="6138296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  <a:r>
              <a:rPr lang="es-A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0C0E95D-2BC7-4960-AA6E-E15160490B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071597" y="1551330"/>
            <a:ext cx="5000806" cy="34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isPlacedShipsEmpty</a:t>
            </a:r>
            <a:r>
              <a:rPr lang="es-A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843B77-4377-45F5-AF71-7574A9B3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1585775"/>
            <a:ext cx="541095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displayBoard</a:t>
            </a:r>
            <a:r>
              <a:rPr lang="es-A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111C3-DDA9-4575-B154-A3B1C1A6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851670"/>
            <a:ext cx="788780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displayBoard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111C3-DDA9-4575-B154-A3B1C1A6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851670"/>
            <a:ext cx="788780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areTheBoxesFree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E15ED8-9D5F-4334-BAF4-E5A1A04E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27" y="1581461"/>
            <a:ext cx="3307881" cy="31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3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insertValue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DF038D-5ECA-4E8F-A85C-227CF04C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87" y="2328828"/>
            <a:ext cx="304842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isThereAShipPart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DCD402-00A4-4A80-8BAD-2CC5808F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96" y="1995686"/>
            <a:ext cx="524900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deleteSankPart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45DB52-323A-4D68-92FF-00E768D6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1785828"/>
            <a:ext cx="423921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Diagrama</a:t>
            </a:r>
            <a:r>
              <a:rPr lang="en-US" dirty="0"/>
              <a:t> UML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31EBCB-13B0-4728-A8CF-497D907E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1" y="1131591"/>
            <a:ext cx="843599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0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isInDeletedShipsParts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7E511A-94E7-41F8-8019-C5D4B629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40" y="2323488"/>
            <a:ext cx="319132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0056" y="481345"/>
            <a:ext cx="7153944" cy="884466"/>
          </a:xfrm>
        </p:spPr>
        <p:txBody>
          <a:bodyPr/>
          <a:lstStyle/>
          <a:p>
            <a:r>
              <a:rPr lang="es-AR" altLang="ko-KR" dirty="0"/>
              <a:t>Dificultades encontradas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1808261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Desorden de archivos. </a:t>
            </a:r>
            <a:r>
              <a:rPr lang="es-AR" altLang="ko-KR" sz="1600" dirty="0"/>
              <a:t>Separación de </a:t>
            </a:r>
            <a:r>
              <a:rPr lang="es-AR" altLang="ko-KR" sz="1600" dirty="0" err="1"/>
              <a:t>exception</a:t>
            </a:r>
            <a:r>
              <a:rPr lang="es-AR" altLang="ko-KR" sz="1600" dirty="0"/>
              <a:t> </a:t>
            </a:r>
            <a:r>
              <a:rPr lang="es-AR" altLang="ko-KR" sz="1600" dirty="0" err="1"/>
              <a:t>handling</a:t>
            </a:r>
            <a:r>
              <a:rPr lang="es-AR" altLang="ko-KR" sz="1600" dirty="0"/>
              <a:t>, clases, 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Recorrido de </a:t>
            </a:r>
            <a:r>
              <a:rPr lang="es-AR" altLang="ko-KR" sz="1600" dirty="0"/>
              <a:t>listas de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/>
              <a:t>Verificar si existía un barco dispuesto en un tablero.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Encon</a:t>
            </a:r>
            <a:r>
              <a:rPr lang="es-AR" altLang="ko-KR" sz="1600" dirty="0"/>
              <a:t>trar los problemas que generaban un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Falta de tiempo.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Game</a:t>
            </a:r>
            <a:r>
              <a:rPr lang="es-AR" altLang="ko-KR" b="1" dirty="0"/>
              <a:t> 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496944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self.shapeBoards</a:t>
            </a:r>
            <a:r>
              <a:rPr lang="es-AR" dirty="0"/>
              <a:t>: relaciona la clase </a:t>
            </a:r>
            <a:r>
              <a:rPr lang="es-AR" dirty="0" err="1"/>
              <a:t>Game</a:t>
            </a:r>
            <a:r>
              <a:rPr lang="es-AR" dirty="0"/>
              <a:t> con la clase Player. </a:t>
            </a:r>
          </a:p>
          <a:p>
            <a:r>
              <a:rPr lang="es-AR" dirty="0"/>
              <a:t>	Permite darle forma a los tableros.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0D6875-9E63-4D36-B247-1A4FDCC4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55726"/>
            <a:ext cx="248637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self.defineBoard</a:t>
            </a:r>
            <a:r>
              <a:rPr lang="es-AR" dirty="0"/>
              <a:t>: relaciona la clase Player con la clase </a:t>
            </a:r>
            <a:r>
              <a:rPr lang="es-AR" dirty="0" err="1"/>
              <a:t>Board</a:t>
            </a:r>
            <a:r>
              <a:rPr lang="es-AR" dirty="0"/>
              <a:t>. </a:t>
            </a:r>
          </a:p>
          <a:p>
            <a:r>
              <a:rPr lang="es-AR" dirty="0"/>
              <a:t>	Permite crear los tableros principal y posicional de cada jugador.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72A5A0-9A9A-4C6B-B4EE-A4382672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252618"/>
            <a:ext cx="56300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sz="1800" b="1" dirty="0"/>
              <a:t>Clase </a:t>
            </a:r>
            <a:r>
              <a:rPr lang="es-AR" altLang="ko-KR" sz="1800" b="1" dirty="0" err="1"/>
              <a:t>Board</a:t>
            </a:r>
            <a:r>
              <a:rPr lang="es-AR" altLang="ko-KR" sz="1800" b="1" dirty="0"/>
              <a:t>: métodos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createMainBoard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AR" sz="1800" b="1" dirty="0"/>
              <a:t>y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createPositionalBoard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3296D6-8DB4-4F63-9DCF-2E0829E4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63918"/>
            <a:ext cx="4022793" cy="13279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E20F76-D430-468C-9102-365A140F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961067"/>
            <a:ext cx="4138348" cy="13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Game</a:t>
            </a:r>
            <a:r>
              <a:rPr lang="es-AR" altLang="ko-KR" b="1" dirty="0"/>
              <a:t>: métodos </a:t>
            </a:r>
            <a:r>
              <a:rPr lang="es-A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shapeBoards</a:t>
            </a:r>
            <a:r>
              <a:rPr lang="es-A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B3D77-5C2D-469B-9429-5C8973A5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51" y="2316898"/>
            <a:ext cx="2969697" cy="6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placeShips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AD57F8-9EB4-4E55-B8F6-896C304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09" y="2571750"/>
            <a:ext cx="347711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locateShipsMainBoard</a:t>
            </a:r>
            <a:r>
              <a:rPr lang="es-A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79" y="4455473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04D64-DF4B-4A96-9B95-02B65377B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35"/>
          <a:stretch/>
        </p:blipFill>
        <p:spPr>
          <a:xfrm>
            <a:off x="409020" y="1658465"/>
            <a:ext cx="4811052" cy="2718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028DC8-078B-4FF3-BCDB-A7425A09E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4" t="64723" r="6512"/>
          <a:stretch/>
        </p:blipFill>
        <p:spPr>
          <a:xfrm>
            <a:off x="4860031" y="2258844"/>
            <a:ext cx="4032449" cy="14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419</Words>
  <Application>Microsoft Office PowerPoint</Application>
  <PresentationFormat>Presentación en pantalla (16:9)</PresentationFormat>
  <Paragraphs>76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Courier New</vt:lpstr>
      <vt:lpstr>Office Theme</vt:lpstr>
      <vt:lpstr>Custom Design</vt:lpstr>
      <vt:lpstr>Presentación de PowerPoint</vt:lpstr>
      <vt:lpstr>Diagrama UML</vt:lpstr>
      <vt:lpstr>Dificultades encontradas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Esteban Rivas</cp:lastModifiedBy>
  <cp:revision>39</cp:revision>
  <dcterms:created xsi:type="dcterms:W3CDTF">2014-04-01T16:27:38Z</dcterms:created>
  <dcterms:modified xsi:type="dcterms:W3CDTF">2019-11-04T18:49:11Z</dcterms:modified>
</cp:coreProperties>
</file>