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4"/>
  </p:notesMasterIdLst>
  <p:sldIdLst>
    <p:sldId id="256" r:id="rId3"/>
    <p:sldId id="261" r:id="rId4"/>
    <p:sldId id="262" r:id="rId5"/>
    <p:sldId id="263" r:id="rId6"/>
    <p:sldId id="265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6" r:id="rId20"/>
    <p:sldId id="278" r:id="rId21"/>
    <p:sldId id="279" r:id="rId22"/>
    <p:sldId id="280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58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FDE69-E197-45D6-859B-7F89E08CC36E}" type="datetimeFigureOut">
              <a:rPr lang="es-AR" smtClean="0"/>
              <a:t>4/11/2019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9502A-4BDA-4A12-B9E9-1003CB6F1C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342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9502A-4BDA-4A12-B9E9-1003CB6F1C83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7323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9502A-4BDA-4A12-B9E9-1003CB6F1C83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4676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9502A-4BDA-4A12-B9E9-1003CB6F1C83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2363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9502A-4BDA-4A12-B9E9-1003CB6F1C83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1736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9502A-4BDA-4A12-B9E9-1003CB6F1C83}" type="slidenum">
              <a:rPr lang="es-AR" smtClean="0"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9356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9502A-4BDA-4A12-B9E9-1003CB6F1C83}" type="slidenum">
              <a:rPr lang="es-AR" smtClean="0"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0199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9502A-4BDA-4A12-B9E9-1003CB6F1C83}" type="slidenum">
              <a:rPr lang="es-AR" smtClean="0"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9179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9502A-4BDA-4A12-B9E9-1003CB6F1C83}" type="slidenum">
              <a:rPr lang="es-AR" smtClean="0"/>
              <a:t>17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5093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9502A-4BDA-4A12-B9E9-1003CB6F1C83}" type="slidenum">
              <a:rPr lang="es-AR" smtClean="0"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6280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9502A-4BDA-4A12-B9E9-1003CB6F1C83}" type="slidenum">
              <a:rPr lang="es-AR" smtClean="0"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9250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9502A-4BDA-4A12-B9E9-1003CB6F1C83}" type="slidenum">
              <a:rPr lang="es-AR" smtClean="0"/>
              <a:t>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3071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9502A-4BDA-4A12-B9E9-1003CB6F1C83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753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9502A-4BDA-4A12-B9E9-1003CB6F1C83}" type="slidenum">
              <a:rPr lang="es-AR" smtClean="0"/>
              <a:t>21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4546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9502A-4BDA-4A12-B9E9-1003CB6F1C83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3191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9502A-4BDA-4A12-B9E9-1003CB6F1C83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2561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9502A-4BDA-4A12-B9E9-1003CB6F1C83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569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9502A-4BDA-4A12-B9E9-1003CB6F1C83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3870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9502A-4BDA-4A12-B9E9-1003CB6F1C83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0239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9502A-4BDA-4A12-B9E9-1003CB6F1C83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714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9502A-4BDA-4A12-B9E9-1003CB6F1C83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7438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475656" y="183790"/>
            <a:ext cx="7668344" cy="1523864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139952" y="1167019"/>
            <a:ext cx="42484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ALUMNO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: RIVAS VIZCAINO, Esteban Ariel</a:t>
            </a:r>
            <a:endParaRPr kumimoji="0"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1907704" y="316642"/>
            <a:ext cx="64807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AR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BATALLA NAVAL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92480" y="183790"/>
            <a:ext cx="251520" cy="15238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8766720" y="188640"/>
            <a:ext cx="125760" cy="1523864"/>
          </a:xfrm>
          <a:prstGeom prst="rect">
            <a:avLst/>
          </a:prstGeom>
          <a:solidFill>
            <a:srgbClr val="E6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0" y="174865"/>
            <a:ext cx="845840" cy="1523864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</p:spPr>
        <p:txBody>
          <a:bodyPr/>
          <a:lstStyle/>
          <a:p>
            <a:r>
              <a:rPr lang="es-AR" altLang="ko-KR" b="1" dirty="0"/>
              <a:t>Clase </a:t>
            </a:r>
            <a:r>
              <a:rPr lang="es-AR" altLang="ko-KR" b="1" dirty="0" err="1"/>
              <a:t>Game</a:t>
            </a:r>
            <a:endParaRPr lang="es-A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0"/>
            <a:ext cx="8748464" cy="884466"/>
          </a:xfrm>
        </p:spPr>
        <p:txBody>
          <a:bodyPr/>
          <a:lstStyle/>
          <a:p>
            <a:r>
              <a:rPr lang="es-AR" dirty="0"/>
              <a:t>Métodos de clases</a:t>
            </a:r>
            <a:endParaRPr lang="en-U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CDF9E2-5A6E-498D-A08D-3C71BF87AFB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5879" y="4455473"/>
            <a:ext cx="8198568" cy="576064"/>
          </a:xfrm>
        </p:spPr>
        <p:txBody>
          <a:bodyPr/>
          <a:lstStyle/>
          <a:p>
            <a:r>
              <a:rPr lang="es-AR" dirty="0"/>
              <a:t>Método </a:t>
            </a:r>
            <a:r>
              <a:rPr lang="es-AR" b="1" dirty="0" err="1"/>
              <a:t>self.createMainBoard</a:t>
            </a:r>
            <a:r>
              <a:rPr lang="es-AR" b="1" dirty="0"/>
              <a:t>: </a:t>
            </a:r>
            <a:r>
              <a:rPr lang="es-AR" dirty="0"/>
              <a:t>crea una lista de listas que poseen en su interior ceros.</a:t>
            </a:r>
          </a:p>
          <a:p>
            <a:r>
              <a:rPr lang="es-AR" dirty="0"/>
              <a:t>Método </a:t>
            </a:r>
            <a:r>
              <a:rPr lang="es-AR" b="1" dirty="0" err="1"/>
              <a:t>self.createPositionalBoard</a:t>
            </a:r>
            <a:r>
              <a:rPr lang="es-AR" b="1" dirty="0"/>
              <a:t>: </a:t>
            </a:r>
            <a:r>
              <a:rPr lang="es-AR" dirty="0"/>
              <a:t>crea una lista de listas que poseen en su interior asteriscos.</a:t>
            </a:r>
          </a:p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C8281BD-3B96-4D31-B180-A05554E5C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516" y="1592238"/>
            <a:ext cx="4863294" cy="271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61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</p:spPr>
        <p:txBody>
          <a:bodyPr/>
          <a:lstStyle/>
          <a:p>
            <a:r>
              <a:rPr lang="es-AR" altLang="ko-KR" b="1" dirty="0"/>
              <a:t>Clase Player</a:t>
            </a:r>
            <a:endParaRPr lang="es-A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0"/>
            <a:ext cx="8748464" cy="884466"/>
          </a:xfrm>
        </p:spPr>
        <p:txBody>
          <a:bodyPr/>
          <a:lstStyle/>
          <a:p>
            <a:r>
              <a:rPr lang="es-AR" dirty="0"/>
              <a:t>Métodos de clases</a:t>
            </a:r>
            <a:endParaRPr lang="en-US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89A69E45-4D03-44CE-98A0-E2F169C0C93F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1574860" y="1635646"/>
            <a:ext cx="6138296" cy="299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20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</p:spPr>
        <p:txBody>
          <a:bodyPr/>
          <a:lstStyle/>
          <a:p>
            <a:r>
              <a:rPr lang="es-AR" altLang="ko-KR" b="1" dirty="0"/>
              <a:t>Clase Player: método </a:t>
            </a:r>
            <a:r>
              <a:rPr lang="es-AR" altLang="ko-KR" i="1" dirty="0" err="1"/>
              <a:t>attack</a:t>
            </a:r>
            <a:endParaRPr lang="es-AR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0"/>
            <a:ext cx="8748464" cy="884466"/>
          </a:xfrm>
        </p:spPr>
        <p:txBody>
          <a:bodyPr/>
          <a:lstStyle/>
          <a:p>
            <a:r>
              <a:rPr lang="es-AR" dirty="0"/>
              <a:t>Métodos de clases</a:t>
            </a:r>
            <a:endParaRPr lang="en-US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89A69E45-4D03-44CE-98A0-E2F169C0C93F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1574860" y="1635646"/>
            <a:ext cx="6138296" cy="299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5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</p:spPr>
        <p:txBody>
          <a:bodyPr/>
          <a:lstStyle/>
          <a:p>
            <a:r>
              <a:rPr lang="es-AR" altLang="ko-KR" b="1" dirty="0"/>
              <a:t>Clase Player: método </a:t>
            </a:r>
            <a:r>
              <a:rPr lang="es-AR" altLang="ko-KR" i="1" dirty="0" err="1"/>
              <a:t>attack</a:t>
            </a:r>
            <a:endParaRPr lang="es-AR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0"/>
            <a:ext cx="8748464" cy="884466"/>
          </a:xfrm>
        </p:spPr>
        <p:txBody>
          <a:bodyPr/>
          <a:lstStyle/>
          <a:p>
            <a:r>
              <a:rPr lang="es-AR" dirty="0"/>
              <a:t>Métodos de clases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0C0E95D-2BC7-4960-AA6E-E15160490B45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2071597" y="1551330"/>
            <a:ext cx="5000806" cy="341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30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</p:spPr>
        <p:txBody>
          <a:bodyPr/>
          <a:lstStyle/>
          <a:p>
            <a:r>
              <a:rPr lang="es-AR" altLang="ko-KR" b="1" dirty="0"/>
              <a:t>Clase Player: método </a:t>
            </a:r>
            <a:r>
              <a:rPr lang="es-AR" altLang="ko-KR" i="1" dirty="0" err="1"/>
              <a:t>isPlacedShipsEmpty</a:t>
            </a:r>
            <a:endParaRPr lang="es-AR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0"/>
            <a:ext cx="8748464" cy="884466"/>
          </a:xfrm>
        </p:spPr>
        <p:txBody>
          <a:bodyPr/>
          <a:lstStyle/>
          <a:p>
            <a:r>
              <a:rPr lang="es-AR" dirty="0"/>
              <a:t>Métodos de clases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D843B77-4377-45F5-AF71-7574A9B31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522" y="1585775"/>
            <a:ext cx="5410955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6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</p:spPr>
        <p:txBody>
          <a:bodyPr/>
          <a:lstStyle/>
          <a:p>
            <a:r>
              <a:rPr lang="es-AR" altLang="ko-KR" b="1" dirty="0"/>
              <a:t>Clase </a:t>
            </a:r>
            <a:r>
              <a:rPr lang="es-AR" altLang="ko-KR" b="1" dirty="0" err="1"/>
              <a:t>Board</a:t>
            </a:r>
            <a:r>
              <a:rPr lang="es-AR" altLang="ko-KR" b="1" dirty="0"/>
              <a:t>: método </a:t>
            </a:r>
            <a:r>
              <a:rPr lang="es-AR" altLang="ko-KR" i="1" dirty="0" err="1"/>
              <a:t>displayBoard</a:t>
            </a:r>
            <a:endParaRPr lang="es-AR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0"/>
            <a:ext cx="8748464" cy="884466"/>
          </a:xfrm>
        </p:spPr>
        <p:txBody>
          <a:bodyPr/>
          <a:lstStyle/>
          <a:p>
            <a:r>
              <a:rPr lang="es-AR" dirty="0"/>
              <a:t>Métodos de clases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E2111C3-DDA9-4575-B154-A3B1C1A6C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99" y="1851670"/>
            <a:ext cx="7887801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61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</p:spPr>
        <p:txBody>
          <a:bodyPr/>
          <a:lstStyle/>
          <a:p>
            <a:r>
              <a:rPr lang="es-AR" altLang="ko-KR" b="1" dirty="0"/>
              <a:t>Clase </a:t>
            </a:r>
            <a:r>
              <a:rPr lang="es-AR" altLang="ko-KR" b="1" dirty="0" err="1"/>
              <a:t>Board</a:t>
            </a:r>
            <a:r>
              <a:rPr lang="es-AR" altLang="ko-KR" b="1" dirty="0"/>
              <a:t>: método </a:t>
            </a:r>
            <a:r>
              <a:rPr lang="es-AR" altLang="ko-KR" i="1" dirty="0" err="1"/>
              <a:t>displayBoard</a:t>
            </a:r>
            <a:r>
              <a:rPr lang="es-AR" altLang="ko-KR" i="1" dirty="0"/>
              <a:t>()</a:t>
            </a:r>
            <a:endParaRPr lang="es-AR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0"/>
            <a:ext cx="8748464" cy="884466"/>
          </a:xfrm>
        </p:spPr>
        <p:txBody>
          <a:bodyPr/>
          <a:lstStyle/>
          <a:p>
            <a:r>
              <a:rPr lang="es-AR" dirty="0"/>
              <a:t>Métodos de clases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E2111C3-DDA9-4575-B154-A3B1C1A6C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99" y="1851670"/>
            <a:ext cx="7887801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04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</p:spPr>
        <p:txBody>
          <a:bodyPr/>
          <a:lstStyle/>
          <a:p>
            <a:r>
              <a:rPr lang="es-AR" altLang="ko-KR" b="1" dirty="0"/>
              <a:t>Clase </a:t>
            </a:r>
            <a:r>
              <a:rPr lang="es-AR" altLang="ko-KR" b="1" dirty="0" err="1"/>
              <a:t>Board</a:t>
            </a:r>
            <a:r>
              <a:rPr lang="es-AR" altLang="ko-KR" b="1" dirty="0"/>
              <a:t>: método </a:t>
            </a:r>
            <a:r>
              <a:rPr lang="es-AR" altLang="ko-KR" i="1" dirty="0" err="1"/>
              <a:t>areTheBoxesFree</a:t>
            </a:r>
            <a:r>
              <a:rPr lang="es-AR" altLang="ko-KR" i="1" dirty="0"/>
              <a:t>()</a:t>
            </a:r>
            <a:endParaRPr lang="es-AR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0"/>
            <a:ext cx="8748464" cy="884466"/>
          </a:xfrm>
        </p:spPr>
        <p:txBody>
          <a:bodyPr/>
          <a:lstStyle/>
          <a:p>
            <a:r>
              <a:rPr lang="es-AR" dirty="0"/>
              <a:t>Métodos de clases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E15ED8-9D5F-4334-BAF4-E5A1A04E2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827" y="1581461"/>
            <a:ext cx="3307881" cy="315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30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</p:spPr>
        <p:txBody>
          <a:bodyPr/>
          <a:lstStyle/>
          <a:p>
            <a:r>
              <a:rPr lang="es-AR" altLang="ko-KR" b="1" dirty="0"/>
              <a:t>Clase </a:t>
            </a:r>
            <a:r>
              <a:rPr lang="es-AR" altLang="ko-KR" b="1" dirty="0" err="1"/>
              <a:t>Board</a:t>
            </a:r>
            <a:r>
              <a:rPr lang="es-AR" altLang="ko-KR" b="1" dirty="0"/>
              <a:t>: método </a:t>
            </a:r>
            <a:r>
              <a:rPr lang="es-AR" altLang="ko-KR" i="1" dirty="0" err="1"/>
              <a:t>displayBoard</a:t>
            </a:r>
            <a:r>
              <a:rPr lang="es-AR" altLang="ko-KR" i="1" dirty="0"/>
              <a:t>()</a:t>
            </a:r>
            <a:endParaRPr lang="es-AR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0"/>
            <a:ext cx="8748464" cy="884466"/>
          </a:xfrm>
        </p:spPr>
        <p:txBody>
          <a:bodyPr/>
          <a:lstStyle/>
          <a:p>
            <a:r>
              <a:rPr lang="es-AR" dirty="0"/>
              <a:t>Métodos de clases</a:t>
            </a: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DF038D-5ECA-4E8F-A85C-227CF04CA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787" y="2328828"/>
            <a:ext cx="3048425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56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</p:spPr>
        <p:txBody>
          <a:bodyPr/>
          <a:lstStyle/>
          <a:p>
            <a:r>
              <a:rPr lang="es-AR" altLang="ko-KR" b="1" dirty="0"/>
              <a:t>Clase </a:t>
            </a:r>
            <a:r>
              <a:rPr lang="es-AR" altLang="ko-KR" b="1" dirty="0" err="1"/>
              <a:t>Board</a:t>
            </a:r>
            <a:r>
              <a:rPr lang="es-AR" altLang="ko-KR" b="1" dirty="0"/>
              <a:t>: método </a:t>
            </a:r>
            <a:r>
              <a:rPr lang="es-AR" altLang="ko-KR" i="1" dirty="0" err="1"/>
              <a:t>displayBoard</a:t>
            </a:r>
            <a:r>
              <a:rPr lang="es-AR" altLang="ko-KR" i="1" dirty="0"/>
              <a:t>()</a:t>
            </a:r>
            <a:endParaRPr lang="es-AR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0"/>
            <a:ext cx="8748464" cy="884466"/>
          </a:xfrm>
        </p:spPr>
        <p:txBody>
          <a:bodyPr/>
          <a:lstStyle/>
          <a:p>
            <a:r>
              <a:rPr lang="es-AR" dirty="0"/>
              <a:t>Métodos de clases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3DCD402-00A4-4A80-8BAD-2CC5808F4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496" y="1995686"/>
            <a:ext cx="5249008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6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0"/>
            <a:ext cx="8748464" cy="884466"/>
          </a:xfrm>
        </p:spPr>
        <p:txBody>
          <a:bodyPr/>
          <a:lstStyle/>
          <a:p>
            <a:r>
              <a:rPr lang="es-AR" dirty="0"/>
              <a:t>Diagrama</a:t>
            </a:r>
            <a:r>
              <a:rPr lang="en-US" dirty="0"/>
              <a:t> UML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0AC7BF8-F977-437D-9D76-5F17028C2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69" y="1131590"/>
            <a:ext cx="8471862" cy="347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03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</p:spPr>
        <p:txBody>
          <a:bodyPr/>
          <a:lstStyle/>
          <a:p>
            <a:r>
              <a:rPr lang="es-AR" altLang="ko-KR" b="1" dirty="0"/>
              <a:t>Clase </a:t>
            </a:r>
            <a:r>
              <a:rPr lang="es-AR" altLang="ko-KR" b="1" dirty="0" err="1"/>
              <a:t>Board</a:t>
            </a:r>
            <a:r>
              <a:rPr lang="es-AR" altLang="ko-KR" b="1" dirty="0"/>
              <a:t>: método </a:t>
            </a:r>
            <a:r>
              <a:rPr lang="es-AR" altLang="ko-KR" i="1" dirty="0" err="1"/>
              <a:t>displayBoard</a:t>
            </a:r>
            <a:r>
              <a:rPr lang="es-AR" altLang="ko-KR" i="1" dirty="0"/>
              <a:t>()</a:t>
            </a:r>
            <a:endParaRPr lang="es-AR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0"/>
            <a:ext cx="8748464" cy="884466"/>
          </a:xfrm>
        </p:spPr>
        <p:txBody>
          <a:bodyPr/>
          <a:lstStyle/>
          <a:p>
            <a:r>
              <a:rPr lang="es-AR" dirty="0"/>
              <a:t>Métodos de clases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B45DB52-323A-4D68-92FF-00E768D67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391" y="1785828"/>
            <a:ext cx="4239217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97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</p:spPr>
        <p:txBody>
          <a:bodyPr/>
          <a:lstStyle/>
          <a:p>
            <a:r>
              <a:rPr lang="es-AR" altLang="ko-KR" b="1" dirty="0"/>
              <a:t>Clase </a:t>
            </a:r>
            <a:r>
              <a:rPr lang="es-AR" altLang="ko-KR" b="1" dirty="0" err="1"/>
              <a:t>Board</a:t>
            </a:r>
            <a:r>
              <a:rPr lang="es-AR" altLang="ko-KR" b="1" dirty="0"/>
              <a:t>: método </a:t>
            </a:r>
            <a:r>
              <a:rPr lang="es-AR" altLang="ko-KR" i="1" dirty="0" err="1"/>
              <a:t>displayBoard</a:t>
            </a:r>
            <a:r>
              <a:rPr lang="es-AR" altLang="ko-KR" i="1" dirty="0"/>
              <a:t>()</a:t>
            </a:r>
            <a:endParaRPr lang="es-AR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0"/>
            <a:ext cx="8748464" cy="884466"/>
          </a:xfrm>
        </p:spPr>
        <p:txBody>
          <a:bodyPr/>
          <a:lstStyle/>
          <a:p>
            <a:r>
              <a:rPr lang="es-AR" dirty="0"/>
              <a:t>Métodos de clases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77E511A-94E7-41F8-8019-C5D4B6292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340" y="2323488"/>
            <a:ext cx="3191320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9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90056" y="481345"/>
            <a:ext cx="7153944" cy="884466"/>
          </a:xfrm>
        </p:spPr>
        <p:txBody>
          <a:bodyPr/>
          <a:lstStyle/>
          <a:p>
            <a:r>
              <a:rPr lang="es-AR" altLang="ko-KR" dirty="0"/>
              <a:t>Dificultades encontradas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63688" y="1808261"/>
            <a:ext cx="6912768" cy="29957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altLang="ko-KR" sz="1600" dirty="0">
                <a:latin typeface="Arial" pitchFamily="34" charset="0"/>
                <a:cs typeface="Arial" pitchFamily="34" charset="0"/>
              </a:rPr>
              <a:t>Desorden de archivos. </a:t>
            </a:r>
            <a:r>
              <a:rPr lang="es-AR" altLang="ko-KR" sz="1600" dirty="0"/>
              <a:t>Separación de </a:t>
            </a:r>
            <a:r>
              <a:rPr lang="es-AR" altLang="ko-KR" sz="1600" dirty="0" err="1"/>
              <a:t>exception</a:t>
            </a:r>
            <a:r>
              <a:rPr lang="es-AR" altLang="ko-KR" sz="1600" dirty="0"/>
              <a:t> </a:t>
            </a:r>
            <a:r>
              <a:rPr lang="es-AR" altLang="ko-KR" sz="1600" dirty="0" err="1"/>
              <a:t>handling</a:t>
            </a:r>
            <a:r>
              <a:rPr lang="es-AR" altLang="ko-KR" sz="1600" dirty="0"/>
              <a:t>, clases, funciones.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altLang="ko-KR" sz="1600" dirty="0">
                <a:latin typeface="Arial" pitchFamily="34" charset="0"/>
                <a:cs typeface="Arial" pitchFamily="34" charset="0"/>
              </a:rPr>
              <a:t>Recorrido de </a:t>
            </a:r>
            <a:r>
              <a:rPr lang="es-AR" altLang="ko-KR" sz="1600" dirty="0"/>
              <a:t>listas de listas.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altLang="ko-KR" sz="1600" dirty="0"/>
              <a:t>Verificar si existía un barco dispuesto en un tablero.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altLang="ko-KR" sz="1600" dirty="0">
                <a:latin typeface="Arial" pitchFamily="34" charset="0"/>
                <a:cs typeface="Arial" pitchFamily="34" charset="0"/>
              </a:rPr>
              <a:t>Encon</a:t>
            </a:r>
            <a:r>
              <a:rPr lang="es-AR" altLang="ko-KR" sz="1600" dirty="0"/>
              <a:t>trar los problemas que generaban un error.</a:t>
            </a:r>
            <a:endParaRPr lang="ko-KR" alt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82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altLang="ko-KR" b="1" dirty="0"/>
              <a:t>Clase </a:t>
            </a:r>
            <a:r>
              <a:rPr lang="es-AR" altLang="ko-KR" b="1" dirty="0" err="1"/>
              <a:t>Game</a:t>
            </a:r>
            <a:r>
              <a:rPr lang="es-AR" altLang="ko-KR" b="1" dirty="0"/>
              <a:t> </a:t>
            </a:r>
            <a:endParaRPr lang="es-A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0"/>
            <a:ext cx="8748464" cy="884466"/>
          </a:xfrm>
        </p:spPr>
        <p:txBody>
          <a:bodyPr/>
          <a:lstStyle/>
          <a:p>
            <a:r>
              <a:rPr lang="es-AR" dirty="0"/>
              <a:t>Métodos de clases</a:t>
            </a:r>
            <a:endParaRPr lang="en-U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CDF9E2-5A6E-498D-A08D-3C71BF87AFB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5880" y="4227934"/>
            <a:ext cx="8496944" cy="576064"/>
          </a:xfrm>
        </p:spPr>
        <p:txBody>
          <a:bodyPr/>
          <a:lstStyle/>
          <a:p>
            <a:r>
              <a:rPr lang="es-AR" dirty="0"/>
              <a:t>Método </a:t>
            </a:r>
            <a:r>
              <a:rPr lang="es-AR" b="1" dirty="0" err="1"/>
              <a:t>self.shapeBoards</a:t>
            </a:r>
            <a:r>
              <a:rPr lang="es-AR" dirty="0"/>
              <a:t>: relaciona la clase </a:t>
            </a:r>
            <a:r>
              <a:rPr lang="es-AR" dirty="0" err="1"/>
              <a:t>Game</a:t>
            </a:r>
            <a:r>
              <a:rPr lang="es-AR" dirty="0"/>
              <a:t> con la clase Player. </a:t>
            </a:r>
          </a:p>
          <a:p>
            <a:r>
              <a:rPr lang="es-AR" dirty="0"/>
              <a:t>	Permite darle forma a los tableros.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10D6875-9E63-4D36-B247-1A4FDCC41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2355726"/>
            <a:ext cx="2486372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92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</p:spPr>
        <p:txBody>
          <a:bodyPr/>
          <a:lstStyle/>
          <a:p>
            <a:r>
              <a:rPr lang="es-AR" altLang="ko-KR" b="1" dirty="0"/>
              <a:t>Clase Player</a:t>
            </a:r>
            <a:endParaRPr lang="es-A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0"/>
            <a:ext cx="8748464" cy="884466"/>
          </a:xfrm>
        </p:spPr>
        <p:txBody>
          <a:bodyPr/>
          <a:lstStyle/>
          <a:p>
            <a:r>
              <a:rPr lang="es-AR" dirty="0"/>
              <a:t>Métodos de clases</a:t>
            </a:r>
            <a:endParaRPr lang="en-U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CDF9E2-5A6E-498D-A08D-3C71BF87AFB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5880" y="4227934"/>
            <a:ext cx="8198568" cy="576064"/>
          </a:xfrm>
        </p:spPr>
        <p:txBody>
          <a:bodyPr/>
          <a:lstStyle/>
          <a:p>
            <a:r>
              <a:rPr lang="es-AR" dirty="0"/>
              <a:t>Método </a:t>
            </a:r>
            <a:r>
              <a:rPr lang="es-AR" b="1" dirty="0" err="1"/>
              <a:t>self.defineBoard</a:t>
            </a:r>
            <a:r>
              <a:rPr lang="es-AR" dirty="0"/>
              <a:t>: relaciona la clase Player con la clase </a:t>
            </a:r>
            <a:r>
              <a:rPr lang="es-AR" dirty="0" err="1"/>
              <a:t>Board</a:t>
            </a:r>
            <a:r>
              <a:rPr lang="es-AR" dirty="0"/>
              <a:t>. </a:t>
            </a:r>
          </a:p>
          <a:p>
            <a:r>
              <a:rPr lang="es-AR" dirty="0"/>
              <a:t>	Permite crear los tableros principal y posicional de cada jugador.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272A5A0-9A9A-4C6B-B4EE-A43826727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2252618"/>
            <a:ext cx="5630061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altLang="ko-KR" b="1" dirty="0"/>
              <a:t>Clase </a:t>
            </a:r>
            <a:r>
              <a:rPr lang="es-AR" altLang="ko-KR" b="1" dirty="0" err="1"/>
              <a:t>Board</a:t>
            </a:r>
            <a:endParaRPr lang="es-A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0"/>
            <a:ext cx="8748464" cy="884466"/>
          </a:xfrm>
        </p:spPr>
        <p:txBody>
          <a:bodyPr/>
          <a:lstStyle/>
          <a:p>
            <a:r>
              <a:rPr lang="es-AR" dirty="0"/>
              <a:t>Métodos de clases</a:t>
            </a:r>
            <a:endParaRPr lang="en-U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CDF9E2-5A6E-498D-A08D-3C71BF87AFB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5880" y="4227934"/>
            <a:ext cx="8198568" cy="576064"/>
          </a:xfrm>
        </p:spPr>
        <p:txBody>
          <a:bodyPr/>
          <a:lstStyle/>
          <a:p>
            <a:r>
              <a:rPr lang="es-AR" dirty="0"/>
              <a:t>Método </a:t>
            </a:r>
            <a:r>
              <a:rPr lang="es-AR" b="1" dirty="0" err="1"/>
              <a:t>self.createMainBoard</a:t>
            </a:r>
            <a:r>
              <a:rPr lang="es-AR" b="1" dirty="0"/>
              <a:t>: </a:t>
            </a:r>
            <a:r>
              <a:rPr lang="es-AR" dirty="0"/>
              <a:t>crea una lista de listas que poseen en su interior ceros.</a:t>
            </a:r>
          </a:p>
          <a:p>
            <a:r>
              <a:rPr lang="es-AR" dirty="0"/>
              <a:t>Método </a:t>
            </a:r>
            <a:r>
              <a:rPr lang="es-AR" b="1" dirty="0" err="1"/>
              <a:t>self.createPositionalBoard</a:t>
            </a:r>
            <a:r>
              <a:rPr lang="es-AR" b="1" dirty="0"/>
              <a:t>: </a:t>
            </a:r>
            <a:r>
              <a:rPr lang="es-AR" dirty="0"/>
              <a:t>crea una lista de listas que poseen en su interior asteriscos.</a:t>
            </a:r>
          </a:p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D3296D6-8DB4-4F63-9DCF-2E0829E41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963918"/>
            <a:ext cx="4022793" cy="13279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BE20F76-D430-468C-9102-365A140FF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1961067"/>
            <a:ext cx="4138348" cy="13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09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altLang="ko-KR" b="1" dirty="0"/>
              <a:t>Clase </a:t>
            </a:r>
            <a:r>
              <a:rPr lang="es-AR" altLang="ko-KR" b="1" dirty="0" err="1"/>
              <a:t>Game</a:t>
            </a:r>
            <a:endParaRPr lang="es-A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0"/>
            <a:ext cx="8748464" cy="884466"/>
          </a:xfrm>
        </p:spPr>
        <p:txBody>
          <a:bodyPr/>
          <a:lstStyle/>
          <a:p>
            <a:r>
              <a:rPr lang="es-AR" dirty="0"/>
              <a:t>Métodos de clases</a:t>
            </a:r>
            <a:endParaRPr lang="en-U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CDF9E2-5A6E-498D-A08D-3C71BF87AFB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5880" y="4227934"/>
            <a:ext cx="8198568" cy="576064"/>
          </a:xfrm>
        </p:spPr>
        <p:txBody>
          <a:bodyPr/>
          <a:lstStyle/>
          <a:p>
            <a:r>
              <a:rPr lang="es-AR" dirty="0"/>
              <a:t>Método </a:t>
            </a:r>
            <a:r>
              <a:rPr lang="es-AR" b="1" dirty="0" err="1"/>
              <a:t>self.createMainBoard</a:t>
            </a:r>
            <a:r>
              <a:rPr lang="es-AR" b="1" dirty="0"/>
              <a:t>: </a:t>
            </a:r>
            <a:r>
              <a:rPr lang="es-AR" dirty="0"/>
              <a:t>crea una lista de listas que poseen en su interior ceros.</a:t>
            </a:r>
          </a:p>
          <a:p>
            <a:r>
              <a:rPr lang="es-AR" dirty="0"/>
              <a:t>Método </a:t>
            </a:r>
            <a:r>
              <a:rPr lang="es-AR" b="1" dirty="0" err="1"/>
              <a:t>self.createPositionalBoard</a:t>
            </a:r>
            <a:r>
              <a:rPr lang="es-AR" b="1" dirty="0"/>
              <a:t>: </a:t>
            </a:r>
            <a:r>
              <a:rPr lang="es-AR" dirty="0"/>
              <a:t>crea una lista de listas que poseen en su interior asteriscos.</a:t>
            </a:r>
          </a:p>
          <a:p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B9B3D77-5C2D-469B-9429-5C8973A5E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151" y="2316898"/>
            <a:ext cx="2969697" cy="63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07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altLang="ko-KR" b="1" dirty="0"/>
              <a:t>Clase Player</a:t>
            </a:r>
            <a:endParaRPr lang="es-A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0"/>
            <a:ext cx="8748464" cy="884466"/>
          </a:xfrm>
        </p:spPr>
        <p:txBody>
          <a:bodyPr/>
          <a:lstStyle/>
          <a:p>
            <a:r>
              <a:rPr lang="es-AR" dirty="0"/>
              <a:t>Métodos de clases</a:t>
            </a:r>
            <a:endParaRPr lang="en-U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CDF9E2-5A6E-498D-A08D-3C71BF87AFB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5880" y="4227934"/>
            <a:ext cx="8198568" cy="576064"/>
          </a:xfrm>
        </p:spPr>
        <p:txBody>
          <a:bodyPr/>
          <a:lstStyle/>
          <a:p>
            <a:r>
              <a:rPr lang="es-AR" dirty="0"/>
              <a:t>Método </a:t>
            </a:r>
            <a:r>
              <a:rPr lang="es-AR" b="1" dirty="0" err="1"/>
              <a:t>self.createMainBoard</a:t>
            </a:r>
            <a:r>
              <a:rPr lang="es-AR" b="1" dirty="0"/>
              <a:t>: </a:t>
            </a:r>
            <a:r>
              <a:rPr lang="es-AR" dirty="0"/>
              <a:t>crea una lista de listas que poseen en su interior ceros.</a:t>
            </a:r>
          </a:p>
          <a:p>
            <a:r>
              <a:rPr lang="es-AR" dirty="0"/>
              <a:t>Método </a:t>
            </a:r>
            <a:r>
              <a:rPr lang="es-AR" b="1" dirty="0" err="1"/>
              <a:t>self.createPositionalBoard</a:t>
            </a:r>
            <a:r>
              <a:rPr lang="es-AR" b="1" dirty="0"/>
              <a:t>: </a:t>
            </a:r>
            <a:r>
              <a:rPr lang="es-AR" dirty="0"/>
              <a:t>crea una lista de listas que poseen en su interior asteriscos.</a:t>
            </a:r>
          </a:p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AD57F8-9EB4-4E55-B8F6-896C30456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609" y="2571750"/>
            <a:ext cx="3477110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20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altLang="ko-KR" b="1" dirty="0"/>
              <a:t>Clase </a:t>
            </a:r>
            <a:r>
              <a:rPr lang="es-AR" altLang="ko-KR" b="1" dirty="0" err="1"/>
              <a:t>Board</a:t>
            </a:r>
            <a:endParaRPr lang="es-A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0"/>
            <a:ext cx="8748464" cy="884466"/>
          </a:xfrm>
        </p:spPr>
        <p:txBody>
          <a:bodyPr/>
          <a:lstStyle/>
          <a:p>
            <a:r>
              <a:rPr lang="es-AR" dirty="0"/>
              <a:t>Métodos de clases</a:t>
            </a:r>
            <a:endParaRPr lang="en-U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CDF9E2-5A6E-498D-A08D-3C71BF87AFB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5879" y="4455473"/>
            <a:ext cx="8198568" cy="576064"/>
          </a:xfrm>
        </p:spPr>
        <p:txBody>
          <a:bodyPr/>
          <a:lstStyle/>
          <a:p>
            <a:r>
              <a:rPr lang="es-AR" dirty="0"/>
              <a:t>Método </a:t>
            </a:r>
            <a:r>
              <a:rPr lang="es-AR" b="1" dirty="0" err="1"/>
              <a:t>self.createMainBoard</a:t>
            </a:r>
            <a:r>
              <a:rPr lang="es-AR" b="1" dirty="0"/>
              <a:t>: </a:t>
            </a:r>
            <a:r>
              <a:rPr lang="es-AR" dirty="0"/>
              <a:t>crea una lista de listas que poseen en su interior ceros.</a:t>
            </a:r>
          </a:p>
          <a:p>
            <a:r>
              <a:rPr lang="es-AR" dirty="0"/>
              <a:t>Método </a:t>
            </a:r>
            <a:r>
              <a:rPr lang="es-AR" b="1" dirty="0" err="1"/>
              <a:t>self.createPositionalBoard</a:t>
            </a:r>
            <a:r>
              <a:rPr lang="es-AR" b="1" dirty="0"/>
              <a:t>: </a:t>
            </a:r>
            <a:r>
              <a:rPr lang="es-AR" dirty="0"/>
              <a:t>crea una lista de listas que poseen en su interior asteriscos.</a:t>
            </a:r>
          </a:p>
          <a:p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A04D64-DF4B-4A96-9B95-02B65377B8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835"/>
          <a:stretch/>
        </p:blipFill>
        <p:spPr>
          <a:xfrm>
            <a:off x="179512" y="1658465"/>
            <a:ext cx="4811052" cy="271857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4028DC8-078B-4FF3-BCDB-A7425A09EB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4" t="64723" r="6512"/>
          <a:stretch/>
        </p:blipFill>
        <p:spPr>
          <a:xfrm>
            <a:off x="4644009" y="2258843"/>
            <a:ext cx="4248472" cy="151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2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414</Words>
  <Application>Microsoft Office PowerPoint</Application>
  <PresentationFormat>Presentación en pantalla (16:9)</PresentationFormat>
  <Paragraphs>78</Paragraphs>
  <Slides>21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Calibri</vt:lpstr>
      <vt:lpstr>Office Theme</vt:lpstr>
      <vt:lpstr>Custom Design</vt:lpstr>
      <vt:lpstr>Presentación de PowerPoint</vt:lpstr>
      <vt:lpstr>Diagrama UML</vt:lpstr>
      <vt:lpstr>Dificultades encontradas</vt:lpstr>
      <vt:lpstr>Métodos de clases</vt:lpstr>
      <vt:lpstr>Métodos de clases</vt:lpstr>
      <vt:lpstr>Métodos de clases</vt:lpstr>
      <vt:lpstr>Métodos de clases</vt:lpstr>
      <vt:lpstr>Métodos de clases</vt:lpstr>
      <vt:lpstr>Métodos de clases</vt:lpstr>
      <vt:lpstr>Métodos de clases</vt:lpstr>
      <vt:lpstr>Métodos de clases</vt:lpstr>
      <vt:lpstr>Métodos de clases</vt:lpstr>
      <vt:lpstr>Métodos de clases</vt:lpstr>
      <vt:lpstr>Métodos de clases</vt:lpstr>
      <vt:lpstr>Métodos de clases</vt:lpstr>
      <vt:lpstr>Métodos de clases</vt:lpstr>
      <vt:lpstr>Métodos de clases</vt:lpstr>
      <vt:lpstr>Métodos de clases</vt:lpstr>
      <vt:lpstr>Métodos de clases</vt:lpstr>
      <vt:lpstr>Métodos de clases</vt:lpstr>
      <vt:lpstr>Métodos de clases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Esteban Rivas</cp:lastModifiedBy>
  <cp:revision>33</cp:revision>
  <dcterms:created xsi:type="dcterms:W3CDTF">2014-04-01T16:27:38Z</dcterms:created>
  <dcterms:modified xsi:type="dcterms:W3CDTF">2019-11-04T17:14:10Z</dcterms:modified>
</cp:coreProperties>
</file>