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cb07d99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cb07d99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b07d99a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b07d99a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cb07d99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cb07d99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cb07d99a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cb07d99a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#2: Cliente XMPP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Esteban Cabrera 17781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implementadas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Beautiful</a:t>
            </a:r>
            <a:r>
              <a:rPr lang="es"/>
              <a:t> ascii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Brindar una sensación de las aplicaciones de consola antiguas.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Sleekxmpp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Plug 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Funciones de registro.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Funciones de manejo de cuenta y </a:t>
            </a:r>
            <a:r>
              <a:rPr lang="es"/>
              <a:t>mensajería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Logging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Inicio de sesión.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Option Parser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Opciones de formatos para inicio de sesión, entrada a grupos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Poca documentación sobre comunicación XMPP.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Ejemplos no tan claros sobre este tipo de comunicación.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Concepto plug 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Concepto Stanza.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</a:t>
            </a:r>
            <a:r>
              <a:rPr lang="es"/>
              <a:t> aprendidas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comunicación por medio de XMPP es más rápida que en HTTP.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Semántica de XML Stanza y streams.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