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8"/>
  </p:notesMasterIdLst>
  <p:sldIdLst>
    <p:sldId id="257" r:id="rId3"/>
    <p:sldId id="269" r:id="rId4"/>
    <p:sldId id="270" r:id="rId5"/>
    <p:sldId id="272" r:id="rId6"/>
    <p:sldId id="271" r:id="rId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051C9B4-C2B8-4CEA-B4C7-1A65042595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7BF040-3A5D-4FE3-A947-D03D15E85A7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6333D048-4C14-4FB2-9B63-79D6719C43AA}" type="datetimeFigureOut">
              <a:rPr lang="fr-FR"/>
              <a:pPr>
                <a:defRPr/>
              </a:pPr>
              <a:t>11/02/2018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96E540AC-DDC7-4837-8194-F5720BE876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:a16="http://schemas.microsoft.com/office/drawing/2014/main" id="{9C50B517-0144-4B05-B2BB-2BE7BAE07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D7B1F9-8F75-4C53-8379-A736A2A357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BDD9B3-BEB3-4573-AC42-174D045D01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F5849EF-51C3-4FFB-8F2B-DE8441F335F5}" type="slidenum">
              <a:rPr lang="fr-FR" altLang="en-US"/>
              <a:pPr/>
              <a:t>‹#›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5">
            <a:extLst>
              <a:ext uri="{FF2B5EF4-FFF2-40B4-BE49-F238E27FC236}">
                <a16:creationId xmlns:a16="http://schemas.microsoft.com/office/drawing/2014/main" id="{70EB795B-E94E-4A9C-B1BB-0DCF5FE41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>
              <a:latin typeface="Verdana" pitchFamily="34" charset="0"/>
              <a:ea typeface="+mn-ea"/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E834D72B-773D-4C00-ACAF-29B6B6509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800">
                <a:solidFill>
                  <a:srgbClr val="A6A6A6"/>
                </a:solidFill>
              </a:rPr>
              <a:t>Slide: </a:t>
            </a:r>
            <a:fld id="{38FC96CF-7E46-4B5D-99C6-F0CAA9AACBF4}" type="slidenum">
              <a:rPr lang="en-US" altLang="en-US" sz="800">
                <a:solidFill>
                  <a:srgbClr val="A6A6A6"/>
                </a:solidFill>
              </a:rPr>
              <a:pPr/>
              <a:t>‹#›</a:t>
            </a:fld>
            <a:endParaRPr lang="fr-FR" altLang="en-US" sz="800">
              <a:solidFill>
                <a:srgbClr val="A6A6A6"/>
              </a:solidFill>
            </a:endParaRPr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F40D8100-F2FD-4240-B608-E615BCE9B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75" y="6634163"/>
            <a:ext cx="14541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rgbClr val="A6A6A6"/>
                </a:solidFill>
                <a:ea typeface="ＭＳ Ｐゴシック" pitchFamily="34" charset="-128"/>
              </a:rPr>
              <a:t>Copyright © 2012 AdaCore </a:t>
            </a:r>
            <a:endParaRPr lang="fr-FR" sz="800">
              <a:solidFill>
                <a:srgbClr val="A6A6A6"/>
              </a:solidFill>
              <a:ea typeface="ＭＳ Ｐゴシック" pitchFamily="34" charset="-128"/>
            </a:endParaRPr>
          </a:p>
        </p:txBody>
      </p:sp>
      <p:cxnSp>
        <p:nvCxnSpPr>
          <p:cNvPr id="22" name="Straight Connector 7">
            <a:extLst>
              <a:ext uri="{FF2B5EF4-FFF2-40B4-BE49-F238E27FC236}">
                <a16:creationId xmlns:a16="http://schemas.microsoft.com/office/drawing/2014/main" id="{1B6E69DC-B66E-4810-8488-373C9FB4083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8500" y="3535363"/>
            <a:ext cx="77597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7">
            <a:extLst>
              <a:ext uri="{FF2B5EF4-FFF2-40B4-BE49-F238E27FC236}">
                <a16:creationId xmlns:a16="http://schemas.microsoft.com/office/drawing/2014/main" id="{83D2C2F5-752E-4F37-A416-004713539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24" name="Picture 8" descr="logo_textured_large.psd">
            <a:extLst>
              <a:ext uri="{FF2B5EF4-FFF2-40B4-BE49-F238E27FC236}">
                <a16:creationId xmlns:a16="http://schemas.microsoft.com/office/drawing/2014/main" id="{E6CC1286-9B30-49DE-9FE0-D0BCF6A16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159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500B571B-CA2C-40F0-B939-841EB6BEA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>
              <a:latin typeface="Verdana" pitchFamily="34" charset="0"/>
              <a:ea typeface="+mn-ea"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3C681005-5EA5-4EEE-8A19-74ED826C2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800">
                <a:solidFill>
                  <a:srgbClr val="A6A6A6"/>
                </a:solidFill>
              </a:rPr>
              <a:t>Slide: </a:t>
            </a:r>
            <a:fld id="{B26C5174-B07D-425A-B32A-CC1262667E45}" type="slidenum">
              <a:rPr lang="en-US" altLang="en-US" sz="800">
                <a:solidFill>
                  <a:srgbClr val="A6A6A6"/>
                </a:solidFill>
              </a:rPr>
              <a:pPr/>
              <a:t>‹#›</a:t>
            </a:fld>
            <a:endParaRPr lang="fr-FR" altLang="en-US" sz="800">
              <a:solidFill>
                <a:srgbClr val="A6A6A6"/>
              </a:solidFill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ABB1EFC4-1AEA-421C-9DB4-DD319816B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75" y="6634163"/>
            <a:ext cx="14541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rgbClr val="A6A6A6"/>
                </a:solidFill>
                <a:ea typeface="ＭＳ Ｐゴシック" pitchFamily="34" charset="-128"/>
              </a:rPr>
              <a:t>Copyright © 2012 AdaCore </a:t>
            </a:r>
            <a:endParaRPr lang="fr-FR" sz="800">
              <a:solidFill>
                <a:srgbClr val="A6A6A6"/>
              </a:solidFill>
              <a:ea typeface="ＭＳ Ｐゴシック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497BD-EEFF-4B5E-B4C1-B9A851E37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775" y="268288"/>
            <a:ext cx="18415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>
              <a:solidFill>
                <a:schemeClr val="accent1"/>
              </a:solidFill>
              <a:ea typeface="+mn-ea"/>
              <a:cs typeface="Arial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1" i="0" kern="120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90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id="{EC0DCD2E-850D-4A4B-8B29-F45C87BD8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>
              <a:latin typeface="Verdana" pitchFamily="34" charset="0"/>
              <a:ea typeface="+mn-ea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680C7089-E44F-4718-AA4F-97D87C5FB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800">
                <a:solidFill>
                  <a:srgbClr val="A6A6A6"/>
                </a:solidFill>
              </a:rPr>
              <a:t>Slide: </a:t>
            </a:r>
            <a:fld id="{28E05363-099D-499F-9DFA-DEADB803A50F}" type="slidenum">
              <a:rPr lang="en-US" altLang="en-US" sz="800">
                <a:solidFill>
                  <a:srgbClr val="A6A6A6"/>
                </a:solidFill>
              </a:rPr>
              <a:pPr/>
              <a:t>‹#›</a:t>
            </a:fld>
            <a:endParaRPr lang="fr-FR" altLang="en-US" sz="800">
              <a:solidFill>
                <a:srgbClr val="A6A6A6"/>
              </a:solidFill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2E717220-D75F-44A5-8231-CC743FE49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75" y="6634163"/>
            <a:ext cx="14541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dirty="0">
                <a:solidFill>
                  <a:srgbClr val="A6A6A6"/>
                </a:solidFill>
                <a:ea typeface="ＭＳ Ｐゴシック" pitchFamily="34" charset="-128"/>
              </a:rPr>
              <a:t>Copyright © 2018 </a:t>
            </a:r>
            <a:r>
              <a:rPr lang="en-US" sz="800" dirty="0" err="1">
                <a:solidFill>
                  <a:srgbClr val="A6A6A6"/>
                </a:solidFill>
                <a:ea typeface="ＭＳ Ｐゴシック" pitchFamily="34" charset="-128"/>
              </a:rPr>
              <a:t>AdaCore</a:t>
            </a:r>
            <a:r>
              <a:rPr lang="en-US" sz="800" dirty="0">
                <a:solidFill>
                  <a:srgbClr val="A6A6A6"/>
                </a:solidFill>
                <a:ea typeface="ＭＳ Ｐゴシック" pitchFamily="34" charset="-128"/>
              </a:rPr>
              <a:t> </a:t>
            </a:r>
            <a:endParaRPr lang="fr-FR" sz="800" dirty="0">
              <a:solidFill>
                <a:srgbClr val="A6A6A6"/>
              </a:solidFill>
              <a:ea typeface="ＭＳ Ｐゴシック" pitchFamily="34" charset="-128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EE969B3-17F8-400C-9985-7A9626AE1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5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>
            <a:extLst>
              <a:ext uri="{FF2B5EF4-FFF2-40B4-BE49-F238E27FC236}">
                <a16:creationId xmlns:a16="http://schemas.microsoft.com/office/drawing/2014/main" id="{83493F83-6B8B-4808-B0F2-382CABA5B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>
              <a:latin typeface="Verdana" pitchFamily="34" charset="0"/>
              <a:ea typeface="+mn-ea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2849DEF6-0C94-478A-8B0C-5DC5A5A5D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800">
                <a:solidFill>
                  <a:srgbClr val="A6A6A6"/>
                </a:solidFill>
              </a:rPr>
              <a:t>Slide: </a:t>
            </a:r>
            <a:fld id="{401A0785-0D01-4256-A97B-0622652F453C}" type="slidenum">
              <a:rPr lang="en-US" altLang="en-US" sz="800">
                <a:solidFill>
                  <a:srgbClr val="A6A6A6"/>
                </a:solidFill>
              </a:rPr>
              <a:pPr/>
              <a:t>‹#›</a:t>
            </a:fld>
            <a:endParaRPr lang="fr-FR" altLang="en-US" sz="800">
              <a:solidFill>
                <a:srgbClr val="A6A6A6"/>
              </a:solidFill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7D8594D-2884-4D24-A189-D16C2F2C0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75" y="6634163"/>
            <a:ext cx="14541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rgbClr val="A6A6A6"/>
                </a:solidFill>
                <a:ea typeface="ＭＳ Ｐゴシック" pitchFamily="34" charset="-128"/>
              </a:rPr>
              <a:t>Copyright © 2012 AdaCore </a:t>
            </a:r>
            <a:endParaRPr lang="fr-FR" sz="800">
              <a:solidFill>
                <a:srgbClr val="A6A6A6"/>
              </a:solidFill>
              <a:ea typeface="ＭＳ Ｐゴシック" pitchFamily="34" charset="-128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51E6525-CEE2-49DB-878B-55022CAAF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2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C272CE62-F62D-41BD-A932-512B730CC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>
              <a:latin typeface="Verdana" pitchFamily="34" charset="0"/>
              <a:ea typeface="+mn-ea"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99D5DAD7-025E-4A4C-8B63-81A54CF44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800">
                <a:solidFill>
                  <a:srgbClr val="A6A6A6"/>
                </a:solidFill>
              </a:rPr>
              <a:t>Slide: </a:t>
            </a:r>
            <a:fld id="{0801F75E-A47A-4D2D-932E-D85D8A99A24D}" type="slidenum">
              <a:rPr lang="en-US" altLang="en-US" sz="800">
                <a:solidFill>
                  <a:srgbClr val="A6A6A6"/>
                </a:solidFill>
              </a:rPr>
              <a:pPr/>
              <a:t>‹#›</a:t>
            </a:fld>
            <a:endParaRPr lang="fr-FR" altLang="en-US" sz="800">
              <a:solidFill>
                <a:srgbClr val="A6A6A6"/>
              </a:solidFill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B4DC741-ED61-4CC8-A0CD-F8F8F1670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75" y="6634163"/>
            <a:ext cx="14541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rgbClr val="A6A6A6"/>
                </a:solidFill>
                <a:ea typeface="ＭＳ Ｐゴシック" pitchFamily="34" charset="-128"/>
              </a:rPr>
              <a:t>Copyright © 2012 AdaCore </a:t>
            </a:r>
            <a:endParaRPr lang="fr-FR" sz="800">
              <a:solidFill>
                <a:srgbClr val="A6A6A6"/>
              </a:solidFill>
              <a:ea typeface="ＭＳ Ｐゴシック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1A8D18-D81F-4452-8687-B86D087C1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775" y="268288"/>
            <a:ext cx="18415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>
              <a:solidFill>
                <a:schemeClr val="accent1"/>
              </a:solidFill>
              <a:ea typeface="+mn-ea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1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772400" cy="469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621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35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772400" cy="469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147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A10996E3-DCE6-4657-8FC3-8B725C9F3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First level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Text Box 5">
            <a:extLst>
              <a:ext uri="{FF2B5EF4-FFF2-40B4-BE49-F238E27FC236}">
                <a16:creationId xmlns:a16="http://schemas.microsoft.com/office/drawing/2014/main" id="{2108A7FA-7E63-419A-8C26-1B4AA0103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>
              <a:latin typeface="Verdana" pitchFamily="34" charset="0"/>
              <a:ea typeface="+mn-ea"/>
            </a:endParaRPr>
          </a:p>
        </p:txBody>
      </p:sp>
      <p:sp>
        <p:nvSpPr>
          <p:cNvPr id="1028" name="Text Box 6">
            <a:extLst>
              <a:ext uri="{FF2B5EF4-FFF2-40B4-BE49-F238E27FC236}">
                <a16:creationId xmlns:a16="http://schemas.microsoft.com/office/drawing/2014/main" id="{B467E615-0D33-474A-9534-643804479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800">
                <a:solidFill>
                  <a:srgbClr val="A6A6A6"/>
                </a:solidFill>
              </a:rPr>
              <a:t>Slide: </a:t>
            </a:r>
            <a:fld id="{0743E5DA-F759-4DA5-9A8A-0E69827B6822}" type="slidenum">
              <a:rPr lang="en-US" altLang="en-US" sz="800">
                <a:solidFill>
                  <a:srgbClr val="A6A6A6"/>
                </a:solidFill>
              </a:rPr>
              <a:pPr/>
              <a:t>‹#›</a:t>
            </a:fld>
            <a:endParaRPr lang="fr-FR" altLang="en-US" sz="800">
              <a:solidFill>
                <a:srgbClr val="A6A6A6"/>
              </a:solidFill>
            </a:endParaRPr>
          </a:p>
        </p:txBody>
      </p:sp>
      <p:sp>
        <p:nvSpPr>
          <p:cNvPr id="1029" name="Text Box 6">
            <a:extLst>
              <a:ext uri="{FF2B5EF4-FFF2-40B4-BE49-F238E27FC236}">
                <a16:creationId xmlns:a16="http://schemas.microsoft.com/office/drawing/2014/main" id="{1D25332F-A95B-4D98-935C-0423D9029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75" y="6634163"/>
            <a:ext cx="14541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rgbClr val="A6A6A6"/>
                </a:solidFill>
                <a:ea typeface="ＭＳ Ｐゴシック" pitchFamily="34" charset="-128"/>
              </a:rPr>
              <a:t>Copyright © 2012 AdaCore </a:t>
            </a:r>
            <a:endParaRPr lang="fr-FR" sz="800">
              <a:solidFill>
                <a:srgbClr val="A6A6A6"/>
              </a:solidFill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0" r:id="rId6"/>
    <p:sldLayoutId id="2147483891" r:id="rId7"/>
    <p:sldLayoutId id="2147483892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9320E182-8551-4463-9B48-6BA1011F4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First level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1" name="Text Box 5">
            <a:extLst>
              <a:ext uri="{FF2B5EF4-FFF2-40B4-BE49-F238E27FC236}">
                <a16:creationId xmlns:a16="http://schemas.microsoft.com/office/drawing/2014/main" id="{18621E4B-8CE0-4624-A1AE-C8E2E7553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>
              <a:latin typeface="Verdana" pitchFamily="34" charset="0"/>
              <a:ea typeface="+mn-ea"/>
            </a:endParaRPr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id="{56F3D8D4-4575-4745-BC59-E76D20D37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800">
                <a:solidFill>
                  <a:srgbClr val="A6A6A6"/>
                </a:solidFill>
              </a:rPr>
              <a:t>Slide: </a:t>
            </a:r>
            <a:fld id="{8E2EF10B-53EB-4F7C-B3EC-810A13472FD4}" type="slidenum">
              <a:rPr lang="en-US" altLang="en-US" sz="800">
                <a:solidFill>
                  <a:srgbClr val="A6A6A6"/>
                </a:solidFill>
              </a:rPr>
              <a:pPr/>
              <a:t>‹#›</a:t>
            </a:fld>
            <a:endParaRPr lang="fr-FR" altLang="en-US" sz="800">
              <a:solidFill>
                <a:srgbClr val="A6A6A6"/>
              </a:solidFill>
            </a:endParaRPr>
          </a:p>
        </p:txBody>
      </p:sp>
      <p:sp>
        <p:nvSpPr>
          <p:cNvPr id="2053" name="Text Box 6">
            <a:extLst>
              <a:ext uri="{FF2B5EF4-FFF2-40B4-BE49-F238E27FC236}">
                <a16:creationId xmlns:a16="http://schemas.microsoft.com/office/drawing/2014/main" id="{66BACE6B-89A0-4470-BAE0-B0C5D07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75" y="6634163"/>
            <a:ext cx="14541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rgbClr val="A6A6A6"/>
                </a:solidFill>
                <a:ea typeface="ＭＳ Ｐゴシック" pitchFamily="34" charset="-128"/>
              </a:rPr>
              <a:t>Copyright © 2012 AdaCore </a:t>
            </a:r>
            <a:endParaRPr lang="fr-FR" sz="800">
              <a:solidFill>
                <a:srgbClr val="A6A6A6"/>
              </a:solidFill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aic.org/resources/add_content/standards/12rm/html/RM-A-2.html" TargetMode="External"/><Relationship Id="rId2" Type="http://schemas.openxmlformats.org/officeDocument/2006/relationships/hyperlink" Target="http://www.adaic.org/resources/add_content/standards/12rm/html/RM-A-1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adaic.org/resources/add_content/standards/12rm/html/RM-13-7.html" TargetMode="External"/><Relationship Id="rId4" Type="http://schemas.openxmlformats.org/officeDocument/2006/relationships/hyperlink" Target="http://www.adaic.org/resources/add_content/standards/12rm/html/RM-B-2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aic.org/resources/add_content/standards/12rm/html/RM-A-4-1.html" TargetMode="External"/><Relationship Id="rId2" Type="http://schemas.openxmlformats.org/officeDocument/2006/relationships/hyperlink" Target="http://www.adaic.org/resources/add_content/standards/12rm/html/RM-A-3-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adaic.org/resources/add_content/standards/12rm/html/RM-A-5-2.html" TargetMode="External"/><Relationship Id="rId5" Type="http://schemas.openxmlformats.org/officeDocument/2006/relationships/hyperlink" Target="http://www.adaic.org/resources/add_content/standards/12rm/html/RM-A-5-1.html" TargetMode="External"/><Relationship Id="rId4" Type="http://schemas.openxmlformats.org/officeDocument/2006/relationships/hyperlink" Target="http://www.adaic.org/resources/add_content/standards/12rm/html/RM-A-5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daic.org/resources/add_content/standards/12rm/html/RM-A-16.html" TargetMode="External"/><Relationship Id="rId3" Type="http://schemas.openxmlformats.org/officeDocument/2006/relationships/hyperlink" Target="http://www.adaic.org/resources/add_content/standards/12rm/html/RM-A-8-4.html" TargetMode="External"/><Relationship Id="rId7" Type="http://schemas.openxmlformats.org/officeDocument/2006/relationships/hyperlink" Target="http://www.adaic.org/resources/add_content/standards/12rm/html/RM-A-15.html" TargetMode="External"/><Relationship Id="rId2" Type="http://schemas.openxmlformats.org/officeDocument/2006/relationships/hyperlink" Target="http://www.adaic.org/resources/add_content/standards/12rm/html/RM-A-8-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adaic.org/resources/add_content/standards/12rm/html/RM-A-13.html" TargetMode="External"/><Relationship Id="rId5" Type="http://schemas.openxmlformats.org/officeDocument/2006/relationships/hyperlink" Target="http://www.adaic.org/resources/add_content/standards/12rm/html/RM-A-11.html" TargetMode="External"/><Relationship Id="rId4" Type="http://schemas.openxmlformats.org/officeDocument/2006/relationships/hyperlink" Target="http://www.adaic.org/resources/add_content/standards/12rm/html/RM-A-9.html" TargetMode="External"/><Relationship Id="rId9" Type="http://schemas.openxmlformats.org/officeDocument/2006/relationships/hyperlink" Target="http://www.adaic.org/resources/add_content/standards/12rm/html/RM-A-17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daic.org/resources/add_content/standards/12rm/html/RM-13-13-1.html" TargetMode="External"/><Relationship Id="rId3" Type="http://schemas.openxmlformats.org/officeDocument/2006/relationships/hyperlink" Target="http://www.adaic.org/resources/add_content/standards/12rm/html/RM-A-19.html" TargetMode="External"/><Relationship Id="rId7" Type="http://schemas.openxmlformats.org/officeDocument/2006/relationships/hyperlink" Target="http://www.adaic.org/resources/add_content/standards/12rm/html/RM-3-9.html" TargetMode="External"/><Relationship Id="rId2" Type="http://schemas.openxmlformats.org/officeDocument/2006/relationships/hyperlink" Target="http://www.adaic.org/resources/add_content/standards/12rm/html/RM-A-18-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adaic.org/resources/add_content/standards/12rm/html/RM-7-6.html" TargetMode="External"/><Relationship Id="rId5" Type="http://schemas.openxmlformats.org/officeDocument/2006/relationships/hyperlink" Target="http://www.adaic.org/resources/add_content/standards/12rm/html/RM-5-5-1.html" TargetMode="External"/><Relationship Id="rId4" Type="http://schemas.openxmlformats.org/officeDocument/2006/relationships/hyperlink" Target="http://www.adaic.org/resources/add_content/standards/12rm/html/RM-11-4-1.html" TargetMode="External"/><Relationship Id="rId9" Type="http://schemas.openxmlformats.org/officeDocument/2006/relationships/hyperlink" Target="http://www.adaic.org/resources/add_content/standards/12rm/html/RM-11-4-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Placeholder 14">
            <a:extLst>
              <a:ext uri="{FF2B5EF4-FFF2-40B4-BE49-F238E27FC236}">
                <a16:creationId xmlns:a16="http://schemas.microsoft.com/office/drawing/2014/main" id="{2AC5B488-A34E-4A3F-A3C3-2ACA218D8E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3750" y="3657600"/>
            <a:ext cx="2533650" cy="2968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5" name="Text Placeholder 15">
            <a:extLst>
              <a:ext uri="{FF2B5EF4-FFF2-40B4-BE49-F238E27FC236}">
                <a16:creationId xmlns:a16="http://schemas.microsoft.com/office/drawing/2014/main" id="{335F57C2-B526-4555-AA03-E9DD449418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3750" y="3905250"/>
            <a:ext cx="2533650" cy="35401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Espace réservé du texte 3">
            <a:extLst>
              <a:ext uri="{FF2B5EF4-FFF2-40B4-BE49-F238E27FC236}">
                <a16:creationId xmlns:a16="http://schemas.microsoft.com/office/drawing/2014/main" id="{21B58C09-20E9-43D0-AF7C-BF5C8FAD12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68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7" name="Text Placeholder 12">
            <a:extLst>
              <a:ext uri="{FF2B5EF4-FFF2-40B4-BE49-F238E27FC236}">
                <a16:creationId xmlns:a16="http://schemas.microsoft.com/office/drawing/2014/main" id="{F6C9A501-D612-438F-868A-716EEA63A3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3688" cy="5334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8" name="Text Placeholder 13">
            <a:extLst>
              <a:ext uri="{FF2B5EF4-FFF2-40B4-BE49-F238E27FC236}">
                <a16:creationId xmlns:a16="http://schemas.microsoft.com/office/drawing/2014/main" id="{033D19E7-6B02-428F-B6E7-9309E4F311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" y="3905250"/>
            <a:ext cx="2590800" cy="35401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9" name="Text Placeholder 16">
            <a:extLst>
              <a:ext uri="{FF2B5EF4-FFF2-40B4-BE49-F238E27FC236}">
                <a16:creationId xmlns:a16="http://schemas.microsoft.com/office/drawing/2014/main" id="{7B1EDE8E-93D9-4E30-A510-7850E3D1B2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68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200" name="Text Placeholder 17">
            <a:extLst>
              <a:ext uri="{FF2B5EF4-FFF2-40B4-BE49-F238E27FC236}">
                <a16:creationId xmlns:a16="http://schemas.microsoft.com/office/drawing/2014/main" id="{58D26DE0-F810-40F3-9551-245DDF53913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43600" y="3905250"/>
            <a:ext cx="2590800" cy="35401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201" name="Text Placeholder 18">
            <a:extLst>
              <a:ext uri="{FF2B5EF4-FFF2-40B4-BE49-F238E27FC236}">
                <a16:creationId xmlns:a16="http://schemas.microsoft.com/office/drawing/2014/main" id="{0DA924C0-B9AD-49B6-AAD7-23E47087865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6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Ada Predefined Environment</a:t>
            </a:r>
            <a:endParaRPr lang="fr-FR" altLang="en-US" dirty="0"/>
          </a:p>
        </p:txBody>
      </p:sp>
      <p:sp>
        <p:nvSpPr>
          <p:cNvPr id="8202" name="Text Placeholder 19">
            <a:extLst>
              <a:ext uri="{FF2B5EF4-FFF2-40B4-BE49-F238E27FC236}">
                <a16:creationId xmlns:a16="http://schemas.microsoft.com/office/drawing/2014/main" id="{1702CC1F-CE1A-4F9B-B642-53907FA2AB5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684838" y="1371600"/>
            <a:ext cx="2849562" cy="2968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re 1">
            <a:extLst>
              <a:ext uri="{FF2B5EF4-FFF2-40B4-BE49-F238E27FC236}">
                <a16:creationId xmlns:a16="http://schemas.microsoft.com/office/drawing/2014/main" id="{900A2F6A-ADFD-4F75-8EDE-B49DE9E2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Ada Top-Level Namespace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9219" name="Espace réservé du texte 2">
            <a:extLst>
              <a:ext uri="{FF2B5EF4-FFF2-40B4-BE49-F238E27FC236}">
                <a16:creationId xmlns:a16="http://schemas.microsoft.com/office/drawing/2014/main" id="{E1452EDE-7766-47A7-A4F3-1A2478EE034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Top-level language-defined packages</a:t>
            </a:r>
          </a:p>
          <a:p>
            <a:pPr lvl="1" eaLnBrk="1" hangingPunct="1"/>
            <a:r>
              <a:rPr lang="en-US" altLang="en-US" dirty="0">
                <a:hlinkClick r:id="rId2"/>
              </a:rPr>
              <a:t>Standard</a:t>
            </a:r>
            <a:endParaRPr lang="en-US" altLang="en-US" dirty="0"/>
          </a:p>
          <a:p>
            <a:pPr lvl="1" eaLnBrk="1" hangingPunct="1"/>
            <a:r>
              <a:rPr lang="en-US" altLang="en-US" dirty="0">
                <a:hlinkClick r:id="rId3"/>
              </a:rPr>
              <a:t>Ada</a:t>
            </a:r>
            <a:endParaRPr lang="en-US" altLang="en-US" dirty="0"/>
          </a:p>
          <a:p>
            <a:pPr lvl="1" eaLnBrk="1" hangingPunct="1"/>
            <a:r>
              <a:rPr lang="en-US" altLang="en-US" dirty="0">
                <a:hlinkClick r:id="rId4"/>
              </a:rPr>
              <a:t>Interfaces</a:t>
            </a:r>
            <a:endParaRPr lang="en-US" altLang="en-US" dirty="0"/>
          </a:p>
          <a:p>
            <a:pPr lvl="1" eaLnBrk="1" hangingPunct="1"/>
            <a:r>
              <a:rPr lang="en-US" altLang="en-US" dirty="0">
                <a:hlinkClick r:id="rId5"/>
              </a:rPr>
              <a:t>System</a:t>
            </a:r>
            <a:endParaRPr lang="en-US" altLang="en-US" dirty="0"/>
          </a:p>
          <a:p>
            <a:pPr eaLnBrk="1" hangingPunct="1"/>
            <a:r>
              <a:rPr lang="en-US" altLang="en-US" dirty="0"/>
              <a:t>Implementations can add top-level units</a:t>
            </a:r>
          </a:p>
          <a:p>
            <a:pPr lvl="1" eaLnBrk="1" hangingPunct="1"/>
            <a:r>
              <a:rPr lang="en-US" altLang="en-US" dirty="0"/>
              <a:t>GNAT</a:t>
            </a:r>
          </a:p>
          <a:p>
            <a:pPr eaLnBrk="1" hangingPunct="1"/>
            <a:r>
              <a:rPr lang="en-US" altLang="en-US" dirty="0"/>
              <a:t>Binding generators and support for inter-language interfacing can make libraries in other languages accessible to Ada and </a:t>
            </a:r>
            <a:r>
              <a:rPr lang="en-US" altLang="en-US" i="1" dirty="0"/>
              <a:t>vice versa</a:t>
            </a:r>
          </a:p>
          <a:p>
            <a:pPr eaLnBrk="1" hangingPunct="1"/>
            <a:r>
              <a:rPr lang="en-US" altLang="en-US" dirty="0"/>
              <a:t>Full hierarchy (language-defined and GNAT) is browsable from GPS Help menu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EF3E4ADF-7DE9-4948-ACAD-60C53B4B133F}"/>
              </a:ext>
            </a:extLst>
          </p:cNvPr>
          <p:cNvSpPr/>
          <p:nvPr/>
        </p:nvSpPr>
        <p:spPr bwMode="auto">
          <a:xfrm>
            <a:off x="2843808" y="1700808"/>
            <a:ext cx="360040" cy="792088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2ED43-8FB0-463D-AED7-908C2A9CF370}"/>
              </a:ext>
            </a:extLst>
          </p:cNvPr>
          <p:cNvSpPr txBox="1"/>
          <p:nvPr/>
        </p:nvSpPr>
        <p:spPr>
          <a:xfrm>
            <a:off x="3360429" y="1844824"/>
            <a:ext cx="4079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>
                <a:solidFill>
                  <a:schemeClr val="accent1"/>
                </a:solidFill>
              </a:rPr>
              <a:t>Predefined Language Environment</a:t>
            </a:r>
            <a:br>
              <a:rPr lang="en-US" sz="1400" b="1" i="0" kern="1200" dirty="0">
                <a:solidFill>
                  <a:schemeClr val="accent1"/>
                </a:solidFill>
              </a:rPr>
            </a:br>
            <a:r>
              <a:rPr lang="en-US" sz="1400" b="1" i="0" kern="1200" dirty="0">
                <a:solidFill>
                  <a:schemeClr val="accent1"/>
                </a:solidFill>
              </a:rPr>
              <a:t>(Annex A in Ada Language Reference Manual)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B41D-755F-4138-B02F-714A5835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Ada.* Hierarchy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85448-E5BC-4D5E-AD06-D41B324F21E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85800" y="980728"/>
            <a:ext cx="7848600" cy="5334000"/>
          </a:xfrm>
        </p:spPr>
        <p:txBody>
          <a:bodyPr/>
          <a:lstStyle/>
          <a:p>
            <a:r>
              <a:rPr lang="en-US" dirty="0"/>
              <a:t>Character Handling</a:t>
            </a:r>
          </a:p>
          <a:p>
            <a:pPr lvl="1"/>
            <a:r>
              <a:rPr lang="en-US" dirty="0" err="1">
                <a:hlinkClick r:id="rId2"/>
              </a:rPr>
              <a:t>Ada.Characters</a:t>
            </a:r>
            <a:endParaRPr lang="en-US" dirty="0"/>
          </a:p>
          <a:p>
            <a:pPr lvl="1"/>
            <a:r>
              <a:rPr lang="en-US" dirty="0" err="1">
                <a:hlinkClick r:id="rId2"/>
              </a:rPr>
              <a:t>Ada.Wide_Characters</a:t>
            </a:r>
            <a:endParaRPr lang="en-US" dirty="0"/>
          </a:p>
          <a:p>
            <a:pPr lvl="1"/>
            <a:r>
              <a:rPr lang="en-US" dirty="0" err="1">
                <a:hlinkClick r:id="rId2"/>
              </a:rPr>
              <a:t>Ada.Wide_Wide_Characters</a:t>
            </a:r>
            <a:endParaRPr lang="en-US" dirty="0"/>
          </a:p>
          <a:p>
            <a:r>
              <a:rPr lang="en-US" dirty="0"/>
              <a:t>String Handling</a:t>
            </a:r>
          </a:p>
          <a:p>
            <a:pPr lvl="1"/>
            <a:r>
              <a:rPr lang="en-US" dirty="0" err="1">
                <a:hlinkClick r:id="rId3"/>
              </a:rPr>
              <a:t>Ada.Strings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Numerics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Ada.Numerics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Ada.Numerics.Generic_Elementary_Functions</a:t>
            </a:r>
            <a:endParaRPr lang="en-US" dirty="0"/>
          </a:p>
          <a:p>
            <a:pPr lvl="1"/>
            <a:r>
              <a:rPr lang="en-US" dirty="0" err="1">
                <a:hlinkClick r:id="rId6"/>
              </a:rPr>
              <a:t>Ada.Numerics.Float_Random</a:t>
            </a: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68F41A30-781F-4044-8502-84F01CDB3314}"/>
              </a:ext>
            </a:extLst>
          </p:cNvPr>
          <p:cNvSpPr/>
          <p:nvPr/>
        </p:nvSpPr>
        <p:spPr bwMode="auto">
          <a:xfrm>
            <a:off x="4932040" y="1610544"/>
            <a:ext cx="432048" cy="1224136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EF30A4-7DF9-46CC-B25C-C2AC21BBEA1C}"/>
              </a:ext>
            </a:extLst>
          </p:cNvPr>
          <p:cNvSpPr txBox="1"/>
          <p:nvPr/>
        </p:nvSpPr>
        <p:spPr>
          <a:xfrm>
            <a:off x="5416439" y="1970584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>
                <a:solidFill>
                  <a:schemeClr val="accent1"/>
                </a:solidFill>
              </a:rPr>
              <a:t>Classification and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c</a:t>
            </a:r>
            <a:r>
              <a:rPr lang="en-US" sz="1400" b="1" i="0" kern="1200" dirty="0">
                <a:solidFill>
                  <a:schemeClr val="accent1"/>
                </a:solidFill>
              </a:rPr>
              <a:t>onversion </a:t>
            </a:r>
            <a:r>
              <a:rPr lang="en-US" sz="1400" b="1" dirty="0">
                <a:solidFill>
                  <a:schemeClr val="accent1"/>
                </a:solidFill>
              </a:rPr>
              <a:t>functions </a:t>
            </a:r>
            <a:endParaRPr lang="en-US" sz="1400" b="1" i="0" kern="12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107BE-D2A3-4AD4-AE42-76555EE1641F}"/>
              </a:ext>
            </a:extLst>
          </p:cNvPr>
          <p:cNvSpPr txBox="1"/>
          <p:nvPr/>
        </p:nvSpPr>
        <p:spPr>
          <a:xfrm>
            <a:off x="1619672" y="3717032"/>
            <a:ext cx="6264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kern="1200" dirty="0">
                <a:solidFill>
                  <a:schemeClr val="accent1"/>
                </a:solidFill>
              </a:rPr>
              <a:t>Fixed-length, bounded-length, and unbounded-length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/>
                </a:solidFill>
              </a:rPr>
              <a:t>Sets and mappings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/>
                </a:solidFill>
              </a:rPr>
              <a:t>Hashing, comparison and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kern="1200" dirty="0">
                <a:solidFill>
                  <a:schemeClr val="accent1"/>
                </a:solidFill>
              </a:rPr>
              <a:t>Support for String, </a:t>
            </a:r>
            <a:r>
              <a:rPr lang="en-US" sz="1400" b="1" i="0" kern="1200" dirty="0" err="1">
                <a:solidFill>
                  <a:schemeClr val="accent1"/>
                </a:solidFill>
              </a:rPr>
              <a:t>Wide_String</a:t>
            </a:r>
            <a:r>
              <a:rPr lang="en-US" sz="1400" b="1" i="0" kern="1200" dirty="0">
                <a:solidFill>
                  <a:schemeClr val="accent1"/>
                </a:solidFill>
              </a:rPr>
              <a:t>, </a:t>
            </a:r>
            <a:r>
              <a:rPr lang="en-US" sz="1400" b="1" i="0" kern="1200" dirty="0" err="1">
                <a:solidFill>
                  <a:schemeClr val="accent1"/>
                </a:solidFill>
              </a:rPr>
              <a:t>Wide_Wide_String</a:t>
            </a:r>
            <a:endParaRPr lang="en-US" sz="1400" b="1" i="0" kern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0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B41D-755F-4138-B02F-714A5835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Ada.* Hierarchy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85448-E5BC-4D5E-AD06-D41B324F21E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85800" y="980728"/>
            <a:ext cx="7848600" cy="5334000"/>
          </a:xfrm>
        </p:spPr>
        <p:txBody>
          <a:bodyPr/>
          <a:lstStyle/>
          <a:p>
            <a:r>
              <a:rPr lang="en-US" dirty="0" err="1"/>
              <a:t>Input_Output</a:t>
            </a:r>
            <a:endParaRPr lang="en-US" dirty="0"/>
          </a:p>
          <a:p>
            <a:pPr lvl="1"/>
            <a:r>
              <a:rPr lang="en-US" dirty="0" err="1">
                <a:hlinkClick r:id="rId2"/>
              </a:rPr>
              <a:t>Ada.Sequential_IO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Ada.Direct_IO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Ada.Storage_IO</a:t>
            </a:r>
            <a:endParaRPr lang="en-US" dirty="0"/>
          </a:p>
          <a:p>
            <a:pPr lvl="1"/>
            <a:r>
              <a:rPr lang="en-US" dirty="0"/>
              <a:t>Text (Graphical Character) I/O</a:t>
            </a:r>
          </a:p>
          <a:p>
            <a:pPr lvl="2"/>
            <a:r>
              <a:rPr lang="en-US" dirty="0" err="1">
                <a:hlinkClick r:id="rId4"/>
              </a:rPr>
              <a:t>Ada.Text_IO</a:t>
            </a:r>
            <a:endParaRPr lang="en-US" dirty="0"/>
          </a:p>
          <a:p>
            <a:pPr lvl="2"/>
            <a:r>
              <a:rPr lang="en-US" dirty="0" err="1">
                <a:hlinkClick r:id="rId5"/>
              </a:rPr>
              <a:t>Ada.Wide_Text_IO</a:t>
            </a:r>
            <a:endParaRPr lang="en-US" dirty="0"/>
          </a:p>
          <a:p>
            <a:pPr lvl="2"/>
            <a:r>
              <a:rPr lang="en-US" dirty="0" err="1">
                <a:hlinkClick r:id="rId5"/>
              </a:rPr>
              <a:t>Ada.Wide_Wide_Text_IO</a:t>
            </a:r>
            <a:endParaRPr lang="en-US" dirty="0"/>
          </a:p>
          <a:p>
            <a:pPr lvl="1"/>
            <a:r>
              <a:rPr lang="en-US" dirty="0" err="1">
                <a:hlinkClick r:id="rId6"/>
              </a:rPr>
              <a:t>Ada.IO_Exceptions</a:t>
            </a:r>
            <a:endParaRPr lang="en-US" dirty="0"/>
          </a:p>
          <a:p>
            <a:r>
              <a:rPr lang="en-US" dirty="0"/>
              <a:t>Execution Environment Interfacing</a:t>
            </a:r>
          </a:p>
          <a:p>
            <a:pPr lvl="1"/>
            <a:r>
              <a:rPr lang="en-US" dirty="0" err="1">
                <a:hlinkClick r:id="rId7"/>
              </a:rPr>
              <a:t>Ada.Command_Line</a:t>
            </a:r>
            <a:endParaRPr lang="en-US" dirty="0"/>
          </a:p>
          <a:p>
            <a:pPr lvl="1"/>
            <a:r>
              <a:rPr lang="en-US" dirty="0" err="1">
                <a:hlinkClick r:id="rId8"/>
              </a:rPr>
              <a:t>Ada.Directories</a:t>
            </a:r>
            <a:endParaRPr lang="en-US" dirty="0"/>
          </a:p>
          <a:p>
            <a:pPr lvl="1"/>
            <a:r>
              <a:rPr lang="en-US" dirty="0" err="1">
                <a:hlinkClick r:id="rId9"/>
              </a:rPr>
              <a:t>Ada.Environment_Variables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2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7B1-4B93-4A4B-8523-D5B565D1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Ada.* Hierarchy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363E1-FA7C-4E6E-9992-DFE0076E19B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85800" y="980728"/>
            <a:ext cx="7848600" cy="5334000"/>
          </a:xfrm>
        </p:spPr>
        <p:txBody>
          <a:bodyPr/>
          <a:lstStyle/>
          <a:p>
            <a:r>
              <a:rPr lang="en-US" dirty="0"/>
              <a:t>Containers</a:t>
            </a:r>
          </a:p>
          <a:p>
            <a:pPr lvl="1"/>
            <a:r>
              <a:rPr lang="en-US" dirty="0" err="1">
                <a:hlinkClick r:id="rId2"/>
              </a:rPr>
              <a:t>Ada.Containers</a:t>
            </a:r>
            <a:endParaRPr lang="en-US" dirty="0"/>
          </a:p>
          <a:p>
            <a:r>
              <a:rPr lang="en-US" dirty="0"/>
              <a:t>Internationalization</a:t>
            </a:r>
          </a:p>
          <a:p>
            <a:pPr lvl="1"/>
            <a:r>
              <a:rPr lang="en-US" dirty="0" err="1">
                <a:hlinkClick r:id="rId3"/>
              </a:rPr>
              <a:t>Ada.Locales</a:t>
            </a:r>
            <a:endParaRPr lang="en-US" dirty="0"/>
          </a:p>
          <a:p>
            <a:r>
              <a:rPr lang="en-US" dirty="0"/>
              <a:t>Many predefined units are intrinsic to the core language, including:</a:t>
            </a:r>
          </a:p>
          <a:p>
            <a:pPr lvl="1"/>
            <a:r>
              <a:rPr lang="en-US" dirty="0" err="1">
                <a:hlinkClick r:id="rId4"/>
              </a:rPr>
              <a:t>Ada.Exceptions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Ada.Iterator_Interfaces</a:t>
            </a:r>
            <a:endParaRPr lang="en-US" dirty="0"/>
          </a:p>
          <a:p>
            <a:pPr lvl="1"/>
            <a:r>
              <a:rPr lang="en-US" dirty="0" err="1">
                <a:hlinkClick r:id="rId6"/>
              </a:rPr>
              <a:t>Ada.Finalization</a:t>
            </a:r>
            <a:endParaRPr lang="en-US" dirty="0"/>
          </a:p>
          <a:p>
            <a:r>
              <a:rPr lang="en-US" dirty="0"/>
              <a:t>Other predefined units are defined in Annex B (Interfacing to Other Languages) and in the Specialized Needs Annexes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3B029E-6560-447C-BB37-B6F00E89FB73}"/>
              </a:ext>
            </a:extLst>
          </p:cNvPr>
          <p:cNvSpPr txBox="1">
            <a:spLocks/>
          </p:cNvSpPr>
          <p:nvPr/>
        </p:nvSpPr>
        <p:spPr bwMode="auto">
          <a:xfrm>
            <a:off x="4211960" y="3789040"/>
            <a:ext cx="280580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2400" b="1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 err="1">
                <a:hlinkClick r:id="rId7"/>
              </a:rPr>
              <a:t>Ada.Tags</a:t>
            </a:r>
            <a:endParaRPr lang="en-US" kern="0" dirty="0"/>
          </a:p>
          <a:p>
            <a:pPr lvl="1"/>
            <a:r>
              <a:rPr lang="en-US" kern="0" dirty="0" err="1">
                <a:hlinkClick r:id="rId8"/>
              </a:rPr>
              <a:t>Ada.Streams</a:t>
            </a:r>
            <a:endParaRPr lang="en-US" kern="0" dirty="0"/>
          </a:p>
          <a:p>
            <a:pPr lvl="1"/>
            <a:r>
              <a:rPr lang="en-US" kern="0" dirty="0" err="1">
                <a:hlinkClick r:id="rId9"/>
              </a:rPr>
              <a:t>Ada.Assertions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11692958"/>
      </p:ext>
    </p:extLst>
  </p:cSld>
  <p:clrMapOvr>
    <a:masterClrMapping/>
  </p:clrMapOvr>
</p:sld>
</file>

<file path=ppt/theme/theme1.xml><?xml version="1.0" encoding="utf-8"?>
<a:theme xmlns:a="http://schemas.openxmlformats.org/drawingml/2006/main" name="AdaCore Training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daCor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AdaCore Training</Template>
  <TotalTime>2347</TotalTime>
  <Words>274</Words>
  <Application>Microsoft Office PowerPoint</Application>
  <PresentationFormat>On-screen Show (4:3)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MS PGothic</vt:lpstr>
      <vt:lpstr>MS PGothic</vt:lpstr>
      <vt:lpstr>Arial</vt:lpstr>
      <vt:lpstr>Calibri</vt:lpstr>
      <vt:lpstr>Franklin Gothic Book</vt:lpstr>
      <vt:lpstr>Helvetica</vt:lpstr>
      <vt:lpstr>Times</vt:lpstr>
      <vt:lpstr>Verdana</vt:lpstr>
      <vt:lpstr>ヒラギノ角ゴ ProN W3</vt:lpstr>
      <vt:lpstr>AdaCore Training</vt:lpstr>
      <vt:lpstr>1_AdaCore</vt:lpstr>
      <vt:lpstr>PowerPoint Presentation</vt:lpstr>
      <vt:lpstr>Ada Top-Level Namespace</vt:lpstr>
      <vt:lpstr>Ada.* Hierarchy (1)</vt:lpstr>
      <vt:lpstr>Ada.* Hierarchy (2)</vt:lpstr>
      <vt:lpstr>Ada.* Hierarchy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ochem</dc:creator>
  <cp:lastModifiedBy>brosgol</cp:lastModifiedBy>
  <cp:revision>245</cp:revision>
  <dcterms:created xsi:type="dcterms:W3CDTF">2010-03-24T10:35:52Z</dcterms:created>
  <dcterms:modified xsi:type="dcterms:W3CDTF">2018-02-11T18:45:02Z</dcterms:modified>
</cp:coreProperties>
</file>