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Calculadora</a:t>
            </a:r>
            <a:r>
              <a:rPr lang="en-US" dirty="0" smtClean="0"/>
              <a:t> </a:t>
            </a:r>
            <a:r>
              <a:rPr lang="en-US" dirty="0" err="1" smtClean="0"/>
              <a:t>Binaria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3535" y="3826283"/>
            <a:ext cx="6710119" cy="2143695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Estudiantes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Daniel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Lizano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Morales C04285 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Esteban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Rodrigo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Castañeda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Blanco C01795 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Fabio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Andrés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Sanabria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Valerín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C07194 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Bayron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Ramírez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Jiménez C06334 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Esteban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Iglesias Vargas C03913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462" y="0"/>
            <a:ext cx="2813538" cy="16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5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727" y="135140"/>
            <a:ext cx="8534400" cy="1507067"/>
          </a:xfrm>
        </p:spPr>
        <p:txBody>
          <a:bodyPr/>
          <a:lstStyle/>
          <a:p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tema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727" y="1248507"/>
            <a:ext cx="8534400" cy="4361718"/>
          </a:xfrm>
        </p:spPr>
        <p:txBody>
          <a:bodyPr>
            <a:norm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calculadora</a:t>
            </a:r>
            <a:r>
              <a:rPr lang="en-US" dirty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de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/>
              <a:t>★ Sumas</a:t>
            </a:r>
          </a:p>
          <a:p>
            <a:pPr marL="0" indent="0" algn="just">
              <a:buNone/>
            </a:pPr>
            <a:r>
              <a:rPr lang="en-US" dirty="0"/>
              <a:t>★ Restas</a:t>
            </a:r>
          </a:p>
          <a:p>
            <a:pPr marL="0" indent="0" algn="just">
              <a:buNone/>
            </a:pPr>
            <a:r>
              <a:rPr lang="en-US" dirty="0"/>
              <a:t>★ Multiplicaciones </a:t>
            </a:r>
          </a:p>
          <a:p>
            <a:pPr marL="0" indent="0" algn="just">
              <a:buNone/>
            </a:pPr>
            <a:r>
              <a:rPr lang="en-US" dirty="0"/>
              <a:t>★ </a:t>
            </a:r>
            <a:r>
              <a:rPr lang="en-US" dirty="0" smtClean="0"/>
              <a:t>Divisiones</a:t>
            </a:r>
          </a:p>
          <a:p>
            <a:r>
              <a:rPr lang="es-ES" dirty="0" smtClean="0"/>
              <a:t>La calculadora binaria es utilizada </a:t>
            </a:r>
            <a:r>
              <a:rPr lang="es-ES" dirty="0"/>
              <a:t>en informática porque es conveniente para representar los dos dígitos 0 y 1 en circuitos eléctricos y en numerosas ocasiones en el lenguaje ensamblador. </a:t>
            </a:r>
            <a:endParaRPr lang="en-US" dirty="0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0" y="0"/>
            <a:ext cx="2476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2666" y="75549"/>
            <a:ext cx="8534400" cy="1507067"/>
          </a:xfrm>
        </p:spPr>
        <p:txBody>
          <a:bodyPr/>
          <a:lstStyle/>
          <a:p>
            <a:r>
              <a:rPr lang="es-CR" dirty="0" smtClean="0"/>
              <a:t>Requerimientos Funcionales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728" y="1301263"/>
            <a:ext cx="8534400" cy="5372099"/>
          </a:xfrm>
        </p:spPr>
        <p:txBody>
          <a:bodyPr/>
          <a:lstStyle/>
          <a:p>
            <a:r>
              <a:rPr lang="es-ES" dirty="0" smtClean="0"/>
              <a:t>1</a:t>
            </a:r>
            <a:r>
              <a:rPr lang="en-US" dirty="0" smtClean="0"/>
              <a:t>) </a:t>
            </a:r>
            <a:r>
              <a:rPr lang="es-ES" dirty="0" smtClean="0"/>
              <a:t>Se </a:t>
            </a:r>
            <a:r>
              <a:rPr lang="es-ES" dirty="0"/>
              <a:t>debe de realizar una GUI agradable a la vista del usuario, intuitiva e interactiva</a:t>
            </a:r>
            <a:r>
              <a:rPr lang="es-ES" dirty="0" smtClean="0"/>
              <a:t>.</a:t>
            </a:r>
          </a:p>
          <a:p>
            <a:r>
              <a:rPr lang="es-ES" dirty="0" smtClean="0"/>
              <a:t> </a:t>
            </a:r>
            <a:r>
              <a:rPr lang="es-ES" dirty="0"/>
              <a:t>2) La calculadora debe de tener la capacidad de recibir números que el usuario desee ingresar para realizar las operaciones correspondientes. </a:t>
            </a:r>
            <a:endParaRPr lang="es-ES" dirty="0" smtClean="0"/>
          </a:p>
          <a:p>
            <a:r>
              <a:rPr lang="es-ES" dirty="0" smtClean="0"/>
              <a:t>3</a:t>
            </a:r>
            <a:r>
              <a:rPr lang="es-ES" dirty="0"/>
              <a:t>) Las soluciones de las operaciones realizadas deben desplegarse tanto en formato binario como en decimal. </a:t>
            </a:r>
            <a:endParaRPr lang="es-ES" dirty="0" smtClean="0"/>
          </a:p>
          <a:p>
            <a:r>
              <a:rPr lang="es-ES" dirty="0" smtClean="0"/>
              <a:t>4</a:t>
            </a:r>
            <a:r>
              <a:rPr lang="es-ES" dirty="0"/>
              <a:t>) Se deben realizar validaciones para asegurarse que el o los números ingresados por el usuario sean números binarios y no de otro tipo, en el caso de que el usuario ingreso números inválidos se desplegará una advertencia. </a:t>
            </a:r>
            <a:endParaRPr lang="es-ES" dirty="0" smtClean="0"/>
          </a:p>
          <a:p>
            <a:r>
              <a:rPr lang="es-ES" dirty="0" smtClean="0"/>
              <a:t>5</a:t>
            </a:r>
            <a:r>
              <a:rPr lang="es-ES" dirty="0"/>
              <a:t>) Además de lo anterior nos enfocaremos en el uso de las buenas prácticas. </a:t>
            </a:r>
            <a:endParaRPr lang="en-US" dirty="0"/>
          </a:p>
        </p:txBody>
      </p:sp>
      <p:pic>
        <p:nvPicPr>
          <p:cNvPr id="2050" name="Picture 2" descr="Fotos de Hombre pensando caricatura de stock, Hombre pensando caricatura  imágenes libres de derechos | Depositphotos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785" y="0"/>
            <a:ext cx="1811215" cy="181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lculadora foto de archivo. Imagen de botones, ceros - 384298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31" y="5231423"/>
            <a:ext cx="2168769" cy="16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45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390117"/>
            <a:ext cx="8534400" cy="1507067"/>
          </a:xfrm>
        </p:spPr>
        <p:txBody>
          <a:bodyPr/>
          <a:lstStyle/>
          <a:p>
            <a:r>
              <a:rPr lang="en-US" dirty="0" err="1"/>
              <a:t>Requerimientos</a:t>
            </a:r>
            <a:r>
              <a:rPr lang="en-US" dirty="0"/>
              <a:t> de </a:t>
            </a:r>
            <a:r>
              <a:rPr lang="en-US" dirty="0" err="1"/>
              <a:t>arquitectura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1652954"/>
            <a:ext cx="8534400" cy="3615267"/>
          </a:xfrm>
        </p:spPr>
        <p:txBody>
          <a:bodyPr/>
          <a:lstStyle/>
          <a:p>
            <a:r>
              <a:rPr lang="es-ES" dirty="0"/>
              <a:t>1) La interfaz gráfica, clases y métodos relacionados a este se desarrollarán en un lenguaje de alto nivel. Tentativamente se usará C++ y el </a:t>
            </a:r>
            <a:r>
              <a:rPr lang="es-ES" dirty="0" err="1"/>
              <a:t>framework</a:t>
            </a:r>
            <a:r>
              <a:rPr lang="es-ES" dirty="0"/>
              <a:t> QT. </a:t>
            </a:r>
            <a:endParaRPr lang="es-ES" dirty="0" smtClean="0"/>
          </a:p>
          <a:p>
            <a:r>
              <a:rPr lang="es-ES" dirty="0" smtClean="0"/>
              <a:t>2</a:t>
            </a:r>
            <a:r>
              <a:rPr lang="es-ES" dirty="0"/>
              <a:t>) Las validaciones de los números de entrada se realizarán en C++. </a:t>
            </a:r>
          </a:p>
          <a:p>
            <a:r>
              <a:rPr lang="es-ES" dirty="0" smtClean="0"/>
              <a:t>3</a:t>
            </a:r>
            <a:r>
              <a:rPr lang="es-ES" dirty="0"/>
              <a:t>) Los métodos de lectura de datos y proyección de resultados se realizarán en C++. </a:t>
            </a:r>
            <a:endParaRPr lang="es-ES" dirty="0" smtClean="0"/>
          </a:p>
          <a:p>
            <a:r>
              <a:rPr lang="es-ES" dirty="0" smtClean="0"/>
              <a:t>4</a:t>
            </a:r>
            <a:r>
              <a:rPr lang="es-ES" dirty="0"/>
              <a:t>) Los cálculos de las diferentes operaciones se harán utilizando lenguaje ensamblador</a:t>
            </a:r>
            <a:endParaRPr lang="en-US" dirty="0"/>
          </a:p>
        </p:txBody>
      </p:sp>
      <p:pic>
        <p:nvPicPr>
          <p:cNvPr id="3074" name="Picture 2" descr="C++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442" y="798487"/>
            <a:ext cx="1520178" cy="17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urso lenguaje Ensamblador / Assemb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743" y="3700104"/>
            <a:ext cx="26955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1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635" y="425286"/>
            <a:ext cx="8534400" cy="1507067"/>
          </a:xfrm>
        </p:spPr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Calculadora</a:t>
            </a:r>
            <a:r>
              <a:rPr lang="en-US" dirty="0" smtClean="0"/>
              <a:t> </a:t>
            </a:r>
            <a:r>
              <a:rPr lang="en-US" dirty="0" err="1" smtClean="0"/>
              <a:t>binaria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lenguaje</a:t>
            </a:r>
            <a:r>
              <a:rPr lang="en-US" dirty="0" smtClean="0"/>
              <a:t> de alto </a:t>
            </a:r>
            <a:r>
              <a:rPr lang="en-US" dirty="0" err="1" smtClean="0"/>
              <a:t>nivel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35" y="2227504"/>
            <a:ext cx="2491956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8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297" y="935240"/>
            <a:ext cx="8534400" cy="1507067"/>
          </a:xfrm>
        </p:spPr>
        <p:txBody>
          <a:bodyPr/>
          <a:lstStyle/>
          <a:p>
            <a:r>
              <a:rPr lang="en-US" dirty="0" smtClean="0"/>
              <a:t>Fin de la </a:t>
            </a:r>
            <a:r>
              <a:rPr lang="en-US" dirty="0" err="1" smtClean="0"/>
              <a:t>presentaci</a:t>
            </a:r>
            <a:r>
              <a:rPr lang="es-CR" dirty="0" err="1" smtClean="0"/>
              <a:t>ó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728" y="1907931"/>
            <a:ext cx="8534400" cy="2839915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Estamos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atentos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observaciones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4171950"/>
            <a:ext cx="47625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4015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318</TotalTime>
  <Words>294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Sector</vt:lpstr>
      <vt:lpstr>Calculadora Binaria</vt:lpstr>
      <vt:lpstr>Sobre el tema…</vt:lpstr>
      <vt:lpstr>Requerimientos Funcionales</vt:lpstr>
      <vt:lpstr>Requerimientos de arquitectura</vt:lpstr>
      <vt:lpstr>Ejemplo de Calculadora binaria en lenguaje de alto nivel</vt:lpstr>
      <vt:lpstr>Fin de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Binaria</dc:title>
  <dc:creator>fasav</dc:creator>
  <cp:lastModifiedBy>fasav</cp:lastModifiedBy>
  <cp:revision>9</cp:revision>
  <dcterms:created xsi:type="dcterms:W3CDTF">2022-04-20T01:59:28Z</dcterms:created>
  <dcterms:modified xsi:type="dcterms:W3CDTF">2022-04-20T17:11:53Z</dcterms:modified>
</cp:coreProperties>
</file>