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D7F30FF-03BA-4DE2-B624-D585F57FBE4E}">
  <a:tblStyle styleId="{1D7F30FF-03BA-4DE2-B624-D585F57FBE4E}" styleName="Table_0"/>
</a:tblStyleLst>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slide" Target="slides/slide37.xml"/><Relationship Id="rId21" Type="http://schemas.openxmlformats.org/officeDocument/2006/relationships/slide" Target="slides/slide14.xml"/><Relationship Id="rId43" Type="http://schemas.openxmlformats.org/officeDocument/2006/relationships/slide" Target="slides/slide36.xml"/><Relationship Id="rId24" Type="http://schemas.openxmlformats.org/officeDocument/2006/relationships/slide" Target="slides/slide17.xml"/><Relationship Id="rId23" Type="http://schemas.openxmlformats.org/officeDocument/2006/relationships/slide" Target="slides/slide16.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02" name="Shape 20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med" w="med" type="none"/>
            <a:tailEnd len="med" w="med" type="none"/>
          </a:ln>
        </p:spPr>
      </p:sp>
      <p:sp>
        <p:nvSpPr>
          <p:cNvPr id="296" name="Shape 296"/>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Font typeface="Arial"/>
              <a:buNone/>
            </a:pPr>
            <a:r>
              <a:rPr b="0" i="0" lang="es-419" u="none" cap="none" strike="noStrike"/>
              <a:t>Un vertice es un id con atributos</a:t>
            </a:r>
          </a:p>
          <a:p>
            <a:pPr indent="0" lvl="0" marL="0" marR="0" rtl="0" algn="l">
              <a:spcBef>
                <a:spcPts val="0"/>
              </a:spcBef>
              <a:spcAft>
                <a:spcPts val="0"/>
              </a:spcAft>
              <a:buFont typeface="Arial"/>
              <a:buNone/>
            </a:pPr>
            <a:r>
              <a:rPr b="0" i="0" lang="es-419" u="none" cap="none" strike="noStrike"/>
              <a:t>Una arista es un conjunto pares de ids con atributos</a:t>
            </a:r>
          </a:p>
          <a:p>
            <a:pPr indent="0" lvl="0" marL="0" marR="0" rtl="0" algn="l">
              <a:spcBef>
                <a:spcPts val="0"/>
              </a:spcBef>
              <a:spcAft>
                <a:spcPts val="0"/>
              </a:spcAft>
              <a:buFont typeface="Arial"/>
              <a:buNone/>
            </a:pPr>
            <a:r>
              <a:rPr b="0" i="0" lang="es-419" u="none" cap="none" strike="noStrike"/>
              <a:t>Los siete puentes de Königsberg.</a:t>
            </a:r>
          </a:p>
          <a:p>
            <a:pPr indent="0" lvl="0" marL="0" marR="0" rtl="0" algn="l">
              <a:spcBef>
                <a:spcPts val="0"/>
              </a:spcBef>
              <a:spcAft>
                <a:spcPts val="0"/>
              </a:spcAft>
              <a:buFont typeface="Arial"/>
              <a:buNone/>
            </a:pPr>
            <a:r>
              <a:rPr b="0" i="0" lang="es-419" u="none" cap="none" strike="noStrike"/>
              <a:t>Actulmente la Ciudad de Kaliningrado esta atravesada por el rio Pregel y tiene 7 puentes para atravesar el rio de un lado al otro de la ciudad.  El rio divid</a:t>
            </a:r>
            <a:r>
              <a:rPr lang="es-419"/>
              <a:t>e la ciudad en 4 regiones</a:t>
            </a:r>
          </a:p>
          <a:p>
            <a:pPr indent="0" lvl="0" marL="0" marR="0" rtl="0" algn="l">
              <a:spcBef>
                <a:spcPts val="0"/>
              </a:spcBef>
              <a:buFont typeface="Arial"/>
              <a:buNone/>
            </a:pPr>
            <a:r>
              <a:rPr b="0" i="0" lang="es-419" u="none" cap="none" strike="noStrike"/>
              <a:t>El problema planteaba </a:t>
            </a:r>
            <a:r>
              <a:rPr lang="es-419"/>
              <a:t>si</a:t>
            </a:r>
            <a:r>
              <a:rPr b="0" i="0" lang="es-419" u="none" cap="none" strike="noStrike"/>
              <a:t> </a:t>
            </a:r>
            <a:r>
              <a:rPr b="0" i="0" lang="es-419" u="none" cap="none" strike="noStrike"/>
              <a:t>se podia dar un paseo por </a:t>
            </a:r>
            <a:r>
              <a:rPr lang="es-419"/>
              <a:t>toda la </a:t>
            </a:r>
            <a:r>
              <a:rPr b="0" i="0" lang="es-419" u="none" cap="none" strike="noStrike"/>
              <a:t>ciudad atravesando todos los puentes solo 1 vez y volver al punto de partida.</a:t>
            </a:r>
          </a:p>
          <a:p>
            <a:pPr indent="0" lvl="0" marL="0" marR="0" rtl="0" algn="l">
              <a:spcBef>
                <a:spcPts val="0"/>
              </a:spcBef>
              <a:buFont typeface="Arial"/>
              <a:buNone/>
            </a:pPr>
            <a:r>
              <a:rPr lang="es-419"/>
              <a:t>El problema es resuelto por Leonhard Euler en 1736. Despuestra que para que el camino sea valido, cada nodo interno debe poseer una cantidad par de aristas, por lo tanto no hay solucion</a:t>
            </a:r>
          </a:p>
          <a:p>
            <a:pPr indent="0" lvl="0" marL="0" marR="0" rtl="0" algn="l">
              <a:spcBef>
                <a:spcPts val="0"/>
              </a:spcBef>
              <a:buFont typeface="Arial"/>
              <a:buNone/>
            </a:pPr>
            <a:r>
              <a:rPr lang="es-419"/>
              <a:t>Euler modela las regiones como nodos y puentes como aristas</a:t>
            </a:r>
          </a:p>
        </p:txBody>
      </p:sp>
      <p:sp>
        <p:nvSpPr>
          <p:cNvPr id="297" name="Shape 297"/>
          <p:cNvSpPr txBox="1"/>
          <p:nvPr/>
        </p:nvSpPr>
        <p:spPr>
          <a:xfrm>
            <a:off x="3884612" y="8685211"/>
            <a:ext cx="2971799"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s-419" sz="1200" u="none">
                <a:solidFill>
                  <a:srgbClr val="000000"/>
                </a:solidFill>
                <a:latin typeface="Calibri"/>
                <a:ea typeface="Calibri"/>
                <a:cs typeface="Calibri"/>
                <a:sym typeface="Calibri"/>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lnSpc>
                <a:spcPct val="115000"/>
              </a:lnSpc>
              <a:spcBef>
                <a:spcPts val="400"/>
              </a:spcBef>
              <a:buNone/>
            </a:pPr>
            <a:r>
              <a:rPr lang="es-419" sz="1200">
                <a:solidFill>
                  <a:schemeClr val="dk1"/>
                </a:solidFill>
                <a:latin typeface="Calibri"/>
                <a:ea typeface="Calibri"/>
                <a:cs typeface="Calibri"/>
                <a:sym typeface="Calibri"/>
              </a:rPr>
              <a:t>Recalcar grafo sociales que es lo que vamos a estar trabajando en el taller</a:t>
            </a:r>
          </a:p>
          <a:p>
            <a:pPr lvl="0" rtl="0">
              <a:lnSpc>
                <a:spcPct val="115000"/>
              </a:lnSpc>
              <a:spcBef>
                <a:spcPts val="400"/>
              </a:spcBef>
              <a:buClr>
                <a:schemeClr val="dk1"/>
              </a:buClr>
              <a:buFont typeface="Arial"/>
              <a:buNone/>
            </a:pPr>
            <a:r>
              <a:t/>
            </a:r>
            <a:endParaRPr sz="1200">
              <a:solidFill>
                <a:schemeClr val="dk1"/>
              </a:solidFill>
              <a:latin typeface="Calibri"/>
              <a:ea typeface="Calibri"/>
              <a:cs typeface="Calibri"/>
              <a:sym typeface="Calibri"/>
            </a:endParaRPr>
          </a:p>
          <a:p>
            <a:pPr lvl="0" rtl="0">
              <a:spcBef>
                <a:spcPts val="0"/>
              </a:spcBef>
              <a:buNone/>
            </a:pPr>
            <a:r>
              <a:t/>
            </a:r>
            <a:endParaRPr/>
          </a:p>
        </p:txBody>
      </p:sp>
      <p:sp>
        <p:nvSpPr>
          <p:cNvPr id="308" name="Shape 30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lnSpc>
                <a:spcPct val="115000"/>
              </a:lnSpc>
              <a:spcBef>
                <a:spcPts val="0"/>
              </a:spcBef>
              <a:buClr>
                <a:schemeClr val="dk1"/>
              </a:buClr>
              <a:buSzPct val="91666"/>
              <a:buFont typeface="Arial"/>
              <a:buNone/>
            </a:pPr>
            <a:r>
              <a:rPr lang="es-419" sz="1200">
                <a:solidFill>
                  <a:schemeClr val="dk1"/>
                </a:solidFill>
                <a:latin typeface="Calibri"/>
                <a:ea typeface="Calibri"/>
                <a:cs typeface="Calibri"/>
                <a:sym typeface="Calibri"/>
              </a:rPr>
              <a:t>Grafo simple: aquel que no posee bucles ni aristas paralelas</a:t>
            </a:r>
          </a:p>
          <a:p>
            <a:pPr lvl="0" rtl="0">
              <a:lnSpc>
                <a:spcPct val="115000"/>
              </a:lnSpc>
              <a:spcBef>
                <a:spcPts val="0"/>
              </a:spcBef>
              <a:buClr>
                <a:schemeClr val="dk1"/>
              </a:buClr>
              <a:buSzPct val="91666"/>
              <a:buFont typeface="Arial"/>
              <a:buNone/>
            </a:pPr>
            <a:r>
              <a:rPr lang="es-419" sz="1200">
                <a:solidFill>
                  <a:schemeClr val="dk1"/>
                </a:solidFill>
                <a:latin typeface="Calibri"/>
                <a:ea typeface="Calibri"/>
                <a:cs typeface="Calibri"/>
                <a:sym typeface="Calibri"/>
              </a:rPr>
              <a:t>Multigrafo (o pseudografo): G es multigrafo si y solo si no es simple</a:t>
            </a:r>
          </a:p>
          <a:p>
            <a:pPr lvl="0" rtl="0">
              <a:lnSpc>
                <a:spcPct val="115000"/>
              </a:lnSpc>
              <a:spcBef>
                <a:spcPts val="0"/>
              </a:spcBef>
              <a:buClr>
                <a:schemeClr val="dk1"/>
              </a:buClr>
              <a:buSzPct val="91666"/>
              <a:buFont typeface="Arial"/>
              <a:buNone/>
            </a:pPr>
            <a:r>
              <a:rPr lang="es-419" sz="1200">
                <a:solidFill>
                  <a:schemeClr val="dk1"/>
                </a:solidFill>
                <a:latin typeface="Calibri"/>
                <a:ea typeface="Calibri"/>
                <a:cs typeface="Calibri"/>
                <a:sym typeface="Calibri"/>
              </a:rPr>
              <a:t>Grafo orientado, dirigido o digrafo. Son grafos en los cuales se ha añadido una orientación a las aristas, representada gráficamente por una flecha.</a:t>
            </a:r>
          </a:p>
          <a:p>
            <a:pPr lvl="0" rtl="0">
              <a:lnSpc>
                <a:spcPct val="115000"/>
              </a:lnSpc>
              <a:spcBef>
                <a:spcPts val="0"/>
              </a:spcBef>
              <a:buClr>
                <a:schemeClr val="dk1"/>
              </a:buClr>
              <a:buSzPct val="91666"/>
              <a:buFont typeface="Arial"/>
              <a:buNone/>
            </a:pPr>
            <a:r>
              <a:rPr lang="es-419" sz="1200">
                <a:solidFill>
                  <a:schemeClr val="dk1"/>
                </a:solidFill>
                <a:latin typeface="Calibri"/>
                <a:ea typeface="Calibri"/>
                <a:cs typeface="Calibri"/>
                <a:sym typeface="Calibri"/>
              </a:rPr>
              <a:t>Un par no ordenado es un conjunto de la forma {a,b}, de manera que {a,b}={b,a}</a:t>
            </a:r>
          </a:p>
          <a:p>
            <a:pPr lvl="0" rtl="0">
              <a:lnSpc>
                <a:spcPct val="115000"/>
              </a:lnSpc>
              <a:spcBef>
                <a:spcPts val="0"/>
              </a:spcBef>
              <a:buNone/>
            </a:pPr>
            <a:r>
              <a:rPr lang="es-419" sz="1200">
                <a:solidFill>
                  <a:schemeClr val="dk1"/>
                </a:solidFill>
                <a:latin typeface="Calibri"/>
                <a:ea typeface="Calibri"/>
                <a:cs typeface="Calibri"/>
                <a:sym typeface="Calibri"/>
              </a:rPr>
              <a:t>Grafo completo: grafo simple en el que cada par de vértices están unidos por una arista, es decir, contiene todas las posibles aristas. Cuantas aristas tiene un grafo completo de N nodos?</a:t>
            </a:r>
          </a:p>
        </p:txBody>
      </p:sp>
      <p:sp>
        <p:nvSpPr>
          <p:cNvPr id="321" name="Shape 32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38" name="Shape 338"/>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lvl="0" rtl="0">
              <a:lnSpc>
                <a:spcPct val="115000"/>
              </a:lnSpc>
              <a:spcBef>
                <a:spcPts val="400"/>
              </a:spcBef>
              <a:buClr>
                <a:schemeClr val="dk1"/>
              </a:buClr>
              <a:buSzPct val="91666"/>
              <a:buFont typeface="Arial"/>
              <a:buNone/>
            </a:pPr>
            <a:r>
              <a:rPr lang="es-419" sz="1200">
                <a:solidFill>
                  <a:schemeClr val="dk1"/>
                </a:solidFill>
                <a:latin typeface="Calibri"/>
                <a:ea typeface="Calibri"/>
                <a:cs typeface="Calibri"/>
                <a:sym typeface="Calibri"/>
              </a:rPr>
              <a:t>Conjuntos o lista de vértices y arcos. Recalcar esa representación como importante porque es la que utilizaremos de aca en mas</a:t>
            </a:r>
          </a:p>
          <a:p>
            <a:pPr lvl="0" rtl="0">
              <a:lnSpc>
                <a:spcPct val="115000"/>
              </a:lnSpc>
              <a:spcBef>
                <a:spcPts val="400"/>
              </a:spcBef>
              <a:buClr>
                <a:schemeClr val="dk1"/>
              </a:buClr>
              <a:buSzPct val="91666"/>
              <a:buFont typeface="Arial"/>
              <a:buNone/>
            </a:pPr>
            <a:r>
              <a:rPr lang="es-419" sz="1200">
                <a:solidFill>
                  <a:schemeClr val="dk1"/>
                </a:solidFill>
                <a:latin typeface="Calibri"/>
                <a:ea typeface="Calibri"/>
                <a:cs typeface="Calibri"/>
                <a:sym typeface="Calibri"/>
              </a:rPr>
              <a:t>Matriz de adyacencia puede requerir mucha memoria. Es n*n</a:t>
            </a:r>
          </a:p>
          <a:p>
            <a:pPr indent="0" lvl="0" marL="0" marR="0" rtl="0" algn="l">
              <a:spcBef>
                <a:spcPts val="0"/>
              </a:spcBef>
              <a:buFont typeface="Arial"/>
              <a:buNone/>
            </a:pPr>
            <a:r>
              <a:t/>
            </a:r>
            <a:endParaRPr sz="1800"/>
          </a:p>
        </p:txBody>
      </p:sp>
      <p:sp>
        <p:nvSpPr>
          <p:cNvPr id="339" name="Shape 339"/>
          <p:cNvSpPr txBox="1"/>
          <p:nvPr/>
        </p:nvSpPr>
        <p:spPr>
          <a:xfrm>
            <a:off x="3884612" y="8685211"/>
            <a:ext cx="2971799"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s-419" sz="1200" u="none">
                <a:solidFill>
                  <a:srgbClr val="000000"/>
                </a:solidFill>
                <a:latin typeface="Calibri"/>
                <a:ea typeface="Calibri"/>
                <a:cs typeface="Calibri"/>
                <a:sym typeface="Calibri"/>
              </a:rPr>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med" w="med" type="none"/>
            <a:tailEnd len="med" w="med" type="none"/>
          </a:ln>
        </p:spPr>
      </p:sp>
      <p:sp>
        <p:nvSpPr>
          <p:cNvPr id="347" name="Shape 347"/>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lvl="0" rtl="0">
              <a:lnSpc>
                <a:spcPct val="115000"/>
              </a:lnSpc>
              <a:spcBef>
                <a:spcPts val="400"/>
              </a:spcBef>
              <a:buClr>
                <a:schemeClr val="dk1"/>
              </a:buClr>
              <a:buSzPct val="91666"/>
              <a:buFont typeface="Arial"/>
              <a:buNone/>
            </a:pPr>
            <a:r>
              <a:rPr lang="es-419" sz="1200">
                <a:solidFill>
                  <a:schemeClr val="dk1"/>
                </a:solidFill>
                <a:latin typeface="Calibri"/>
                <a:ea typeface="Calibri"/>
                <a:cs typeface="Calibri"/>
                <a:sym typeface="Calibri"/>
              </a:rPr>
              <a:t>Presentar las tecnologias que usamos</a:t>
            </a:r>
          </a:p>
          <a:p>
            <a:pPr lvl="0" rtl="0">
              <a:lnSpc>
                <a:spcPct val="115000"/>
              </a:lnSpc>
              <a:spcBef>
                <a:spcPts val="400"/>
              </a:spcBef>
              <a:buSzPct val="91666"/>
              <a:buFont typeface="Arial"/>
              <a:buNone/>
            </a:pPr>
            <a:r>
              <a:rPr lang="es-419" sz="1200">
                <a:solidFill>
                  <a:schemeClr val="dk1"/>
                </a:solidFill>
                <a:latin typeface="Calibri"/>
                <a:ea typeface="Calibri"/>
                <a:cs typeface="Calibri"/>
                <a:sym typeface="Calibri"/>
              </a:rPr>
              <a:t>Preguntar a la audiencia si alguien trabajo/oyo/jugo con alguna y que opinion tienen</a:t>
            </a:r>
          </a:p>
          <a:p>
            <a:pPr indent="0" lvl="0" marL="0" marR="0" rtl="0" algn="l">
              <a:spcBef>
                <a:spcPts val="0"/>
              </a:spcBef>
              <a:buFont typeface="Arial"/>
              <a:buNone/>
            </a:pPr>
            <a:r>
              <a:t/>
            </a:r>
            <a:endParaRPr/>
          </a:p>
        </p:txBody>
      </p:sp>
      <p:sp>
        <p:nvSpPr>
          <p:cNvPr id="348" name="Shape 348"/>
          <p:cNvSpPr txBox="1"/>
          <p:nvPr/>
        </p:nvSpPr>
        <p:spPr>
          <a:xfrm>
            <a:off x="3884612" y="8685211"/>
            <a:ext cx="2971799"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s-419" sz="1200" u="none">
                <a:solidFill>
                  <a:srgbClr val="000000"/>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342900" lvl="0" marL="457200" rtl="0">
              <a:lnSpc>
                <a:spcPct val="115000"/>
              </a:lnSpc>
              <a:spcBef>
                <a:spcPts val="0"/>
              </a:spcBef>
              <a:spcAft>
                <a:spcPts val="1600"/>
              </a:spcAft>
              <a:buClr>
                <a:schemeClr val="dk2"/>
              </a:buClr>
              <a:buSzPct val="100000"/>
              <a:buChar char="●"/>
            </a:pPr>
            <a:r>
              <a:rPr lang="es-419" sz="1800">
                <a:solidFill>
                  <a:schemeClr val="dk2"/>
                </a:solidFill>
              </a:rPr>
              <a:t>Hadoop Map Reduce es un framework para un propósito determinado</a:t>
            </a:r>
          </a:p>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Shape 35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lnSpc>
                <a:spcPct val="115000"/>
              </a:lnSpc>
              <a:spcBef>
                <a:spcPts val="0"/>
              </a:spcBef>
              <a:buClr>
                <a:schemeClr val="dk1"/>
              </a:buClr>
              <a:buSzPct val="110000"/>
              <a:buFont typeface="Arial"/>
              <a:buNone/>
            </a:pPr>
            <a:r>
              <a:rPr lang="es-419" sz="1000">
                <a:solidFill>
                  <a:schemeClr val="dk1"/>
                </a:solidFill>
                <a:latin typeface="Calibri"/>
                <a:ea typeface="Calibri"/>
                <a:cs typeface="Calibri"/>
                <a:sym typeface="Calibri"/>
              </a:rPr>
              <a:t>Al usar dataframes tenemos todos los beneficios de los mismos: ej proyecto tungsten, optimizador catalyst, lenguaje HiveQL y todos sus udf. Mismos beneficios de Dataframe por sobre RDD que nombro Tobe</a:t>
            </a:r>
          </a:p>
          <a:p>
            <a:pPr lvl="0" rtl="0">
              <a:lnSpc>
                <a:spcPct val="115000"/>
              </a:lnSpc>
              <a:spcBef>
                <a:spcPts val="0"/>
              </a:spcBef>
              <a:buClr>
                <a:schemeClr val="dk1"/>
              </a:buClr>
              <a:buSzPct val="110000"/>
              <a:buFont typeface="Arial"/>
              <a:buNone/>
            </a:pPr>
            <a:r>
              <a:rPr lang="es-419" sz="1000">
                <a:solidFill>
                  <a:schemeClr val="dk1"/>
                </a:solidFill>
                <a:latin typeface="Calibri"/>
                <a:ea typeface="Calibri"/>
                <a:cs typeface="Calibri"/>
                <a:sym typeface="Calibri"/>
              </a:rPr>
              <a:t>Hablar del workaround para tratar grafos dirigidos como no dirigidos (duplicar los edges o eliminar el multigrafo) y que algunos algoritmos no tienen en cuenta la direccion</a:t>
            </a:r>
          </a:p>
          <a:p>
            <a:pPr lvl="0" rtl="0">
              <a:lnSpc>
                <a:spcPct val="115000"/>
              </a:lnSpc>
              <a:spcBef>
                <a:spcPts val="0"/>
              </a:spcBef>
              <a:buClr>
                <a:schemeClr val="dk1"/>
              </a:buClr>
              <a:buSzPct val="110000"/>
              <a:buFont typeface="Arial"/>
              <a:buNone/>
            </a:pPr>
            <a:r>
              <a:rPr lang="es-419" sz="1000">
                <a:solidFill>
                  <a:schemeClr val="dk1"/>
                </a:solidFill>
                <a:latin typeface="Calibri"/>
                <a:ea typeface="Calibri"/>
                <a:cs typeface="Calibri"/>
                <a:sym typeface="Calibri"/>
              </a:rPr>
              <a:t>El * en el lenguaje es porque hay cosas que no estan implementadas en graphFrames en python</a:t>
            </a:r>
          </a:p>
          <a:p>
            <a:pPr lvl="0" rtl="0">
              <a:lnSpc>
                <a:spcPct val="115000"/>
              </a:lnSpc>
              <a:spcBef>
                <a:spcPts val="0"/>
              </a:spcBef>
              <a:buClr>
                <a:schemeClr val="dk1"/>
              </a:buClr>
              <a:buSzPct val="110000"/>
              <a:buFont typeface="Arial"/>
              <a:buNone/>
            </a:pPr>
            <a:r>
              <a:rPr lang="es-419" sz="1000">
                <a:solidFill>
                  <a:schemeClr val="dk1"/>
                </a:solidFill>
                <a:latin typeface="Calibri"/>
                <a:ea typeface="Calibri"/>
                <a:cs typeface="Calibri"/>
                <a:sym typeface="Calibri"/>
              </a:rPr>
              <a:t>toGraphX y fromGraphX solo en scala</a:t>
            </a:r>
          </a:p>
          <a:p>
            <a:pPr lvl="0" rtl="0">
              <a:lnSpc>
                <a:spcPct val="115000"/>
              </a:lnSpc>
              <a:spcBef>
                <a:spcPts val="0"/>
              </a:spcBef>
              <a:buClr>
                <a:schemeClr val="dk1"/>
              </a:buClr>
              <a:buSzPct val="110000"/>
              <a:buFont typeface="Arial"/>
              <a:buNone/>
            </a:pPr>
            <a:r>
              <a:rPr lang="es-419" sz="1000">
                <a:solidFill>
                  <a:schemeClr val="dk1"/>
                </a:solidFill>
                <a:latin typeface="Calibri"/>
                <a:ea typeface="Calibri"/>
                <a:cs typeface="Calibri"/>
                <a:sym typeface="Calibri"/>
              </a:rPr>
              <a:t>Hablar de motif: ejemplo de transportation network y triangulos</a:t>
            </a:r>
          </a:p>
          <a:p>
            <a:pPr lvl="0" rtl="0">
              <a:lnSpc>
                <a:spcPct val="115000"/>
              </a:lnSpc>
              <a:spcBef>
                <a:spcPts val="0"/>
              </a:spcBef>
              <a:buClr>
                <a:schemeClr val="dk1"/>
              </a:buClr>
              <a:buSzPct val="110000"/>
              <a:buFont typeface="Arial"/>
              <a:buNone/>
            </a:pPr>
            <a:r>
              <a:rPr lang="es-419" sz="1000">
                <a:solidFill>
                  <a:schemeClr val="dk1"/>
                </a:solidFill>
                <a:latin typeface="Calibri"/>
                <a:ea typeface="Calibri"/>
                <a:cs typeface="Calibri"/>
                <a:sym typeface="Calibri"/>
              </a:rPr>
              <a:t>Envio de mensajes: nombrar que es importante para muchos algoritmos de grafos. Se basa en que nodos que estan conectados entre si intercambien mensajes sobre sus atributos o atributos de sus aristas.</a:t>
            </a:r>
          </a:p>
          <a:p>
            <a:pPr lvl="0" rtl="0">
              <a:lnSpc>
                <a:spcPct val="115000"/>
              </a:lnSpc>
              <a:spcBef>
                <a:spcPts val="0"/>
              </a:spcBef>
              <a:buClr>
                <a:schemeClr val="dk1"/>
              </a:buClr>
              <a:buSzPct val="110000"/>
              <a:buFont typeface="Arial"/>
              <a:buNone/>
            </a:pPr>
            <a:r>
              <a:rPr lang="es-419" sz="1000">
                <a:solidFill>
                  <a:schemeClr val="dk1"/>
                </a:solidFill>
                <a:latin typeface="Calibri"/>
                <a:ea typeface="Calibri"/>
                <a:cs typeface="Calibri"/>
                <a:sym typeface="Calibri"/>
              </a:rPr>
              <a:t>Pregel es un modelo de programacion disenado por Google para el envio de mensaje entre nodo en varias iteraciones llamados supersteps. Es muy poderoso. Graphx tiene su implementacion de esta api</a:t>
            </a:r>
          </a:p>
          <a:p>
            <a:pPr lvl="0" rtl="0">
              <a:lnSpc>
                <a:spcPct val="115000"/>
              </a:lnSpc>
              <a:spcBef>
                <a:spcPts val="0"/>
              </a:spcBef>
              <a:buNone/>
            </a:pPr>
            <a:r>
              <a:rPr lang="es-419" sz="1000">
                <a:solidFill>
                  <a:schemeClr val="dk1"/>
                </a:solidFill>
                <a:latin typeface="Calibri"/>
                <a:ea typeface="Calibri"/>
                <a:cs typeface="Calibri"/>
                <a:sym typeface="Calibri"/>
              </a:rPr>
              <a:t>Los algoritmos son los mismos, la mayoria son wrappers en graphframes usando los de graphx</a:t>
            </a:r>
          </a:p>
        </p:txBody>
      </p:sp>
      <p:sp>
        <p:nvSpPr>
          <p:cNvPr id="358" name="Shape 35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66" name="Shape 366"/>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lvl="0" rtl="0">
              <a:lnSpc>
                <a:spcPct val="115000"/>
              </a:lnSpc>
              <a:spcBef>
                <a:spcPts val="0"/>
              </a:spcBef>
              <a:buClr>
                <a:schemeClr val="dk1"/>
              </a:buClr>
              <a:buSzPct val="91666"/>
              <a:buFont typeface="Arial"/>
              <a:buNone/>
            </a:pPr>
            <a:r>
              <a:rPr lang="es-419" sz="1200">
                <a:solidFill>
                  <a:schemeClr val="dk1"/>
                </a:solidFill>
                <a:latin typeface="Calibri"/>
                <a:ea typeface="Calibri"/>
                <a:cs typeface="Calibri"/>
                <a:sym typeface="Calibri"/>
              </a:rPr>
              <a:t>Resaltar el tema que graphX solo puede user long como vertexId. Eso para nosotros es un issue</a:t>
            </a:r>
          </a:p>
          <a:p>
            <a:pPr lvl="0" rtl="0">
              <a:lnSpc>
                <a:spcPct val="115000"/>
              </a:lnSpc>
              <a:spcBef>
                <a:spcPts val="0"/>
              </a:spcBef>
              <a:buClr>
                <a:schemeClr val="dk1"/>
              </a:buClr>
              <a:buSzPct val="91666"/>
              <a:buFont typeface="Arial"/>
              <a:buNone/>
            </a:pPr>
            <a:r>
              <a:rPr lang="es-419" sz="1200">
                <a:solidFill>
                  <a:schemeClr val="dk1"/>
                </a:solidFill>
                <a:latin typeface="Calibri"/>
                <a:ea typeface="Calibri"/>
                <a:cs typeface="Calibri"/>
                <a:sym typeface="Calibri"/>
              </a:rPr>
              <a:t>Id vertice: en graphframe en realidad es cualquier tipo soportado por spark: int, long, timestamp, vector, struct, string</a:t>
            </a:r>
          </a:p>
          <a:p>
            <a:pPr lvl="0" rtl="0">
              <a:lnSpc>
                <a:spcPct val="115000"/>
              </a:lnSpc>
              <a:spcBef>
                <a:spcPts val="0"/>
              </a:spcBef>
              <a:buSzPct val="91666"/>
              <a:buFont typeface="Arial"/>
              <a:buNone/>
            </a:pPr>
            <a:r>
              <a:rPr lang="es-419" sz="1200">
                <a:solidFill>
                  <a:schemeClr val="dk1"/>
                </a:solidFill>
                <a:latin typeface="Calibri"/>
                <a:ea typeface="Calibri"/>
                <a:cs typeface="Calibri"/>
                <a:sym typeface="Calibri"/>
              </a:rPr>
              <a:t>Output: hacer la analogia con dataframe que las transformaciones devuelve otro df y en un action otra cosa.</a:t>
            </a:r>
          </a:p>
        </p:txBody>
      </p:sp>
      <p:sp>
        <p:nvSpPr>
          <p:cNvPr id="367" name="Shape 367"/>
          <p:cNvSpPr txBox="1"/>
          <p:nvPr/>
        </p:nvSpPr>
        <p:spPr>
          <a:xfrm>
            <a:off x="3884612" y="8685211"/>
            <a:ext cx="2971799"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s-419" sz="1200" u="none">
                <a:solidFill>
                  <a:srgbClr val="000000"/>
                </a:solidFill>
                <a:latin typeface="Calibri"/>
                <a:ea typeface="Calibri"/>
                <a:cs typeface="Calibri"/>
                <a:sym typeface="Calibri"/>
              </a:rPr>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med" w="med" type="none"/>
            <a:tailEnd len="med" w="med" type="none"/>
          </a:ln>
        </p:spPr>
      </p:sp>
      <p:sp>
        <p:nvSpPr>
          <p:cNvPr id="375" name="Shape 375"/>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lvl="0" rtl="0">
              <a:lnSpc>
                <a:spcPct val="115000"/>
              </a:lnSpc>
              <a:spcBef>
                <a:spcPts val="400"/>
              </a:spcBef>
              <a:buClr>
                <a:schemeClr val="dk1"/>
              </a:buClr>
              <a:buSzPct val="91666"/>
              <a:buFont typeface="Arial"/>
              <a:buNone/>
            </a:pPr>
            <a:r>
              <a:rPr lang="es-419" sz="1200">
                <a:solidFill>
                  <a:schemeClr val="dk1"/>
                </a:solidFill>
                <a:latin typeface="Calibri"/>
                <a:ea typeface="Calibri"/>
                <a:cs typeface="Calibri"/>
                <a:sym typeface="Calibri"/>
              </a:rPr>
              <a:t>Al ser wrappers tienen el mismo comportamiento</a:t>
            </a:r>
          </a:p>
          <a:p>
            <a:pPr lvl="0" rtl="0">
              <a:lnSpc>
                <a:spcPct val="115000"/>
              </a:lnSpc>
              <a:spcBef>
                <a:spcPts val="400"/>
              </a:spcBef>
              <a:buClr>
                <a:schemeClr val="dk1"/>
              </a:buClr>
              <a:buSzPct val="91666"/>
              <a:buFont typeface="Arial"/>
              <a:buNone/>
            </a:pPr>
            <a:r>
              <a:rPr lang="es-419" sz="1200">
                <a:solidFill>
                  <a:schemeClr val="dk1"/>
                </a:solidFill>
                <a:latin typeface="Calibri"/>
                <a:ea typeface="Calibri"/>
                <a:cs typeface="Calibri"/>
                <a:sym typeface="Calibri"/>
              </a:rPr>
              <a:t>Solo connected component ofrece 2 implementaciones: una un wrapper y otra propia en graphframes</a:t>
            </a:r>
          </a:p>
          <a:p>
            <a:pPr lvl="0" rtl="0">
              <a:lnSpc>
                <a:spcPct val="115000"/>
              </a:lnSpc>
              <a:spcBef>
                <a:spcPts val="400"/>
              </a:spcBef>
              <a:buClr>
                <a:schemeClr val="dk1"/>
              </a:buClr>
              <a:buSzPct val="91666"/>
              <a:buFont typeface="Arial"/>
              <a:buNone/>
            </a:pPr>
            <a:r>
              <a:rPr lang="es-419" sz="1200">
                <a:solidFill>
                  <a:schemeClr val="dk1"/>
                </a:solidFill>
                <a:latin typeface="Calibri"/>
                <a:ea typeface="Calibri"/>
                <a:cs typeface="Calibri"/>
                <a:sym typeface="Calibri"/>
              </a:rPr>
              <a:t>Connected component: basado en un grafo no dirigido, es un subgrafo donde todos los pares de nodos estan conectados mediante algun path</a:t>
            </a:r>
          </a:p>
          <a:p>
            <a:pPr lvl="0" rtl="0">
              <a:lnSpc>
                <a:spcPct val="115000"/>
              </a:lnSpc>
              <a:spcBef>
                <a:spcPts val="400"/>
              </a:spcBef>
              <a:buClr>
                <a:schemeClr val="dk1"/>
              </a:buClr>
              <a:buSzPct val="91666"/>
              <a:buFont typeface="Arial"/>
              <a:buNone/>
            </a:pPr>
            <a:r>
              <a:rPr lang="es-419" sz="1200">
                <a:solidFill>
                  <a:schemeClr val="dk1"/>
                </a:solidFill>
                <a:latin typeface="Calibri"/>
                <a:ea typeface="Calibri"/>
                <a:cs typeface="Calibri"/>
                <a:sym typeface="Calibri"/>
              </a:rPr>
              <a:t>Scc: basado en un grafo dirigido, es un subgrafo donde todos los nodos son alcazables desde cualquier otro nodo del grafo</a:t>
            </a:r>
          </a:p>
          <a:p>
            <a:pPr lvl="0" rtl="0">
              <a:lnSpc>
                <a:spcPct val="115000"/>
              </a:lnSpc>
              <a:spcBef>
                <a:spcPts val="400"/>
              </a:spcBef>
              <a:buClr>
                <a:schemeClr val="dk1"/>
              </a:buClr>
              <a:buSzPct val="91666"/>
              <a:buFont typeface="Arial"/>
              <a:buNone/>
            </a:pPr>
            <a:r>
              <a:rPr lang="es-419" sz="1200">
                <a:solidFill>
                  <a:schemeClr val="dk1"/>
                </a:solidFill>
                <a:latin typeface="Calibri"/>
                <a:ea typeface="Calibri"/>
                <a:cs typeface="Calibri"/>
                <a:sym typeface="Calibri"/>
              </a:rPr>
              <a:t>pageRank: corre el algoritmo de google para rankeo de sites. Devuelve un graphFrames con el rankig de los nodos y pesos en las aristas</a:t>
            </a:r>
          </a:p>
          <a:p>
            <a:pPr lvl="0" rtl="0">
              <a:lnSpc>
                <a:spcPct val="115000"/>
              </a:lnSpc>
              <a:spcBef>
                <a:spcPts val="400"/>
              </a:spcBef>
              <a:buSzPct val="91666"/>
              <a:buFont typeface="Arial"/>
              <a:buNone/>
            </a:pPr>
            <a:r>
              <a:rPr lang="es-419" sz="1200">
                <a:solidFill>
                  <a:schemeClr val="dk1"/>
                </a:solidFill>
                <a:latin typeface="Calibri"/>
                <a:ea typeface="Calibri"/>
                <a:cs typeface="Calibri"/>
                <a:sym typeface="Calibri"/>
              </a:rPr>
              <a:t>Sortest path: por cada nodo hay un array de distancias a los landmarks</a:t>
            </a:r>
          </a:p>
        </p:txBody>
      </p:sp>
      <p:sp>
        <p:nvSpPr>
          <p:cNvPr id="376" name="Shape 376"/>
          <p:cNvSpPr txBox="1"/>
          <p:nvPr/>
        </p:nvSpPr>
        <p:spPr>
          <a:xfrm>
            <a:off x="3884612" y="8685211"/>
            <a:ext cx="2971799"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s-419" sz="1200" u="none">
                <a:solidFill>
                  <a:srgbClr val="000000"/>
                </a:solidFill>
                <a:latin typeface="Calibri"/>
                <a:ea typeface="Calibri"/>
                <a:cs typeface="Calibri"/>
                <a:sym typeface="Calibri"/>
              </a:rPr>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Shape 3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5" name="Shape 3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s-419"/>
              <a:t>nombrar que no es la unica forma de crear dataframes pero sirve para explicar el caso</a:t>
            </a:r>
          </a:p>
          <a:p>
            <a:pPr lvl="0">
              <a:spcBef>
                <a:spcPts val="0"/>
              </a:spcBef>
              <a:buNone/>
            </a:pPr>
            <a:r>
              <a:rPr lang="es-419"/>
              <a:t>vertices tienen que tener la columna id</a:t>
            </a:r>
          </a:p>
          <a:p>
            <a:pPr lvl="0">
              <a:spcBef>
                <a:spcPts val="0"/>
              </a:spcBef>
              <a:buNone/>
            </a:pPr>
            <a:r>
              <a:rPr lang="es-419"/>
              <a:t>edges tienen que tener las columnas src y dst</a:t>
            </a:r>
          </a:p>
          <a:p>
            <a:pPr lvl="0">
              <a:spcBef>
                <a:spcPts val="0"/>
              </a:spcBef>
              <a:buNone/>
            </a:pPr>
            <a:r>
              <a:rPr lang="es-419"/>
              <a:t>explicar el caso donde se puede crear un grafo solo con edges</a:t>
            </a:r>
          </a:p>
          <a:p>
            <a:pPr lvl="0">
              <a:spcBef>
                <a:spcPts val="0"/>
              </a:spcBef>
              <a:buNone/>
            </a:pPr>
            <a:r>
              <a:rPr lang="es-419"/>
              <a:t>no hay checkeo de consistencia entre edges y vertices (solo cuando creamos solo con edges)</a:t>
            </a:r>
          </a:p>
          <a:p>
            <a:pPr lvl="0">
              <a:spcBef>
                <a:spcPts val="0"/>
              </a:spcBef>
              <a:buNone/>
            </a:pPr>
            <a:r>
              <a:rPr lang="es-419"/>
              <a:t>GraphFrame es solo un compose de los vertices y edges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Shape 3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1" name="Shape 3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s-419"/>
              <a:t>explicar inDegree, outDegree y degree</a:t>
            </a:r>
          </a:p>
          <a:p>
            <a:pPr lvl="0" rtl="0">
              <a:spcBef>
                <a:spcPts val="0"/>
              </a:spcBef>
              <a:buNone/>
            </a:pPr>
            <a:r>
              <a:rPr lang="es-419"/>
              <a:t>la mayoria de las operaciones devuelven dataframes y a partir de ahi se trabaja como cualquier dataframe i.e: inDegrees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Shape 3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7" name="Shape 3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Shape 40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med" w="med" type="none"/>
            <a:tailEnd len="med" w="med" type="none"/>
          </a:ln>
        </p:spPr>
      </p:sp>
      <p:sp>
        <p:nvSpPr>
          <p:cNvPr id="402" name="Shape 402"/>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lvl="0" rtl="0">
              <a:lnSpc>
                <a:spcPct val="115000"/>
              </a:lnSpc>
              <a:spcBef>
                <a:spcPts val="400"/>
              </a:spcBef>
              <a:buClr>
                <a:schemeClr val="dk1"/>
              </a:buClr>
              <a:buSzPct val="91666"/>
              <a:buFont typeface="Arial"/>
              <a:buNone/>
            </a:pPr>
            <a:r>
              <a:rPr lang="es-419" sz="1200">
                <a:solidFill>
                  <a:schemeClr val="dk1"/>
                </a:solidFill>
                <a:latin typeface="Calibri"/>
                <a:ea typeface="Calibri"/>
                <a:cs typeface="Calibri"/>
                <a:sym typeface="Calibri"/>
              </a:rPr>
              <a:t>Grafos son inherentemente recursivos e iterativos porque las propiedades de un nodo puede depender de las propiedades de sus vecinos q a su vez depende de la de sus vecinos</a:t>
            </a:r>
          </a:p>
          <a:p>
            <a:pPr lvl="0" rtl="0">
              <a:lnSpc>
                <a:spcPct val="115000"/>
              </a:lnSpc>
              <a:spcBef>
                <a:spcPts val="400"/>
              </a:spcBef>
              <a:buClr>
                <a:schemeClr val="dk1"/>
              </a:buClr>
              <a:buSzPct val="91666"/>
              <a:buFont typeface="Arial"/>
              <a:buNone/>
            </a:pPr>
            <a:r>
              <a:rPr lang="es-419" sz="1200">
                <a:solidFill>
                  <a:schemeClr val="dk1"/>
                </a:solidFill>
                <a:latin typeface="Calibri"/>
                <a:ea typeface="Calibri"/>
                <a:cs typeface="Calibri"/>
                <a:sym typeface="Calibri"/>
              </a:rPr>
              <a:t>Dar el ejemplo de page rank. Se actualiza el ranking inicial con el ranking de sus vecinos que a su vez de actualizar con el de sus vecinos.</a:t>
            </a:r>
          </a:p>
          <a:p>
            <a:pPr lvl="0" rtl="0">
              <a:lnSpc>
                <a:spcPct val="115000"/>
              </a:lnSpc>
              <a:spcBef>
                <a:spcPts val="400"/>
              </a:spcBef>
              <a:buClr>
                <a:schemeClr val="dk1"/>
              </a:buClr>
              <a:buSzPct val="91666"/>
              <a:buFont typeface="Arial"/>
              <a:buNone/>
            </a:pPr>
            <a:r>
              <a:rPr lang="es-419" sz="1200">
                <a:solidFill>
                  <a:schemeClr val="dk1"/>
                </a:solidFill>
                <a:latin typeface="Calibri"/>
                <a:ea typeface="Calibri"/>
                <a:cs typeface="Calibri"/>
                <a:sym typeface="Calibri"/>
              </a:rPr>
              <a:t>A su vez es iterativo porque se basa en una persona que va clickeando links a medida que llega a una pagina con una cierta prob de dejar de clickear</a:t>
            </a:r>
          </a:p>
          <a:p>
            <a:pPr lvl="0" rtl="0">
              <a:lnSpc>
                <a:spcPct val="115000"/>
              </a:lnSpc>
              <a:spcBef>
                <a:spcPts val="400"/>
              </a:spcBef>
              <a:buSzPct val="91666"/>
              <a:buFont typeface="Arial"/>
              <a:buNone/>
            </a:pPr>
            <a:r>
              <a:rPr lang="es-419" sz="1200">
                <a:solidFill>
                  <a:schemeClr val="dk1"/>
                </a:solidFill>
                <a:latin typeface="Calibri"/>
                <a:ea typeface="Calibri"/>
                <a:cs typeface="Calibri"/>
                <a:sym typeface="Calibri"/>
              </a:rPr>
              <a:t>Analogia de sendMsg y merge con map/reduce</a:t>
            </a:r>
          </a:p>
        </p:txBody>
      </p:sp>
      <p:sp>
        <p:nvSpPr>
          <p:cNvPr id="403" name="Shape 403"/>
          <p:cNvSpPr txBox="1"/>
          <p:nvPr/>
        </p:nvSpPr>
        <p:spPr>
          <a:xfrm>
            <a:off x="3884612" y="8685211"/>
            <a:ext cx="2971799"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s-419" sz="1200" u="none">
                <a:solidFill>
                  <a:srgbClr val="000000"/>
                </a:solidFill>
                <a:latin typeface="Calibri"/>
                <a:ea typeface="Calibri"/>
                <a:cs typeface="Calibri"/>
                <a:sym typeface="Calibri"/>
              </a:rPr>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Shape 41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med" w="med" type="none"/>
            <a:tailEnd len="med" w="med" type="none"/>
          </a:ln>
        </p:spPr>
      </p:sp>
      <p:sp>
        <p:nvSpPr>
          <p:cNvPr id="411" name="Shape 411"/>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lvl="0" rtl="0">
              <a:lnSpc>
                <a:spcPct val="115000"/>
              </a:lnSpc>
              <a:spcBef>
                <a:spcPts val="400"/>
              </a:spcBef>
              <a:buSzPct val="91666"/>
              <a:buFont typeface="Arial"/>
              <a:buNone/>
            </a:pPr>
            <a:r>
              <a:rPr lang="es-419" sz="1200">
                <a:solidFill>
                  <a:schemeClr val="dk1"/>
                </a:solidFill>
                <a:latin typeface="Calibri"/>
                <a:ea typeface="Calibri"/>
                <a:cs typeface="Calibri"/>
                <a:sym typeface="Calibri"/>
              </a:rPr>
              <a:t>AM referencia al triplet del grafo</a:t>
            </a:r>
          </a:p>
          <a:p>
            <a:pPr lvl="0" rtl="0">
              <a:lnSpc>
                <a:spcPct val="115000"/>
              </a:lnSpc>
              <a:spcBef>
                <a:spcPts val="400"/>
              </a:spcBef>
              <a:buSzPct val="91666"/>
              <a:buFont typeface="Arial"/>
              <a:buNone/>
            </a:pPr>
            <a:r>
              <a:rPr lang="es-419" sz="1200">
                <a:solidFill>
                  <a:schemeClr val="dk1"/>
                </a:solidFill>
                <a:latin typeface="Calibri"/>
                <a:ea typeface="Calibri"/>
                <a:cs typeface="Calibri"/>
                <a:sym typeface="Calibri"/>
              </a:rPr>
              <a:t>AM.src y AM.dst al campo src y dst del triplet</a:t>
            </a:r>
          </a:p>
          <a:p>
            <a:pPr lvl="0" rtl="0">
              <a:lnSpc>
                <a:spcPct val="115000"/>
              </a:lnSpc>
              <a:spcBef>
                <a:spcPts val="400"/>
              </a:spcBef>
              <a:buSzPct val="91666"/>
              <a:buFont typeface="Arial"/>
              <a:buNone/>
            </a:pPr>
            <a:r>
              <a:rPr lang="es-419" sz="1200">
                <a:solidFill>
                  <a:schemeClr val="dk1"/>
                </a:solidFill>
                <a:latin typeface="Calibri"/>
                <a:ea typeface="Calibri"/>
                <a:cs typeface="Calibri"/>
                <a:sym typeface="Calibri"/>
              </a:rPr>
              <a:t>como se envian mensajes en ambas direcciones no se tiene en cuenta la direccion del grafo y por lo tanto es no dirigido</a:t>
            </a:r>
          </a:p>
          <a:p>
            <a:pPr lvl="0" rtl="0">
              <a:lnSpc>
                <a:spcPct val="115000"/>
              </a:lnSpc>
              <a:spcBef>
                <a:spcPts val="400"/>
              </a:spcBef>
              <a:buSzPct val="91666"/>
              <a:buFont typeface="Arial"/>
              <a:buNone/>
            </a:pPr>
            <a:r>
              <a:rPr lang="es-419" sz="1200">
                <a:solidFill>
                  <a:schemeClr val="dk1"/>
                </a:solidFill>
                <a:latin typeface="Calibri"/>
                <a:ea typeface="Calibri"/>
                <a:cs typeface="Calibri"/>
                <a:sym typeface="Calibri"/>
              </a:rPr>
              <a:t>comentar el caso del multigrafo (mas de un edge entre el mismo par de links)</a:t>
            </a:r>
          </a:p>
          <a:p>
            <a:pPr lvl="0" rtl="0">
              <a:lnSpc>
                <a:spcPct val="115000"/>
              </a:lnSpc>
              <a:spcBef>
                <a:spcPts val="400"/>
              </a:spcBef>
              <a:buSzPct val="91666"/>
              <a:buFont typeface="Arial"/>
              <a:buNone/>
            </a:pPr>
            <a:r>
              <a:rPr lang="es-419" sz="1200">
                <a:solidFill>
                  <a:schemeClr val="dk1"/>
                </a:solidFill>
                <a:latin typeface="Calibri"/>
                <a:ea typeface="Calibri"/>
                <a:cs typeface="Calibri"/>
                <a:sym typeface="Calibri"/>
              </a:rPr>
              <a:t>preguntar como harian si queremos el promedio de edad en vez de la suma</a:t>
            </a:r>
          </a:p>
          <a:p>
            <a:pPr lvl="0" rtl="0">
              <a:lnSpc>
                <a:spcPct val="115000"/>
              </a:lnSpc>
              <a:spcBef>
                <a:spcPts val="400"/>
              </a:spcBef>
              <a:buSzPct val="91666"/>
              <a:buFont typeface="Arial"/>
              <a:buNone/>
            </a:pPr>
            <a:r>
              <a:rPr lang="es-419" sz="1200">
                <a:solidFill>
                  <a:schemeClr val="dk1"/>
                </a:solidFill>
                <a:latin typeface="Calibri"/>
                <a:ea typeface="Calibri"/>
                <a:cs typeface="Calibri"/>
                <a:sym typeface="Calibri"/>
              </a:rPr>
              <a:t>y si queremos el promedio de edad de las personas que sigo? y de mis seguidores?</a:t>
            </a:r>
          </a:p>
        </p:txBody>
      </p:sp>
      <p:sp>
        <p:nvSpPr>
          <p:cNvPr id="412" name="Shape 412"/>
          <p:cNvSpPr txBox="1"/>
          <p:nvPr/>
        </p:nvSpPr>
        <p:spPr>
          <a:xfrm>
            <a:off x="3884612" y="8685211"/>
            <a:ext cx="2971799"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s-419" sz="1200" u="none">
                <a:solidFill>
                  <a:srgbClr val="000000"/>
                </a:solidFill>
                <a:latin typeface="Calibri"/>
                <a:ea typeface="Calibri"/>
                <a:cs typeface="Calibri"/>
                <a:sym typeface="Calibri"/>
              </a:rPr>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Shape 41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med" w="med" type="none"/>
            <a:tailEnd len="med" w="med" type="none"/>
          </a:ln>
        </p:spPr>
      </p:sp>
      <p:sp>
        <p:nvSpPr>
          <p:cNvPr id="420" name="Shape 420"/>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lvl="0" rtl="0">
              <a:lnSpc>
                <a:spcPct val="115000"/>
              </a:lnSpc>
              <a:spcBef>
                <a:spcPts val="400"/>
              </a:spcBef>
              <a:buFont typeface="Arial"/>
              <a:buNone/>
            </a:pPr>
            <a:r>
              <a:t/>
            </a:r>
            <a:endParaRPr/>
          </a:p>
        </p:txBody>
      </p:sp>
      <p:sp>
        <p:nvSpPr>
          <p:cNvPr id="421" name="Shape 421"/>
          <p:cNvSpPr txBox="1"/>
          <p:nvPr/>
        </p:nvSpPr>
        <p:spPr>
          <a:xfrm>
            <a:off x="3884612" y="8685211"/>
            <a:ext cx="2971799"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s-419" sz="1200" u="none">
                <a:solidFill>
                  <a:srgbClr val="000000"/>
                </a:solidFill>
                <a:latin typeface="Calibri"/>
                <a:ea typeface="Calibri"/>
                <a:cs typeface="Calibri"/>
                <a:sym typeface="Calibri"/>
              </a:rPr>
              <a:t>‹#›</a:t>
            </a:fld>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Shape 42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med" w="med" type="none"/>
            <a:tailEnd len="med" w="med" type="none"/>
          </a:ln>
        </p:spPr>
      </p:sp>
      <p:sp>
        <p:nvSpPr>
          <p:cNvPr id="430" name="Shape 430"/>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lvl="0" rtl="0">
              <a:lnSpc>
                <a:spcPct val="115000"/>
              </a:lnSpc>
              <a:spcBef>
                <a:spcPts val="400"/>
              </a:spcBef>
              <a:buFont typeface="Arial"/>
              <a:buNone/>
            </a:pPr>
            <a:r>
              <a:rPr lang="es-419"/>
              <a:t>explicar </a:t>
            </a:r>
            <a:r>
              <a:rPr lang="es-419"/>
              <a:t>cohesión</a:t>
            </a:r>
          </a:p>
          <a:p>
            <a:pPr lvl="0" rtl="0">
              <a:lnSpc>
                <a:spcPct val="115000"/>
              </a:lnSpc>
              <a:spcBef>
                <a:spcPts val="400"/>
              </a:spcBef>
              <a:buFont typeface="Arial"/>
              <a:buNone/>
            </a:pPr>
            <a:r>
              <a:rPr lang="es-419"/>
              <a:t>objetivo: </a:t>
            </a:r>
            <a:r>
              <a:rPr lang="es-419"/>
              <a:t>tamaño</a:t>
            </a:r>
            <a:r>
              <a:rPr lang="es-419"/>
              <a:t> de la componente conexa </a:t>
            </a:r>
            <a:r>
              <a:rPr lang="es-419"/>
              <a:t>más</a:t>
            </a:r>
            <a:r>
              <a:rPr lang="es-419"/>
              <a:t>  grande a medida que se elimina los influencers</a:t>
            </a:r>
          </a:p>
          <a:p>
            <a:pPr lvl="0" rtl="0">
              <a:lnSpc>
                <a:spcPct val="115000"/>
              </a:lnSpc>
              <a:spcBef>
                <a:spcPts val="400"/>
              </a:spcBef>
              <a:buFont typeface="Arial"/>
              <a:buNone/>
            </a:pPr>
            <a:r>
              <a:t/>
            </a:r>
            <a:endParaRPr/>
          </a:p>
        </p:txBody>
      </p:sp>
      <p:sp>
        <p:nvSpPr>
          <p:cNvPr id="431" name="Shape 431"/>
          <p:cNvSpPr txBox="1"/>
          <p:nvPr/>
        </p:nvSpPr>
        <p:spPr>
          <a:xfrm>
            <a:off x="3884612" y="8685211"/>
            <a:ext cx="2971799"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s-419" sz="1200" u="none">
                <a:solidFill>
                  <a:srgbClr val="000000"/>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Shape 43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med" w="med" type="none"/>
            <a:tailEnd len="med" w="med" type="none"/>
          </a:ln>
        </p:spPr>
      </p:sp>
      <p:sp>
        <p:nvSpPr>
          <p:cNvPr id="439" name="Shape 439"/>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lvl="0" rtl="0">
              <a:lnSpc>
                <a:spcPct val="115000"/>
              </a:lnSpc>
              <a:spcBef>
                <a:spcPts val="400"/>
              </a:spcBef>
              <a:buFont typeface="Arial"/>
              <a:buNone/>
            </a:pPr>
            <a:r>
              <a:rPr lang="es-419"/>
              <a:t>se logro bajar de NP-hard a nlogn</a:t>
            </a:r>
          </a:p>
          <a:p>
            <a:pPr lvl="0" rtl="0">
              <a:lnSpc>
                <a:spcPct val="115000"/>
              </a:lnSpc>
              <a:spcBef>
                <a:spcPts val="400"/>
              </a:spcBef>
              <a:buFont typeface="Arial"/>
              <a:buNone/>
            </a:pPr>
            <a:r>
              <a:rPr lang="es-419"/>
              <a:t>explicar porque es N2 y que usando un max-heap baja a NlogN</a:t>
            </a:r>
          </a:p>
          <a:p>
            <a:pPr lvl="0" rtl="0">
              <a:lnSpc>
                <a:spcPct val="115000"/>
              </a:lnSpc>
              <a:spcBef>
                <a:spcPts val="400"/>
              </a:spcBef>
              <a:buFont typeface="Arial"/>
              <a:buNone/>
            </a:pPr>
            <a:r>
              <a:rPr lang="es-419"/>
              <a:t>marketing viral: contactar a una personal para promocionar un producto y que </a:t>
            </a:r>
            <a:r>
              <a:rPr lang="es-419"/>
              <a:t>rápidamente</a:t>
            </a:r>
            <a:r>
              <a:rPr lang="es-419"/>
              <a:t> se haga viral (ejemplo que vamos a trabajar)</a:t>
            </a:r>
          </a:p>
          <a:p>
            <a:pPr lvl="0" rtl="0">
              <a:lnSpc>
                <a:spcPct val="115000"/>
              </a:lnSpc>
              <a:spcBef>
                <a:spcPts val="400"/>
              </a:spcBef>
              <a:buFont typeface="Arial"/>
              <a:buNone/>
            </a:pPr>
            <a:r>
              <a:rPr lang="es-419"/>
              <a:t>focos de enfermedades: </a:t>
            </a:r>
            <a:r>
              <a:rPr lang="es-419"/>
              <a:t>detección</a:t>
            </a:r>
            <a:r>
              <a:rPr lang="es-419"/>
              <a:t> de </a:t>
            </a:r>
            <a:r>
              <a:rPr lang="es-419"/>
              <a:t>generación</a:t>
            </a:r>
            <a:r>
              <a:rPr lang="es-419"/>
              <a:t> de epidemias, ej: HIV o alguna enfermedad de contagio por contacto</a:t>
            </a:r>
          </a:p>
          <a:p>
            <a:pPr lvl="0" rtl="0">
              <a:lnSpc>
                <a:spcPct val="115000"/>
              </a:lnSpc>
              <a:spcBef>
                <a:spcPts val="400"/>
              </a:spcBef>
              <a:buFont typeface="Arial"/>
              <a:buNone/>
            </a:pPr>
            <a:r>
              <a:rPr lang="es-419"/>
              <a:t>como otras aplicaciones nombrar: hubs de aeropuertos, transportation networks</a:t>
            </a:r>
          </a:p>
          <a:p>
            <a:pPr lvl="0" rtl="0">
              <a:lnSpc>
                <a:spcPct val="115000"/>
              </a:lnSpc>
              <a:spcBef>
                <a:spcPts val="400"/>
              </a:spcBef>
              <a:buFont typeface="Arial"/>
              <a:buNone/>
            </a:pPr>
            <a:r>
              <a:rPr lang="es-419"/>
              <a:t>deteccion de focos de contagios: ejemplo de </a:t>
            </a:r>
          </a:p>
          <a:p>
            <a:pPr lvl="0" rtl="0">
              <a:lnSpc>
                <a:spcPct val="115000"/>
              </a:lnSpc>
              <a:spcBef>
                <a:spcPts val="400"/>
              </a:spcBef>
              <a:buFont typeface="Arial"/>
              <a:buNone/>
            </a:pPr>
            <a:r>
              <a:rPr lang="es-419"/>
              <a:t>preguntar </a:t>
            </a:r>
            <a:r>
              <a:rPr lang="es-419"/>
              <a:t>cómo</a:t>
            </a:r>
            <a:r>
              <a:rPr lang="es-419"/>
              <a:t> creen que es la </a:t>
            </a:r>
            <a:r>
              <a:rPr lang="es-419"/>
              <a:t>fórmula</a:t>
            </a:r>
            <a:r>
              <a:rPr lang="es-419"/>
              <a:t> de collective influence</a:t>
            </a:r>
          </a:p>
        </p:txBody>
      </p:sp>
      <p:sp>
        <p:nvSpPr>
          <p:cNvPr id="440" name="Shape 440"/>
          <p:cNvSpPr txBox="1"/>
          <p:nvPr/>
        </p:nvSpPr>
        <p:spPr>
          <a:xfrm>
            <a:off x="3884612" y="8685211"/>
            <a:ext cx="2971799"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s-419" sz="1200" u="none">
                <a:solidFill>
                  <a:srgbClr val="000000"/>
                </a:solidFill>
                <a:latin typeface="Calibri"/>
                <a:ea typeface="Calibri"/>
                <a:cs typeface="Calibri"/>
                <a:sym typeface="Calibri"/>
              </a:rPr>
              <a:t>‹#›</a:t>
            </a:fld>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Shape 447"/>
          <p:cNvSpPr txBox="1"/>
          <p:nvPr>
            <p:ph idx="1" type="body"/>
          </p:nvPr>
        </p:nvSpPr>
        <p:spPr>
          <a:xfrm>
            <a:off x="685800" y="4400550"/>
            <a:ext cx="5486400" cy="3600600"/>
          </a:xfrm>
          <a:prstGeom prst="rect">
            <a:avLst/>
          </a:prstGeom>
          <a:noFill/>
          <a:ln>
            <a:noFill/>
          </a:ln>
        </p:spPr>
        <p:txBody>
          <a:bodyPr anchorCtr="0" anchor="ctr" bIns="91425" lIns="91425" rIns="91425" wrap="square" tIns="91425">
            <a:noAutofit/>
          </a:bodyPr>
          <a:lstStyle/>
          <a:p>
            <a:pPr lvl="0">
              <a:spcBef>
                <a:spcPts val="0"/>
              </a:spcBef>
              <a:buNone/>
            </a:pPr>
            <a:r>
              <a:rPr lang="es-419"/>
              <a:t>preguntar porque es degree - 1</a:t>
            </a:r>
          </a:p>
          <a:p>
            <a:pPr lvl="0">
              <a:spcBef>
                <a:spcPts val="0"/>
              </a:spcBef>
              <a:buNone/>
            </a:pPr>
            <a:r>
              <a:rPr lang="es-419"/>
              <a:t>CI = 40 se conecta con otros nodos de alto degree mientras que CI = 21 no</a:t>
            </a:r>
          </a:p>
          <a:p>
            <a:pPr lvl="0" rtl="0">
              <a:spcBef>
                <a:spcPts val="0"/>
              </a:spcBef>
              <a:buNone/>
            </a:pPr>
            <a:r>
              <a:rPr lang="es-419"/>
              <a:t>interesante de ci: nodos con bajo degree pueden ser influencers</a:t>
            </a:r>
          </a:p>
        </p:txBody>
      </p:sp>
      <p:sp>
        <p:nvSpPr>
          <p:cNvPr id="448" name="Shape 44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Shape 521"/>
          <p:cNvSpPr txBox="1"/>
          <p:nvPr>
            <p:ph idx="1" type="body"/>
          </p:nvPr>
        </p:nvSpPr>
        <p:spPr>
          <a:xfrm>
            <a:off x="685800" y="4400550"/>
            <a:ext cx="5486400" cy="36006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522" name="Shape 52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4" name="Shape 644"/>
        <p:cNvGrpSpPr/>
        <p:nvPr/>
      </p:nvGrpSpPr>
      <p:grpSpPr>
        <a:xfrm>
          <a:off x="0" y="0"/>
          <a:ext cx="0" cy="0"/>
          <a:chOff x="0" y="0"/>
          <a:chExt cx="0" cy="0"/>
        </a:xfrm>
      </p:grpSpPr>
      <p:sp>
        <p:nvSpPr>
          <p:cNvPr id="645" name="Shape 6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6" name="Shape 6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9" name="Shape 649"/>
        <p:cNvGrpSpPr/>
        <p:nvPr/>
      </p:nvGrpSpPr>
      <p:grpSpPr>
        <a:xfrm>
          <a:off x="0" y="0"/>
          <a:ext cx="0" cy="0"/>
          <a:chOff x="0" y="0"/>
          <a:chExt cx="0" cy="0"/>
        </a:xfrm>
      </p:grpSpPr>
      <p:sp>
        <p:nvSpPr>
          <p:cNvPr id="650" name="Shape 65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med" w="med" type="none"/>
            <a:tailEnd len="med" w="med" type="none"/>
          </a:ln>
        </p:spPr>
      </p:sp>
      <p:sp>
        <p:nvSpPr>
          <p:cNvPr id="651" name="Shape 651"/>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lvl="0" rtl="0">
              <a:lnSpc>
                <a:spcPct val="115000"/>
              </a:lnSpc>
              <a:spcBef>
                <a:spcPts val="400"/>
              </a:spcBef>
              <a:buFont typeface="Arial"/>
              <a:buNone/>
            </a:pPr>
            <a:r>
              <a:rPr lang="es-419"/>
              <a:t>explicar que el nodo verde es el del nodo</a:t>
            </a:r>
          </a:p>
          <a:p>
            <a:pPr lvl="0" rtl="0">
              <a:lnSpc>
                <a:spcPct val="115000"/>
              </a:lnSpc>
              <a:spcBef>
                <a:spcPts val="400"/>
              </a:spcBef>
              <a:buFont typeface="Arial"/>
              <a:buNone/>
            </a:pPr>
            <a:r>
              <a:rPr lang="es-419"/>
              <a:t>el </a:t>
            </a:r>
            <a:r>
              <a:rPr lang="es-419"/>
              <a:t>diámetro</a:t>
            </a:r>
            <a:r>
              <a:rPr lang="es-419"/>
              <a:t> del nodo es proporcional al degree</a:t>
            </a:r>
          </a:p>
          <a:p>
            <a:pPr lvl="0" rtl="0">
              <a:lnSpc>
                <a:spcPct val="115000"/>
              </a:lnSpc>
              <a:spcBef>
                <a:spcPts val="400"/>
              </a:spcBef>
              <a:buFont typeface="Arial"/>
              <a:buNone/>
            </a:pPr>
            <a:r>
              <a:rPr lang="es-419"/>
              <a:t>los 3 nodos con mayor degree estan pintados en azul: 2300, 8306, 2622 </a:t>
            </a:r>
          </a:p>
          <a:p>
            <a:pPr lvl="0" rtl="0">
              <a:lnSpc>
                <a:spcPct val="115000"/>
              </a:lnSpc>
              <a:spcBef>
                <a:spcPts val="400"/>
              </a:spcBef>
              <a:buFont typeface="Arial"/>
              <a:buNone/>
            </a:pPr>
            <a:r>
              <a:rPr lang="es-419"/>
              <a:t>esta conectando solo con el 3ro en mayor degree pero con muchos de degree moderado. Ademas el degree del nodo es el mas alto</a:t>
            </a:r>
          </a:p>
        </p:txBody>
      </p:sp>
      <p:sp>
        <p:nvSpPr>
          <p:cNvPr id="652" name="Shape 652"/>
          <p:cNvSpPr txBox="1"/>
          <p:nvPr/>
        </p:nvSpPr>
        <p:spPr>
          <a:xfrm>
            <a:off x="3884612" y="8685211"/>
            <a:ext cx="2971799"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s-419" sz="1200" u="none">
                <a:solidFill>
                  <a:srgbClr val="000000"/>
                </a:solidFill>
                <a:latin typeface="Calibri"/>
                <a:ea typeface="Calibri"/>
                <a:cs typeface="Calibri"/>
                <a:sym typeface="Calibri"/>
              </a:rPr>
              <a:t>‹#›</a:t>
            </a:fld>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8" name="Shape 658"/>
        <p:cNvGrpSpPr/>
        <p:nvPr/>
      </p:nvGrpSpPr>
      <p:grpSpPr>
        <a:xfrm>
          <a:off x="0" y="0"/>
          <a:ext cx="0" cy="0"/>
          <a:chOff x="0" y="0"/>
          <a:chExt cx="0" cy="0"/>
        </a:xfrm>
      </p:grpSpPr>
      <p:sp>
        <p:nvSpPr>
          <p:cNvPr id="659" name="Shape 65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med" w="med" type="none"/>
            <a:tailEnd len="med" w="med" type="none"/>
          </a:ln>
        </p:spPr>
      </p:sp>
      <p:sp>
        <p:nvSpPr>
          <p:cNvPr id="660" name="Shape 660"/>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lvl="0" rtl="0">
              <a:lnSpc>
                <a:spcPct val="115000"/>
              </a:lnSpc>
              <a:spcBef>
                <a:spcPts val="400"/>
              </a:spcBef>
              <a:buFont typeface="Arial"/>
              <a:buNone/>
            </a:pPr>
            <a:r>
              <a:rPr lang="es-419"/>
              <a:t>tiene alto degree, </a:t>
            </a:r>
            <a:r>
              <a:rPr lang="es-419"/>
              <a:t>está</a:t>
            </a:r>
            <a:r>
              <a:rPr lang="es-419"/>
              <a:t> conectando con el nodo de mayor degree y con otros de degree moderado</a:t>
            </a:r>
          </a:p>
        </p:txBody>
      </p:sp>
      <p:sp>
        <p:nvSpPr>
          <p:cNvPr id="661" name="Shape 661"/>
          <p:cNvSpPr txBox="1"/>
          <p:nvPr/>
        </p:nvSpPr>
        <p:spPr>
          <a:xfrm>
            <a:off x="3884612" y="8685211"/>
            <a:ext cx="2971799"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s-419" sz="1200" u="none">
                <a:solidFill>
                  <a:srgbClr val="000000"/>
                </a:solidFill>
                <a:latin typeface="Calibri"/>
                <a:ea typeface="Calibri"/>
                <a:cs typeface="Calibri"/>
                <a:sym typeface="Calibri"/>
              </a:rPr>
              <a:t>‹#›</a:t>
            </a:fld>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7" name="Shape 667"/>
        <p:cNvGrpSpPr/>
        <p:nvPr/>
      </p:nvGrpSpPr>
      <p:grpSpPr>
        <a:xfrm>
          <a:off x="0" y="0"/>
          <a:ext cx="0" cy="0"/>
          <a:chOff x="0" y="0"/>
          <a:chExt cx="0" cy="0"/>
        </a:xfrm>
      </p:grpSpPr>
      <p:sp>
        <p:nvSpPr>
          <p:cNvPr id="668" name="Shape 66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med" w="med" type="none"/>
            <a:tailEnd len="med" w="med" type="none"/>
          </a:ln>
        </p:spPr>
      </p:sp>
      <p:sp>
        <p:nvSpPr>
          <p:cNvPr id="669" name="Shape 669"/>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lvl="0" rtl="0">
              <a:lnSpc>
                <a:spcPct val="115000"/>
              </a:lnSpc>
              <a:spcBef>
                <a:spcPts val="400"/>
              </a:spcBef>
              <a:buFont typeface="Arial"/>
              <a:buNone/>
            </a:pPr>
            <a:r>
              <a:rPr lang="es-419"/>
              <a:t>tiene bajo degree pero como su ego network tiene a los 3 nodos de mayor degree su CI es alto</a:t>
            </a:r>
          </a:p>
        </p:txBody>
      </p:sp>
      <p:sp>
        <p:nvSpPr>
          <p:cNvPr id="670" name="Shape 670"/>
          <p:cNvSpPr txBox="1"/>
          <p:nvPr/>
        </p:nvSpPr>
        <p:spPr>
          <a:xfrm>
            <a:off x="3884612" y="8685211"/>
            <a:ext cx="2971799"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s-419" sz="1200" u="none">
                <a:solidFill>
                  <a:srgbClr val="000000"/>
                </a:solidFill>
                <a:latin typeface="Calibri"/>
                <a:ea typeface="Calibri"/>
                <a:cs typeface="Calibri"/>
                <a:sym typeface="Calibri"/>
              </a:rPr>
              <a:t>‹#›</a:t>
            </a:fld>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6" name="Shape 676"/>
        <p:cNvGrpSpPr/>
        <p:nvPr/>
      </p:nvGrpSpPr>
      <p:grpSpPr>
        <a:xfrm>
          <a:off x="0" y="0"/>
          <a:ext cx="0" cy="0"/>
          <a:chOff x="0" y="0"/>
          <a:chExt cx="0" cy="0"/>
        </a:xfrm>
      </p:grpSpPr>
      <p:sp>
        <p:nvSpPr>
          <p:cNvPr id="677" name="Shape 6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med" w="med" type="none"/>
            <a:tailEnd len="med" w="med" type="none"/>
          </a:ln>
        </p:spPr>
      </p:sp>
      <p:sp>
        <p:nvSpPr>
          <p:cNvPr id="678" name="Shape 678"/>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lvl="0" rtl="0">
              <a:lnSpc>
                <a:spcPct val="115000"/>
              </a:lnSpc>
              <a:spcBef>
                <a:spcPts val="400"/>
              </a:spcBef>
              <a:buFont typeface="Arial"/>
              <a:buNone/>
            </a:pPr>
            <a:r>
              <a:rPr lang="es-419"/>
              <a:t>tiene alto degree pero bajo CI porque se conecta con nodos de bajo degree</a:t>
            </a:r>
          </a:p>
        </p:txBody>
      </p:sp>
      <p:sp>
        <p:nvSpPr>
          <p:cNvPr id="679" name="Shape 679"/>
          <p:cNvSpPr txBox="1"/>
          <p:nvPr/>
        </p:nvSpPr>
        <p:spPr>
          <a:xfrm>
            <a:off x="3884612" y="8685211"/>
            <a:ext cx="2971799"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s-419" sz="1200" u="none">
                <a:solidFill>
                  <a:srgbClr val="000000"/>
                </a:solidFill>
                <a:latin typeface="Calibri"/>
                <a:ea typeface="Calibri"/>
                <a:cs typeface="Calibri"/>
                <a:sym typeface="Calibri"/>
              </a:rPr>
              <a:t>‹#›</a:t>
            </a:fld>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5" name="Shape 685"/>
        <p:cNvGrpSpPr/>
        <p:nvPr/>
      </p:nvGrpSpPr>
      <p:grpSpPr>
        <a:xfrm>
          <a:off x="0" y="0"/>
          <a:ext cx="0" cy="0"/>
          <a:chOff x="0" y="0"/>
          <a:chExt cx="0" cy="0"/>
        </a:xfrm>
      </p:grpSpPr>
      <p:sp>
        <p:nvSpPr>
          <p:cNvPr id="686" name="Shape 68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687" name="Shape 68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s-419"/>
              <a:t>Streaming: por ejemplo procesar twitts, negocio de biding. </a:t>
            </a:r>
          </a:p>
          <a:p>
            <a:pPr lvl="0">
              <a:spcBef>
                <a:spcPts val="0"/>
              </a:spcBef>
              <a:buNone/>
            </a:pPr>
            <a:r>
              <a:rPr lang="es-419"/>
              <a:t>Regresión logística, random forest, support vector machine, redes neuranles</a:t>
            </a:r>
          </a:p>
          <a:p>
            <a:pPr lvl="0">
              <a:spcBef>
                <a:spcPts val="0"/>
              </a:spcBef>
              <a:buNone/>
            </a:pPr>
            <a:r>
              <a:t/>
            </a:r>
            <a:endParaRPr/>
          </a:p>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s-419"/>
              <a:t>TIenen sentido con un fils system distribuido, HDFS, S3, el de databricks que tiene un propio</a:t>
            </a:r>
          </a:p>
          <a:p>
            <a:pPr lvl="0">
              <a:spcBef>
                <a:spcPts val="0"/>
              </a:spcBef>
              <a:buNone/>
            </a:pPr>
            <a:r>
              <a:t/>
            </a:r>
            <a:endParaRPr/>
          </a:p>
          <a:p>
            <a:pPr lvl="0">
              <a:spcBef>
                <a:spcPts val="0"/>
              </a:spcBef>
              <a:buNone/>
            </a:pPr>
            <a:r>
              <a:rPr lang="es-419"/>
              <a:t>Driver es un programa que corre en alguna máquina conectada al cluster</a:t>
            </a:r>
          </a:p>
          <a:p>
            <a:pPr lvl="0">
              <a:spcBef>
                <a:spcPts val="0"/>
              </a:spcBef>
              <a:buNone/>
            </a:pPr>
            <a:r>
              <a:rPr lang="es-419"/>
              <a:t>Como se pretende procesar grandes ccantidad de datos en forma distribuida</a:t>
            </a:r>
          </a:p>
          <a:p>
            <a:pPr lvl="0">
              <a:spcBef>
                <a:spcPts val="0"/>
              </a:spcBef>
              <a:buNone/>
            </a:pPr>
            <a:r>
              <a:rPr lang="es-419"/>
              <a:t>Toda operación de transformación de datos que esté escrita en el driver se delega su ejecución a los nodos</a:t>
            </a:r>
          </a:p>
          <a:p>
            <a:pPr lvl="0">
              <a:spcBef>
                <a:spcPts val="0"/>
              </a:spcBef>
              <a:buNone/>
            </a:pPr>
            <a:r>
              <a:rPr lang="es-419"/>
              <a:t>se ejecutan las partes</a:t>
            </a:r>
          </a:p>
          <a:p>
            <a:pPr lvl="0">
              <a:spcBef>
                <a:spcPts val="0"/>
              </a:spcBef>
              <a:buNone/>
            </a:pPr>
            <a:r>
              <a:rPr lang="es-419"/>
              <a:t>y, o bien se graban o se devuelen al driver.</a:t>
            </a:r>
          </a:p>
          <a:p>
            <a:pPr lvl="0">
              <a:spcBef>
                <a:spcPts val="0"/>
              </a:spcBef>
              <a:buNone/>
            </a:pPr>
            <a:r>
              <a:t/>
            </a:r>
            <a:endParaRPr/>
          </a:p>
          <a:p>
            <a:pPr lvl="0">
              <a:spcBef>
                <a:spcPts val="0"/>
              </a:spcBef>
              <a:buNone/>
            </a:pPr>
            <a:r>
              <a:t/>
            </a:r>
            <a:endParaRPr/>
          </a:p>
          <a:p>
            <a:pPr lvl="0">
              <a:spcBef>
                <a:spcPts val="0"/>
              </a:spcBef>
              <a:buNone/>
            </a:pPr>
            <a:r>
              <a:rPr lang="es-419"/>
              <a:t>Obviamente para que esto tenga sentido, tienen que estar corriendo sobre un file system distribuido, porque si no imagínense que todos tendría que leer de todo lado</a:t>
            </a:r>
          </a:p>
          <a:p>
            <a:pPr lvl="0">
              <a:spcBef>
                <a:spcPts val="0"/>
              </a:spcBef>
              <a:buNone/>
            </a:pPr>
            <a:r>
              <a:rPr lang="es-419"/>
              <a:t> HDFS</a:t>
            </a:r>
          </a:p>
          <a:p>
            <a:pPr lvl="0">
              <a:spcBef>
                <a:spcPts val="0"/>
              </a:spcBef>
              <a:buNone/>
            </a:pPr>
            <a:r>
              <a:rPr lang="es-419"/>
              <a:t>Databricks tienen su propio file system</a:t>
            </a:r>
          </a:p>
          <a:p>
            <a:pPr lvl="0">
              <a:spcBef>
                <a:spcPts val="0"/>
              </a:spcBef>
              <a:buNone/>
            </a:pPr>
            <a:r>
              <a:rPr lang="es-419"/>
              <a:t>Amazon tiene s3</a:t>
            </a:r>
          </a:p>
          <a:p>
            <a:pPr lvl="0">
              <a:spcBef>
                <a:spcPts val="0"/>
              </a:spcBef>
              <a:buNone/>
            </a:pPr>
            <a:r>
              <a:t/>
            </a:r>
            <a:endParaRPr/>
          </a:p>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s-419"/>
              <a:t>Es una abstracción</a:t>
            </a:r>
          </a:p>
          <a:p>
            <a:pPr lvl="0">
              <a:spcBef>
                <a:spcPts val="0"/>
              </a:spcBef>
              <a:buNone/>
            </a:pPr>
            <a:r>
              <a:rPr lang="es-419"/>
              <a:t>¿Y qué pinta tiene esta abstracción?</a:t>
            </a:r>
          </a:p>
          <a:p>
            <a:pPr lvl="0">
              <a:spcBef>
                <a:spcPts val="0"/>
              </a:spcBef>
              <a:buNone/>
            </a:pPr>
            <a:r>
              <a:rPr lang="es-419"/>
              <a:t>Es una colección </a:t>
            </a:r>
          </a:p>
          <a:p>
            <a:pPr lvl="0">
              <a:spcBef>
                <a:spcPts val="0"/>
              </a:spcBef>
              <a:buNone/>
            </a:pPr>
            <a:r>
              <a:rPr lang="es-419"/>
              <a:t>Lo vemos como una colección pero por detrás todas las operaciones se ejecutan en forma distribuida.</a:t>
            </a:r>
          </a:p>
          <a:p>
            <a:pPr lvl="0">
              <a:spcBef>
                <a:spcPts val="0"/>
              </a:spcBef>
              <a:buNone/>
            </a:pPr>
            <a:r>
              <a:t/>
            </a:r>
            <a:endParaRPr/>
          </a:p>
          <a:p>
            <a:pPr lvl="0">
              <a:spcBef>
                <a:spcPts val="0"/>
              </a:spcBef>
              <a:buNone/>
            </a:pPr>
            <a:r>
              <a:rPr lang="es-419"/>
              <a:t>Essto es distribuido</a:t>
            </a:r>
          </a:p>
          <a:p>
            <a:pPr lvl="0">
              <a:spcBef>
                <a:spcPts val="0"/>
              </a:spcBef>
              <a:buNone/>
            </a:pPr>
            <a:r>
              <a:rPr lang="es-419"/>
              <a:t>¿Qué pasa con las fallas? Un nodo se caiga</a:t>
            </a:r>
          </a:p>
          <a:p>
            <a:pPr lvl="0">
              <a:spcBef>
                <a:spcPts val="0"/>
              </a:spcBef>
              <a:buNone/>
            </a:pPr>
            <a:r>
              <a:rPr lang="es-419"/>
              <a:t>Pérdidas de conexión</a:t>
            </a:r>
          </a:p>
          <a:p>
            <a:pPr lvl="0">
              <a:spcBef>
                <a:spcPts val="0"/>
              </a:spcBef>
              <a:buNone/>
            </a:pPr>
            <a:r>
              <a:rPr lang="es-419"/>
              <a:t>Tiene la capacidad de recuperse frente a una falla.</a:t>
            </a:r>
          </a:p>
          <a:p>
            <a:pPr lvl="0">
              <a:spcBef>
                <a:spcPts val="0"/>
              </a:spcBef>
              <a:buNone/>
            </a:pPr>
            <a:r>
              <a:t/>
            </a:r>
            <a:endParaRPr/>
          </a:p>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56" name="Shape 56"/>
        <p:cNvGrpSpPr/>
        <p:nvPr/>
      </p:nvGrpSpPr>
      <p:grpSpPr>
        <a:xfrm>
          <a:off x="0" y="0"/>
          <a:ext cx="0" cy="0"/>
          <a:chOff x="0" y="0"/>
          <a:chExt cx="0" cy="0"/>
        </a:xfrm>
      </p:grpSpPr>
      <p:sp>
        <p:nvSpPr>
          <p:cNvPr id="57" name="Shape 57"/>
          <p:cNvSpPr txBox="1"/>
          <p:nvPr>
            <p:ph type="title"/>
          </p:nvPr>
        </p:nvSpPr>
        <p:spPr>
          <a:xfrm>
            <a:off x="628650" y="273843"/>
            <a:ext cx="7886700" cy="994200"/>
          </a:xfrm>
          <a:prstGeom prst="rect">
            <a:avLst/>
          </a:prstGeom>
          <a:noFill/>
          <a:ln>
            <a:noFill/>
          </a:ln>
        </p:spPr>
        <p:txBody>
          <a:bodyPr anchorCtr="0" anchor="ctr" bIns="68575" lIns="68575" rIns="68575" wrap="square" tIns="6857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58" name="Shape 58"/>
          <p:cNvSpPr txBox="1"/>
          <p:nvPr>
            <p:ph idx="1" type="body"/>
          </p:nvPr>
        </p:nvSpPr>
        <p:spPr>
          <a:xfrm>
            <a:off x="628650" y="1369218"/>
            <a:ext cx="7886700" cy="3263400"/>
          </a:xfrm>
          <a:prstGeom prst="rect">
            <a:avLst/>
          </a:prstGeom>
          <a:noFill/>
          <a:ln>
            <a:noFill/>
          </a:ln>
        </p:spPr>
        <p:txBody>
          <a:bodyPr anchorCtr="0" anchor="t" bIns="68575" lIns="68575" rIns="68575" wrap="square"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59" name="Shape 59"/>
          <p:cNvSpPr txBox="1"/>
          <p:nvPr>
            <p:ph idx="10" type="dt"/>
          </p:nvPr>
        </p:nvSpPr>
        <p:spPr>
          <a:xfrm>
            <a:off x="628650" y="4767262"/>
            <a:ext cx="2057400" cy="273900"/>
          </a:xfrm>
          <a:prstGeom prst="rect">
            <a:avLst/>
          </a:prstGeom>
          <a:noFill/>
          <a:ln>
            <a:noFill/>
          </a:ln>
        </p:spPr>
        <p:txBody>
          <a:bodyPr anchorCtr="0" anchor="ctr" bIns="68575" lIns="68575" rIns="68575" wrap="square" tIns="6857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60" name="Shape 60"/>
          <p:cNvSpPr txBox="1"/>
          <p:nvPr>
            <p:ph idx="11" type="ftr"/>
          </p:nvPr>
        </p:nvSpPr>
        <p:spPr>
          <a:xfrm>
            <a:off x="3028950" y="4767262"/>
            <a:ext cx="3086100" cy="273900"/>
          </a:xfrm>
          <a:prstGeom prst="rect">
            <a:avLst/>
          </a:prstGeom>
          <a:noFill/>
          <a:ln>
            <a:noFill/>
          </a:ln>
        </p:spPr>
        <p:txBody>
          <a:bodyPr anchorCtr="0" anchor="ctr" bIns="68575" lIns="68575" rIns="68575" wrap="square" tIns="6857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61" name="Shape 61"/>
          <p:cNvSpPr txBox="1"/>
          <p:nvPr>
            <p:ph idx="12" type="sldNum"/>
          </p:nvPr>
        </p:nvSpPr>
        <p:spPr>
          <a:xfrm>
            <a:off x="6457950" y="4767262"/>
            <a:ext cx="2057400" cy="273900"/>
          </a:xfrm>
          <a:prstGeom prst="rect">
            <a:avLst/>
          </a:prstGeom>
          <a:noFill/>
          <a:ln>
            <a:noFill/>
          </a:ln>
        </p:spPr>
        <p:txBody>
          <a:bodyPr anchorCtr="0" anchor="ctr" bIns="34275" lIns="68575" rIns="68575" wrap="square" tIns="34275">
            <a:noAutofit/>
          </a:bodyPr>
          <a:lstStyle/>
          <a:p>
            <a:pPr indent="0" lvl="0" marL="0" marR="0" rtl="0" algn="r">
              <a:spcBef>
                <a:spcPts val="0"/>
              </a:spcBef>
              <a:buSzPct val="25000"/>
              <a:buNone/>
            </a:pPr>
            <a:fld id="{00000000-1234-1234-1234-123412341234}" type="slidenum">
              <a:rPr b="0" i="0" lang="es-419"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62" name="Shape 62"/>
        <p:cNvGrpSpPr/>
        <p:nvPr/>
      </p:nvGrpSpPr>
      <p:grpSpPr>
        <a:xfrm>
          <a:off x="0" y="0"/>
          <a:ext cx="0" cy="0"/>
          <a:chOff x="0" y="0"/>
          <a:chExt cx="0" cy="0"/>
        </a:xfrm>
      </p:grpSpPr>
      <p:sp>
        <p:nvSpPr>
          <p:cNvPr id="63" name="Shape 63"/>
          <p:cNvSpPr txBox="1"/>
          <p:nvPr>
            <p:ph type="ctrTitle"/>
          </p:nvPr>
        </p:nvSpPr>
        <p:spPr>
          <a:xfrm>
            <a:off x="1143000" y="841772"/>
            <a:ext cx="6858000" cy="1790700"/>
          </a:xfrm>
          <a:prstGeom prst="rect">
            <a:avLst/>
          </a:prstGeom>
          <a:noFill/>
          <a:ln>
            <a:noFill/>
          </a:ln>
        </p:spPr>
        <p:txBody>
          <a:bodyPr anchorCtr="0" anchor="b" bIns="68575" lIns="68575" rIns="68575" wrap="square" tIns="68575"/>
          <a:lstStyle>
            <a:lvl1pPr indent="0" lvl="0" marL="0" marR="0" rtl="0" algn="ctr">
              <a:lnSpc>
                <a:spcPct val="90000"/>
              </a:lnSpc>
              <a:spcBef>
                <a:spcPts val="0"/>
              </a:spcBef>
              <a:buClr>
                <a:schemeClr val="dk1"/>
              </a:buClr>
              <a:buFont typeface="Calibri"/>
              <a:buNone/>
              <a:defRPr b="0" i="0" sz="45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64" name="Shape 64"/>
          <p:cNvSpPr txBox="1"/>
          <p:nvPr>
            <p:ph idx="1" type="subTitle"/>
          </p:nvPr>
        </p:nvSpPr>
        <p:spPr>
          <a:xfrm>
            <a:off x="1143000" y="2701528"/>
            <a:ext cx="6858000" cy="1241700"/>
          </a:xfrm>
          <a:prstGeom prst="rect">
            <a:avLst/>
          </a:prstGeom>
          <a:noFill/>
          <a:ln>
            <a:noFill/>
          </a:ln>
        </p:spPr>
        <p:txBody>
          <a:bodyPr anchorCtr="0" anchor="t" bIns="68575" lIns="68575" rIns="68575" wrap="square" tIns="68575"/>
          <a:lstStyle>
            <a:lvl1pPr indent="0" lvl="0" marL="0" marR="0" rtl="0" algn="ctr">
              <a:lnSpc>
                <a:spcPct val="90000"/>
              </a:lnSpc>
              <a:spcBef>
                <a:spcPts val="800"/>
              </a:spcBef>
              <a:buClr>
                <a:schemeClr val="dk1"/>
              </a:buClr>
              <a:buFont typeface="Arial"/>
              <a:buNone/>
              <a:defRPr b="0" i="0" sz="1800" u="none" cap="none" strike="noStrike">
                <a:solidFill>
                  <a:schemeClr val="dk1"/>
                </a:solidFill>
                <a:latin typeface="Calibri"/>
                <a:ea typeface="Calibri"/>
                <a:cs typeface="Calibri"/>
                <a:sym typeface="Calibri"/>
              </a:defRPr>
            </a:lvl1pPr>
            <a:lvl2pPr indent="0" lvl="1" marL="342900" marR="0" rtl="0" algn="ctr">
              <a:lnSpc>
                <a:spcPct val="90000"/>
              </a:lnSpc>
              <a:spcBef>
                <a:spcPts val="400"/>
              </a:spcBef>
              <a:buClr>
                <a:schemeClr val="dk1"/>
              </a:buClr>
              <a:buFont typeface="Arial"/>
              <a:buNone/>
              <a:defRPr b="0" i="0" sz="1500" u="none" cap="none" strike="noStrike">
                <a:solidFill>
                  <a:schemeClr val="dk1"/>
                </a:solidFill>
                <a:latin typeface="Calibri"/>
                <a:ea typeface="Calibri"/>
                <a:cs typeface="Calibri"/>
                <a:sym typeface="Calibri"/>
              </a:defRPr>
            </a:lvl2pPr>
            <a:lvl3pPr indent="0" lvl="2" marL="685800" marR="0" rtl="0" algn="ctr">
              <a:lnSpc>
                <a:spcPct val="90000"/>
              </a:lnSpc>
              <a:spcBef>
                <a:spcPts val="400"/>
              </a:spcBef>
              <a:buClr>
                <a:schemeClr val="dk1"/>
              </a:buClr>
              <a:buFont typeface="Arial"/>
              <a:buNone/>
              <a:defRPr b="0" i="0" sz="1400" u="none" cap="none" strike="noStrike">
                <a:solidFill>
                  <a:schemeClr val="dk1"/>
                </a:solidFill>
                <a:latin typeface="Calibri"/>
                <a:ea typeface="Calibri"/>
                <a:cs typeface="Calibri"/>
                <a:sym typeface="Calibri"/>
              </a:defRPr>
            </a:lvl3pPr>
            <a:lvl4pPr indent="0" lvl="3" marL="1028700" marR="0" rtl="0" algn="ctr">
              <a:lnSpc>
                <a:spcPct val="90000"/>
              </a:lnSpc>
              <a:spcBef>
                <a:spcPts val="400"/>
              </a:spcBef>
              <a:buClr>
                <a:schemeClr val="dk1"/>
              </a:buClr>
              <a:buFont typeface="Arial"/>
              <a:buNone/>
              <a:defRPr b="0" i="0" sz="1200" u="none" cap="none" strike="noStrike">
                <a:solidFill>
                  <a:schemeClr val="dk1"/>
                </a:solidFill>
                <a:latin typeface="Calibri"/>
                <a:ea typeface="Calibri"/>
                <a:cs typeface="Calibri"/>
                <a:sym typeface="Calibri"/>
              </a:defRPr>
            </a:lvl4pPr>
            <a:lvl5pPr indent="0" lvl="4" marL="1371600" marR="0" rtl="0" algn="ctr">
              <a:lnSpc>
                <a:spcPct val="90000"/>
              </a:lnSpc>
              <a:spcBef>
                <a:spcPts val="400"/>
              </a:spcBef>
              <a:buClr>
                <a:schemeClr val="dk1"/>
              </a:buClr>
              <a:buFont typeface="Arial"/>
              <a:buNone/>
              <a:defRPr b="0" i="0" sz="1200" u="none" cap="none" strike="noStrike">
                <a:solidFill>
                  <a:schemeClr val="dk1"/>
                </a:solidFill>
                <a:latin typeface="Calibri"/>
                <a:ea typeface="Calibri"/>
                <a:cs typeface="Calibri"/>
                <a:sym typeface="Calibri"/>
              </a:defRPr>
            </a:lvl5pPr>
            <a:lvl6pPr indent="0" lvl="5" marL="1714500" marR="0" rtl="0" algn="ctr">
              <a:lnSpc>
                <a:spcPct val="90000"/>
              </a:lnSpc>
              <a:spcBef>
                <a:spcPts val="400"/>
              </a:spcBef>
              <a:buClr>
                <a:schemeClr val="dk1"/>
              </a:buClr>
              <a:buFont typeface="Arial"/>
              <a:buNone/>
              <a:defRPr b="0" i="0" sz="1200" u="none" cap="none" strike="noStrike">
                <a:solidFill>
                  <a:schemeClr val="dk1"/>
                </a:solidFill>
                <a:latin typeface="Calibri"/>
                <a:ea typeface="Calibri"/>
                <a:cs typeface="Calibri"/>
                <a:sym typeface="Calibri"/>
              </a:defRPr>
            </a:lvl6pPr>
            <a:lvl7pPr indent="0" lvl="6" marL="2057400" marR="0" rtl="0" algn="ctr">
              <a:lnSpc>
                <a:spcPct val="90000"/>
              </a:lnSpc>
              <a:spcBef>
                <a:spcPts val="400"/>
              </a:spcBef>
              <a:buClr>
                <a:schemeClr val="dk1"/>
              </a:buClr>
              <a:buFont typeface="Arial"/>
              <a:buNone/>
              <a:defRPr b="0" i="0" sz="1200" u="none" cap="none" strike="noStrike">
                <a:solidFill>
                  <a:schemeClr val="dk1"/>
                </a:solidFill>
                <a:latin typeface="Calibri"/>
                <a:ea typeface="Calibri"/>
                <a:cs typeface="Calibri"/>
                <a:sym typeface="Calibri"/>
              </a:defRPr>
            </a:lvl7pPr>
            <a:lvl8pPr indent="0" lvl="7" marL="2400300" marR="0" rtl="0" algn="ctr">
              <a:lnSpc>
                <a:spcPct val="90000"/>
              </a:lnSpc>
              <a:spcBef>
                <a:spcPts val="400"/>
              </a:spcBef>
              <a:buClr>
                <a:schemeClr val="dk1"/>
              </a:buClr>
              <a:buFont typeface="Arial"/>
              <a:buNone/>
              <a:defRPr b="0" i="0" sz="1200" u="none" cap="none" strike="noStrike">
                <a:solidFill>
                  <a:schemeClr val="dk1"/>
                </a:solidFill>
                <a:latin typeface="Calibri"/>
                <a:ea typeface="Calibri"/>
                <a:cs typeface="Calibri"/>
                <a:sym typeface="Calibri"/>
              </a:defRPr>
            </a:lvl8pPr>
            <a:lvl9pPr indent="0" lvl="8" marL="2743200" marR="0" rtl="0" algn="ctr">
              <a:lnSpc>
                <a:spcPct val="90000"/>
              </a:lnSpc>
              <a:spcBef>
                <a:spcPts val="400"/>
              </a:spcBef>
              <a:buClr>
                <a:schemeClr val="dk1"/>
              </a:buClr>
              <a:buFont typeface="Arial"/>
              <a:buNone/>
              <a:defRPr b="0" i="0" sz="12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628650" y="4767262"/>
            <a:ext cx="2057400" cy="273900"/>
          </a:xfrm>
          <a:prstGeom prst="rect">
            <a:avLst/>
          </a:prstGeom>
          <a:noFill/>
          <a:ln>
            <a:noFill/>
          </a:ln>
        </p:spPr>
        <p:txBody>
          <a:bodyPr anchorCtr="0" anchor="ctr" bIns="68575" lIns="68575" rIns="68575" wrap="square" tIns="68575"/>
          <a:lstStyle>
            <a:lvl1pPr indent="0" lvl="0" marL="0" marR="0" rtl="0" algn="l">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028950" y="4767262"/>
            <a:ext cx="3086100" cy="273900"/>
          </a:xfrm>
          <a:prstGeom prst="rect">
            <a:avLst/>
          </a:prstGeom>
          <a:noFill/>
          <a:ln>
            <a:noFill/>
          </a:ln>
        </p:spPr>
        <p:txBody>
          <a:bodyPr anchorCtr="0" anchor="ctr" bIns="68575" lIns="68575" rIns="68575" wrap="square" tIns="68575"/>
          <a:lstStyle>
            <a:lvl1pPr indent="0" lvl="0" marL="0" marR="0" rtl="0" algn="ctr">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6457950" y="4767262"/>
            <a:ext cx="2057400" cy="273900"/>
          </a:xfrm>
          <a:prstGeom prst="rect">
            <a:avLst/>
          </a:prstGeom>
          <a:noFill/>
          <a:ln>
            <a:noFill/>
          </a:ln>
        </p:spPr>
        <p:txBody>
          <a:bodyPr anchorCtr="0" anchor="ctr" bIns="34275" lIns="68575" rIns="68575" wrap="square" tIns="34275">
            <a:noAutofit/>
          </a:bodyPr>
          <a:lstStyle/>
          <a:p>
            <a:pPr indent="0" lvl="0" marL="0" marR="0" rtl="0" algn="r">
              <a:spcBef>
                <a:spcPts val="0"/>
              </a:spcBef>
              <a:buSzPct val="25000"/>
              <a:buNone/>
            </a:pPr>
            <a:fld id="{00000000-1234-1234-1234-123412341234}" type="slidenum">
              <a:rPr lang="es-419" sz="900">
                <a:solidFill>
                  <a:srgbClr val="888888"/>
                </a:solidFill>
                <a:latin typeface="Calibri"/>
                <a:ea typeface="Calibri"/>
                <a:cs typeface="Calibri"/>
                <a:sym typeface="Calibri"/>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68" name="Shape 68"/>
        <p:cNvGrpSpPr/>
        <p:nvPr/>
      </p:nvGrpSpPr>
      <p:grpSpPr>
        <a:xfrm>
          <a:off x="0" y="0"/>
          <a:ext cx="0" cy="0"/>
          <a:chOff x="0" y="0"/>
          <a:chExt cx="0" cy="0"/>
        </a:xfrm>
      </p:grpSpPr>
      <p:sp>
        <p:nvSpPr>
          <p:cNvPr id="69" name="Shape 69"/>
          <p:cNvSpPr txBox="1"/>
          <p:nvPr>
            <p:ph type="title"/>
          </p:nvPr>
        </p:nvSpPr>
        <p:spPr>
          <a:xfrm>
            <a:off x="623887" y="1282303"/>
            <a:ext cx="7886700" cy="2139600"/>
          </a:xfrm>
          <a:prstGeom prst="rect">
            <a:avLst/>
          </a:prstGeom>
          <a:noFill/>
          <a:ln>
            <a:noFill/>
          </a:ln>
        </p:spPr>
        <p:txBody>
          <a:bodyPr anchorCtr="0" anchor="b" bIns="68575" lIns="68575" rIns="68575" wrap="square" tIns="68575"/>
          <a:lstStyle>
            <a:lvl1pPr indent="0" lvl="0" marL="0" marR="0" rtl="0" algn="l">
              <a:lnSpc>
                <a:spcPct val="90000"/>
              </a:lnSpc>
              <a:spcBef>
                <a:spcPts val="0"/>
              </a:spcBef>
              <a:buClr>
                <a:schemeClr val="dk1"/>
              </a:buClr>
              <a:buFont typeface="Calibri"/>
              <a:buNone/>
              <a:defRPr b="0" i="0" sz="45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70" name="Shape 70"/>
          <p:cNvSpPr txBox="1"/>
          <p:nvPr>
            <p:ph idx="1" type="body"/>
          </p:nvPr>
        </p:nvSpPr>
        <p:spPr>
          <a:xfrm>
            <a:off x="623887" y="3442097"/>
            <a:ext cx="7886700" cy="1125300"/>
          </a:xfrm>
          <a:prstGeom prst="rect">
            <a:avLst/>
          </a:prstGeom>
          <a:noFill/>
          <a:ln>
            <a:noFill/>
          </a:ln>
        </p:spPr>
        <p:txBody>
          <a:bodyPr anchorCtr="0" anchor="t" bIns="68575" lIns="68575" rIns="68575" wrap="square" tIns="68575"/>
          <a:lstStyle>
            <a:lvl1pPr indent="0" lvl="0" marL="0" marR="0" rtl="0" algn="l">
              <a:lnSpc>
                <a:spcPct val="90000"/>
              </a:lnSpc>
              <a:spcBef>
                <a:spcPts val="800"/>
              </a:spcBef>
              <a:buClr>
                <a:srgbClr val="888888"/>
              </a:buClr>
              <a:buFont typeface="Arial"/>
              <a:buNone/>
              <a:defRPr b="0" i="0" sz="1800" u="none" cap="none" strike="noStrike">
                <a:solidFill>
                  <a:srgbClr val="888888"/>
                </a:solidFill>
                <a:latin typeface="Calibri"/>
                <a:ea typeface="Calibri"/>
                <a:cs typeface="Calibri"/>
                <a:sym typeface="Calibri"/>
              </a:defRPr>
            </a:lvl1pPr>
            <a:lvl2pPr indent="0" lvl="1" marL="342900" marR="0" rtl="0" algn="l">
              <a:lnSpc>
                <a:spcPct val="90000"/>
              </a:lnSpc>
              <a:spcBef>
                <a:spcPts val="400"/>
              </a:spcBef>
              <a:buClr>
                <a:srgbClr val="888888"/>
              </a:buClr>
              <a:buFont typeface="Arial"/>
              <a:buNone/>
              <a:defRPr b="0" i="0" sz="1500" u="none" cap="none" strike="noStrike">
                <a:solidFill>
                  <a:srgbClr val="888888"/>
                </a:solidFill>
                <a:latin typeface="Calibri"/>
                <a:ea typeface="Calibri"/>
                <a:cs typeface="Calibri"/>
                <a:sym typeface="Calibri"/>
              </a:defRPr>
            </a:lvl2pPr>
            <a:lvl3pPr indent="0" lvl="2" marL="685800" marR="0" rtl="0" algn="l">
              <a:lnSpc>
                <a:spcPct val="90000"/>
              </a:lnSpc>
              <a:spcBef>
                <a:spcPts val="400"/>
              </a:spcBef>
              <a:buClr>
                <a:srgbClr val="888888"/>
              </a:buClr>
              <a:buFont typeface="Arial"/>
              <a:buNone/>
              <a:defRPr b="0" i="0" sz="1400" u="none" cap="none" strike="noStrike">
                <a:solidFill>
                  <a:srgbClr val="888888"/>
                </a:solidFill>
                <a:latin typeface="Calibri"/>
                <a:ea typeface="Calibri"/>
                <a:cs typeface="Calibri"/>
                <a:sym typeface="Calibri"/>
              </a:defRPr>
            </a:lvl3pPr>
            <a:lvl4pPr indent="0" lvl="3" marL="1028700" marR="0" rtl="0" algn="l">
              <a:lnSpc>
                <a:spcPct val="90000"/>
              </a:lnSpc>
              <a:spcBef>
                <a:spcPts val="400"/>
              </a:spcBef>
              <a:buClr>
                <a:srgbClr val="888888"/>
              </a:buClr>
              <a:buFont typeface="Arial"/>
              <a:buNone/>
              <a:defRPr b="0" i="0" sz="1200" u="none" cap="none" strike="noStrike">
                <a:solidFill>
                  <a:srgbClr val="888888"/>
                </a:solidFill>
                <a:latin typeface="Calibri"/>
                <a:ea typeface="Calibri"/>
                <a:cs typeface="Calibri"/>
                <a:sym typeface="Calibri"/>
              </a:defRPr>
            </a:lvl4pPr>
            <a:lvl5pPr indent="0" lvl="4" marL="1371600" marR="0" rtl="0" algn="l">
              <a:lnSpc>
                <a:spcPct val="90000"/>
              </a:lnSpc>
              <a:spcBef>
                <a:spcPts val="400"/>
              </a:spcBef>
              <a:buClr>
                <a:srgbClr val="888888"/>
              </a:buClr>
              <a:buFont typeface="Arial"/>
              <a:buNone/>
              <a:defRPr b="0" i="0" sz="1200" u="none" cap="none" strike="noStrike">
                <a:solidFill>
                  <a:srgbClr val="888888"/>
                </a:solidFill>
                <a:latin typeface="Calibri"/>
                <a:ea typeface="Calibri"/>
                <a:cs typeface="Calibri"/>
                <a:sym typeface="Calibri"/>
              </a:defRPr>
            </a:lvl5pPr>
            <a:lvl6pPr indent="0" lvl="5" marL="1714500" marR="0" rtl="0" algn="l">
              <a:lnSpc>
                <a:spcPct val="90000"/>
              </a:lnSpc>
              <a:spcBef>
                <a:spcPts val="400"/>
              </a:spcBef>
              <a:buClr>
                <a:srgbClr val="888888"/>
              </a:buClr>
              <a:buFont typeface="Arial"/>
              <a:buNone/>
              <a:defRPr b="0" i="0" sz="1200" u="none" cap="none" strike="noStrike">
                <a:solidFill>
                  <a:srgbClr val="888888"/>
                </a:solidFill>
                <a:latin typeface="Calibri"/>
                <a:ea typeface="Calibri"/>
                <a:cs typeface="Calibri"/>
                <a:sym typeface="Calibri"/>
              </a:defRPr>
            </a:lvl6pPr>
            <a:lvl7pPr indent="0" lvl="6" marL="2057400" marR="0" rtl="0" algn="l">
              <a:lnSpc>
                <a:spcPct val="90000"/>
              </a:lnSpc>
              <a:spcBef>
                <a:spcPts val="400"/>
              </a:spcBef>
              <a:buClr>
                <a:srgbClr val="888888"/>
              </a:buClr>
              <a:buFont typeface="Arial"/>
              <a:buNone/>
              <a:defRPr b="0" i="0" sz="1200" u="none" cap="none" strike="noStrike">
                <a:solidFill>
                  <a:srgbClr val="888888"/>
                </a:solidFill>
                <a:latin typeface="Calibri"/>
                <a:ea typeface="Calibri"/>
                <a:cs typeface="Calibri"/>
                <a:sym typeface="Calibri"/>
              </a:defRPr>
            </a:lvl7pPr>
            <a:lvl8pPr indent="0" lvl="7" marL="2400300" marR="0" rtl="0" algn="l">
              <a:lnSpc>
                <a:spcPct val="90000"/>
              </a:lnSpc>
              <a:spcBef>
                <a:spcPts val="400"/>
              </a:spcBef>
              <a:buClr>
                <a:srgbClr val="888888"/>
              </a:buClr>
              <a:buFont typeface="Arial"/>
              <a:buNone/>
              <a:defRPr b="0" i="0" sz="1200" u="none" cap="none" strike="noStrike">
                <a:solidFill>
                  <a:srgbClr val="888888"/>
                </a:solidFill>
                <a:latin typeface="Calibri"/>
                <a:ea typeface="Calibri"/>
                <a:cs typeface="Calibri"/>
                <a:sym typeface="Calibri"/>
              </a:defRPr>
            </a:lvl8pPr>
            <a:lvl9pPr indent="0" lvl="8" marL="2743200" marR="0" rtl="0" algn="l">
              <a:lnSpc>
                <a:spcPct val="90000"/>
              </a:lnSpc>
              <a:spcBef>
                <a:spcPts val="400"/>
              </a:spcBef>
              <a:buClr>
                <a:srgbClr val="888888"/>
              </a:buClr>
              <a:buFont typeface="Arial"/>
              <a:buNone/>
              <a:defRPr b="0" i="0" sz="1200" u="none" cap="none" strike="noStrike">
                <a:solidFill>
                  <a:srgbClr val="888888"/>
                </a:solidFill>
                <a:latin typeface="Calibri"/>
                <a:ea typeface="Calibri"/>
                <a:cs typeface="Calibri"/>
                <a:sym typeface="Calibri"/>
              </a:defRPr>
            </a:lvl9pPr>
          </a:lstStyle>
          <a:p/>
        </p:txBody>
      </p:sp>
      <p:sp>
        <p:nvSpPr>
          <p:cNvPr id="71" name="Shape 71"/>
          <p:cNvSpPr txBox="1"/>
          <p:nvPr>
            <p:ph idx="10" type="dt"/>
          </p:nvPr>
        </p:nvSpPr>
        <p:spPr>
          <a:xfrm>
            <a:off x="628650" y="4767262"/>
            <a:ext cx="2057400" cy="273900"/>
          </a:xfrm>
          <a:prstGeom prst="rect">
            <a:avLst/>
          </a:prstGeom>
          <a:noFill/>
          <a:ln>
            <a:noFill/>
          </a:ln>
        </p:spPr>
        <p:txBody>
          <a:bodyPr anchorCtr="0" anchor="ctr" bIns="68575" lIns="68575" rIns="68575" wrap="square" tIns="68575"/>
          <a:lstStyle>
            <a:lvl1pPr indent="0" lvl="0" marL="0" marR="0" rtl="0" algn="l">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028950" y="4767262"/>
            <a:ext cx="3086100" cy="273900"/>
          </a:xfrm>
          <a:prstGeom prst="rect">
            <a:avLst/>
          </a:prstGeom>
          <a:noFill/>
          <a:ln>
            <a:noFill/>
          </a:ln>
        </p:spPr>
        <p:txBody>
          <a:bodyPr anchorCtr="0" anchor="ctr" bIns="68575" lIns="68575" rIns="68575" wrap="square" tIns="68575"/>
          <a:lstStyle>
            <a:lvl1pPr indent="0" lvl="0" marL="0" marR="0" rtl="0" algn="ctr">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6457950" y="4767262"/>
            <a:ext cx="2057400" cy="273900"/>
          </a:xfrm>
          <a:prstGeom prst="rect">
            <a:avLst/>
          </a:prstGeom>
          <a:noFill/>
          <a:ln>
            <a:noFill/>
          </a:ln>
        </p:spPr>
        <p:txBody>
          <a:bodyPr anchorCtr="0" anchor="ctr" bIns="34275" lIns="68575" rIns="68575" wrap="square" tIns="34275">
            <a:noAutofit/>
          </a:bodyPr>
          <a:lstStyle/>
          <a:p>
            <a:pPr indent="0" lvl="0" marL="0" marR="0" rtl="0" algn="r">
              <a:spcBef>
                <a:spcPts val="0"/>
              </a:spcBef>
              <a:buSzPct val="25000"/>
              <a:buNone/>
            </a:pPr>
            <a:fld id="{00000000-1234-1234-1234-123412341234}" type="slidenum">
              <a:rPr lang="es-419" sz="900">
                <a:solidFill>
                  <a:srgbClr val="888888"/>
                </a:solidFill>
                <a:latin typeface="Calibri"/>
                <a:ea typeface="Calibri"/>
                <a:cs typeface="Calibri"/>
                <a:sym typeface="Calibri"/>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74" name="Shape 74"/>
        <p:cNvGrpSpPr/>
        <p:nvPr/>
      </p:nvGrpSpPr>
      <p:grpSpPr>
        <a:xfrm>
          <a:off x="0" y="0"/>
          <a:ext cx="0" cy="0"/>
          <a:chOff x="0" y="0"/>
          <a:chExt cx="0" cy="0"/>
        </a:xfrm>
      </p:grpSpPr>
      <p:sp>
        <p:nvSpPr>
          <p:cNvPr id="75" name="Shape 75"/>
          <p:cNvSpPr txBox="1"/>
          <p:nvPr>
            <p:ph type="title"/>
          </p:nvPr>
        </p:nvSpPr>
        <p:spPr>
          <a:xfrm>
            <a:off x="628650" y="273843"/>
            <a:ext cx="7886700" cy="994200"/>
          </a:xfrm>
          <a:prstGeom prst="rect">
            <a:avLst/>
          </a:prstGeom>
          <a:noFill/>
          <a:ln>
            <a:noFill/>
          </a:ln>
        </p:spPr>
        <p:txBody>
          <a:bodyPr anchorCtr="0" anchor="ctr" bIns="68575" lIns="68575" rIns="68575" wrap="square" tIns="6857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76" name="Shape 76"/>
          <p:cNvSpPr txBox="1"/>
          <p:nvPr>
            <p:ph idx="1" type="body"/>
          </p:nvPr>
        </p:nvSpPr>
        <p:spPr>
          <a:xfrm>
            <a:off x="628650" y="1369218"/>
            <a:ext cx="3886200" cy="3263400"/>
          </a:xfrm>
          <a:prstGeom prst="rect">
            <a:avLst/>
          </a:prstGeom>
          <a:noFill/>
          <a:ln>
            <a:noFill/>
          </a:ln>
        </p:spPr>
        <p:txBody>
          <a:bodyPr anchorCtr="0" anchor="t" bIns="68575" lIns="68575" rIns="68575" wrap="square"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77" name="Shape 77"/>
          <p:cNvSpPr txBox="1"/>
          <p:nvPr>
            <p:ph idx="2" type="body"/>
          </p:nvPr>
        </p:nvSpPr>
        <p:spPr>
          <a:xfrm>
            <a:off x="4629150" y="1369218"/>
            <a:ext cx="3886200" cy="3263400"/>
          </a:xfrm>
          <a:prstGeom prst="rect">
            <a:avLst/>
          </a:prstGeom>
          <a:noFill/>
          <a:ln>
            <a:noFill/>
          </a:ln>
        </p:spPr>
        <p:txBody>
          <a:bodyPr anchorCtr="0" anchor="t" bIns="68575" lIns="68575" rIns="68575" wrap="square"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78" name="Shape 78"/>
          <p:cNvSpPr txBox="1"/>
          <p:nvPr>
            <p:ph idx="10" type="dt"/>
          </p:nvPr>
        </p:nvSpPr>
        <p:spPr>
          <a:xfrm>
            <a:off x="628650" y="4767262"/>
            <a:ext cx="2057400" cy="273900"/>
          </a:xfrm>
          <a:prstGeom prst="rect">
            <a:avLst/>
          </a:prstGeom>
          <a:noFill/>
          <a:ln>
            <a:noFill/>
          </a:ln>
        </p:spPr>
        <p:txBody>
          <a:bodyPr anchorCtr="0" anchor="ctr" bIns="68575" lIns="68575" rIns="68575" wrap="square" tIns="68575"/>
          <a:lstStyle>
            <a:lvl1pPr indent="0" lvl="0" marL="0" marR="0" rtl="0" algn="l">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79" name="Shape 79"/>
          <p:cNvSpPr txBox="1"/>
          <p:nvPr>
            <p:ph idx="11" type="ftr"/>
          </p:nvPr>
        </p:nvSpPr>
        <p:spPr>
          <a:xfrm>
            <a:off x="3028950" y="4767262"/>
            <a:ext cx="3086100" cy="273900"/>
          </a:xfrm>
          <a:prstGeom prst="rect">
            <a:avLst/>
          </a:prstGeom>
          <a:noFill/>
          <a:ln>
            <a:noFill/>
          </a:ln>
        </p:spPr>
        <p:txBody>
          <a:bodyPr anchorCtr="0" anchor="ctr" bIns="68575" lIns="68575" rIns="68575" wrap="square" tIns="68575"/>
          <a:lstStyle>
            <a:lvl1pPr indent="0" lvl="0" marL="0" marR="0" rtl="0" algn="ctr">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80" name="Shape 80"/>
          <p:cNvSpPr txBox="1"/>
          <p:nvPr>
            <p:ph idx="12" type="sldNum"/>
          </p:nvPr>
        </p:nvSpPr>
        <p:spPr>
          <a:xfrm>
            <a:off x="6457950" y="4767262"/>
            <a:ext cx="2057400" cy="273900"/>
          </a:xfrm>
          <a:prstGeom prst="rect">
            <a:avLst/>
          </a:prstGeom>
          <a:noFill/>
          <a:ln>
            <a:noFill/>
          </a:ln>
        </p:spPr>
        <p:txBody>
          <a:bodyPr anchorCtr="0" anchor="ctr" bIns="34275" lIns="68575" rIns="68575" wrap="square" tIns="34275">
            <a:noAutofit/>
          </a:bodyPr>
          <a:lstStyle/>
          <a:p>
            <a:pPr indent="0" lvl="0" marL="0" marR="0" rtl="0" algn="r">
              <a:spcBef>
                <a:spcPts val="0"/>
              </a:spcBef>
              <a:buSzPct val="25000"/>
              <a:buNone/>
            </a:pPr>
            <a:fld id="{00000000-1234-1234-1234-123412341234}" type="slidenum">
              <a:rPr lang="es-419" sz="900">
                <a:solidFill>
                  <a:srgbClr val="888888"/>
                </a:solidFill>
                <a:latin typeface="Calibri"/>
                <a:ea typeface="Calibri"/>
                <a:cs typeface="Calibri"/>
                <a:sym typeface="Calibri"/>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81" name="Shape 81"/>
        <p:cNvGrpSpPr/>
        <p:nvPr/>
      </p:nvGrpSpPr>
      <p:grpSpPr>
        <a:xfrm>
          <a:off x="0" y="0"/>
          <a:ext cx="0" cy="0"/>
          <a:chOff x="0" y="0"/>
          <a:chExt cx="0" cy="0"/>
        </a:xfrm>
      </p:grpSpPr>
      <p:sp>
        <p:nvSpPr>
          <p:cNvPr id="82" name="Shape 82"/>
          <p:cNvSpPr txBox="1"/>
          <p:nvPr>
            <p:ph type="title"/>
          </p:nvPr>
        </p:nvSpPr>
        <p:spPr>
          <a:xfrm>
            <a:off x="629840" y="273843"/>
            <a:ext cx="7886700" cy="994200"/>
          </a:xfrm>
          <a:prstGeom prst="rect">
            <a:avLst/>
          </a:prstGeom>
          <a:noFill/>
          <a:ln>
            <a:noFill/>
          </a:ln>
        </p:spPr>
        <p:txBody>
          <a:bodyPr anchorCtr="0" anchor="ctr" bIns="68575" lIns="68575" rIns="68575" wrap="square" tIns="6857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83" name="Shape 83"/>
          <p:cNvSpPr txBox="1"/>
          <p:nvPr>
            <p:ph idx="1" type="body"/>
          </p:nvPr>
        </p:nvSpPr>
        <p:spPr>
          <a:xfrm>
            <a:off x="629840" y="1260872"/>
            <a:ext cx="3868500" cy="617999"/>
          </a:xfrm>
          <a:prstGeom prst="rect">
            <a:avLst/>
          </a:prstGeom>
          <a:noFill/>
          <a:ln>
            <a:noFill/>
          </a:ln>
        </p:spPr>
        <p:txBody>
          <a:bodyPr anchorCtr="0" anchor="b" bIns="68575" lIns="68575" rIns="68575" wrap="square" tIns="68575"/>
          <a:lstStyle>
            <a:lvl1pPr indent="0" lvl="0" marL="0" marR="0" rtl="0" algn="l">
              <a:lnSpc>
                <a:spcPct val="90000"/>
              </a:lnSpc>
              <a:spcBef>
                <a:spcPts val="800"/>
              </a:spcBef>
              <a:buClr>
                <a:schemeClr val="dk1"/>
              </a:buClr>
              <a:buFont typeface="Arial"/>
              <a:buNone/>
              <a:defRPr b="1" i="0" sz="1800" u="none" cap="none" strike="noStrike">
                <a:solidFill>
                  <a:schemeClr val="dk1"/>
                </a:solidFill>
                <a:latin typeface="Calibri"/>
                <a:ea typeface="Calibri"/>
                <a:cs typeface="Calibri"/>
                <a:sym typeface="Calibri"/>
              </a:defRPr>
            </a:lvl1pPr>
            <a:lvl2pPr indent="0" lvl="1" marL="342900" marR="0" rtl="0" algn="l">
              <a:lnSpc>
                <a:spcPct val="90000"/>
              </a:lnSpc>
              <a:spcBef>
                <a:spcPts val="400"/>
              </a:spcBef>
              <a:buClr>
                <a:schemeClr val="dk1"/>
              </a:buClr>
              <a:buFont typeface="Arial"/>
              <a:buNone/>
              <a:defRPr b="1" i="0" sz="1500" u="none" cap="none" strike="noStrike">
                <a:solidFill>
                  <a:schemeClr val="dk1"/>
                </a:solidFill>
                <a:latin typeface="Calibri"/>
                <a:ea typeface="Calibri"/>
                <a:cs typeface="Calibri"/>
                <a:sym typeface="Calibri"/>
              </a:defRPr>
            </a:lvl2pPr>
            <a:lvl3pPr indent="0" lvl="2" marL="685800" marR="0" rtl="0" algn="l">
              <a:lnSpc>
                <a:spcPct val="90000"/>
              </a:lnSpc>
              <a:spcBef>
                <a:spcPts val="400"/>
              </a:spcBef>
              <a:buClr>
                <a:schemeClr val="dk1"/>
              </a:buClr>
              <a:buFont typeface="Arial"/>
              <a:buNone/>
              <a:defRPr b="1" i="0" sz="1400" u="none" cap="none" strike="noStrike">
                <a:solidFill>
                  <a:schemeClr val="dk1"/>
                </a:solidFill>
                <a:latin typeface="Calibri"/>
                <a:ea typeface="Calibri"/>
                <a:cs typeface="Calibri"/>
                <a:sym typeface="Calibri"/>
              </a:defRPr>
            </a:lvl3pPr>
            <a:lvl4pPr indent="0" lvl="3" marL="10287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4pPr>
            <a:lvl5pPr indent="0" lvl="4" marL="13716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5pPr>
            <a:lvl6pPr indent="0" lvl="5" marL="17145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6pPr>
            <a:lvl7pPr indent="0" lvl="6" marL="20574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7pPr>
            <a:lvl8pPr indent="0" lvl="7" marL="24003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8pPr>
            <a:lvl9pPr indent="0" lvl="8" marL="27432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9pPr>
          </a:lstStyle>
          <a:p/>
        </p:txBody>
      </p:sp>
      <p:sp>
        <p:nvSpPr>
          <p:cNvPr id="84" name="Shape 84"/>
          <p:cNvSpPr txBox="1"/>
          <p:nvPr>
            <p:ph idx="2" type="body"/>
          </p:nvPr>
        </p:nvSpPr>
        <p:spPr>
          <a:xfrm>
            <a:off x="629840" y="1878806"/>
            <a:ext cx="3868500" cy="2763300"/>
          </a:xfrm>
          <a:prstGeom prst="rect">
            <a:avLst/>
          </a:prstGeom>
          <a:noFill/>
          <a:ln>
            <a:noFill/>
          </a:ln>
        </p:spPr>
        <p:txBody>
          <a:bodyPr anchorCtr="0" anchor="t" bIns="68575" lIns="68575" rIns="68575" wrap="square"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85" name="Shape 85"/>
          <p:cNvSpPr txBox="1"/>
          <p:nvPr>
            <p:ph idx="3" type="body"/>
          </p:nvPr>
        </p:nvSpPr>
        <p:spPr>
          <a:xfrm>
            <a:off x="4629150" y="1260872"/>
            <a:ext cx="3887400" cy="617999"/>
          </a:xfrm>
          <a:prstGeom prst="rect">
            <a:avLst/>
          </a:prstGeom>
          <a:noFill/>
          <a:ln>
            <a:noFill/>
          </a:ln>
        </p:spPr>
        <p:txBody>
          <a:bodyPr anchorCtr="0" anchor="b" bIns="68575" lIns="68575" rIns="68575" wrap="square" tIns="68575"/>
          <a:lstStyle>
            <a:lvl1pPr indent="0" lvl="0" marL="0" marR="0" rtl="0" algn="l">
              <a:lnSpc>
                <a:spcPct val="90000"/>
              </a:lnSpc>
              <a:spcBef>
                <a:spcPts val="800"/>
              </a:spcBef>
              <a:buClr>
                <a:schemeClr val="dk1"/>
              </a:buClr>
              <a:buFont typeface="Arial"/>
              <a:buNone/>
              <a:defRPr b="1" i="0" sz="1800" u="none" cap="none" strike="noStrike">
                <a:solidFill>
                  <a:schemeClr val="dk1"/>
                </a:solidFill>
                <a:latin typeface="Calibri"/>
                <a:ea typeface="Calibri"/>
                <a:cs typeface="Calibri"/>
                <a:sym typeface="Calibri"/>
              </a:defRPr>
            </a:lvl1pPr>
            <a:lvl2pPr indent="0" lvl="1" marL="342900" marR="0" rtl="0" algn="l">
              <a:lnSpc>
                <a:spcPct val="90000"/>
              </a:lnSpc>
              <a:spcBef>
                <a:spcPts val="400"/>
              </a:spcBef>
              <a:buClr>
                <a:schemeClr val="dk1"/>
              </a:buClr>
              <a:buFont typeface="Arial"/>
              <a:buNone/>
              <a:defRPr b="1" i="0" sz="1500" u="none" cap="none" strike="noStrike">
                <a:solidFill>
                  <a:schemeClr val="dk1"/>
                </a:solidFill>
                <a:latin typeface="Calibri"/>
                <a:ea typeface="Calibri"/>
                <a:cs typeface="Calibri"/>
                <a:sym typeface="Calibri"/>
              </a:defRPr>
            </a:lvl2pPr>
            <a:lvl3pPr indent="0" lvl="2" marL="685800" marR="0" rtl="0" algn="l">
              <a:lnSpc>
                <a:spcPct val="90000"/>
              </a:lnSpc>
              <a:spcBef>
                <a:spcPts val="400"/>
              </a:spcBef>
              <a:buClr>
                <a:schemeClr val="dk1"/>
              </a:buClr>
              <a:buFont typeface="Arial"/>
              <a:buNone/>
              <a:defRPr b="1" i="0" sz="1400" u="none" cap="none" strike="noStrike">
                <a:solidFill>
                  <a:schemeClr val="dk1"/>
                </a:solidFill>
                <a:latin typeface="Calibri"/>
                <a:ea typeface="Calibri"/>
                <a:cs typeface="Calibri"/>
                <a:sym typeface="Calibri"/>
              </a:defRPr>
            </a:lvl3pPr>
            <a:lvl4pPr indent="0" lvl="3" marL="10287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4pPr>
            <a:lvl5pPr indent="0" lvl="4" marL="13716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5pPr>
            <a:lvl6pPr indent="0" lvl="5" marL="17145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6pPr>
            <a:lvl7pPr indent="0" lvl="6" marL="20574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7pPr>
            <a:lvl8pPr indent="0" lvl="7" marL="24003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8pPr>
            <a:lvl9pPr indent="0" lvl="8" marL="27432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9pPr>
          </a:lstStyle>
          <a:p/>
        </p:txBody>
      </p:sp>
      <p:sp>
        <p:nvSpPr>
          <p:cNvPr id="86" name="Shape 86"/>
          <p:cNvSpPr txBox="1"/>
          <p:nvPr>
            <p:ph idx="4" type="body"/>
          </p:nvPr>
        </p:nvSpPr>
        <p:spPr>
          <a:xfrm>
            <a:off x="4629150" y="1878806"/>
            <a:ext cx="3887400" cy="2763300"/>
          </a:xfrm>
          <a:prstGeom prst="rect">
            <a:avLst/>
          </a:prstGeom>
          <a:noFill/>
          <a:ln>
            <a:noFill/>
          </a:ln>
        </p:spPr>
        <p:txBody>
          <a:bodyPr anchorCtr="0" anchor="t" bIns="68575" lIns="68575" rIns="68575" wrap="square"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87" name="Shape 87"/>
          <p:cNvSpPr txBox="1"/>
          <p:nvPr>
            <p:ph idx="10" type="dt"/>
          </p:nvPr>
        </p:nvSpPr>
        <p:spPr>
          <a:xfrm>
            <a:off x="628650" y="4767262"/>
            <a:ext cx="2057400" cy="273900"/>
          </a:xfrm>
          <a:prstGeom prst="rect">
            <a:avLst/>
          </a:prstGeom>
          <a:noFill/>
          <a:ln>
            <a:noFill/>
          </a:ln>
        </p:spPr>
        <p:txBody>
          <a:bodyPr anchorCtr="0" anchor="ctr" bIns="68575" lIns="68575" rIns="68575" wrap="square" tIns="68575"/>
          <a:lstStyle>
            <a:lvl1pPr indent="0" lvl="0" marL="0" marR="0" rtl="0" algn="l">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88" name="Shape 88"/>
          <p:cNvSpPr txBox="1"/>
          <p:nvPr>
            <p:ph idx="11" type="ftr"/>
          </p:nvPr>
        </p:nvSpPr>
        <p:spPr>
          <a:xfrm>
            <a:off x="3028950" y="4767262"/>
            <a:ext cx="3086100" cy="273900"/>
          </a:xfrm>
          <a:prstGeom prst="rect">
            <a:avLst/>
          </a:prstGeom>
          <a:noFill/>
          <a:ln>
            <a:noFill/>
          </a:ln>
        </p:spPr>
        <p:txBody>
          <a:bodyPr anchorCtr="0" anchor="ctr" bIns="68575" lIns="68575" rIns="68575" wrap="square" tIns="68575"/>
          <a:lstStyle>
            <a:lvl1pPr indent="0" lvl="0" marL="0" marR="0" rtl="0" algn="ctr">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89" name="Shape 89"/>
          <p:cNvSpPr txBox="1"/>
          <p:nvPr>
            <p:ph idx="12" type="sldNum"/>
          </p:nvPr>
        </p:nvSpPr>
        <p:spPr>
          <a:xfrm>
            <a:off x="6457950" y="4767262"/>
            <a:ext cx="2057400" cy="273900"/>
          </a:xfrm>
          <a:prstGeom prst="rect">
            <a:avLst/>
          </a:prstGeom>
          <a:noFill/>
          <a:ln>
            <a:noFill/>
          </a:ln>
        </p:spPr>
        <p:txBody>
          <a:bodyPr anchorCtr="0" anchor="ctr" bIns="34275" lIns="68575" rIns="68575" wrap="square" tIns="34275">
            <a:noAutofit/>
          </a:bodyPr>
          <a:lstStyle/>
          <a:p>
            <a:pPr indent="0" lvl="0" marL="0" marR="0" rtl="0" algn="r">
              <a:spcBef>
                <a:spcPts val="0"/>
              </a:spcBef>
              <a:buSzPct val="25000"/>
              <a:buNone/>
            </a:pPr>
            <a:fld id="{00000000-1234-1234-1234-123412341234}" type="slidenum">
              <a:rPr lang="es-419" sz="900">
                <a:solidFill>
                  <a:srgbClr val="888888"/>
                </a:solidFill>
                <a:latin typeface="Calibri"/>
                <a:ea typeface="Calibri"/>
                <a:cs typeface="Calibri"/>
                <a:sym typeface="Calibri"/>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90" name="Shape 90"/>
        <p:cNvGrpSpPr/>
        <p:nvPr/>
      </p:nvGrpSpPr>
      <p:grpSpPr>
        <a:xfrm>
          <a:off x="0" y="0"/>
          <a:ext cx="0" cy="0"/>
          <a:chOff x="0" y="0"/>
          <a:chExt cx="0" cy="0"/>
        </a:xfrm>
      </p:grpSpPr>
      <p:sp>
        <p:nvSpPr>
          <p:cNvPr id="91" name="Shape 91"/>
          <p:cNvSpPr txBox="1"/>
          <p:nvPr>
            <p:ph type="title"/>
          </p:nvPr>
        </p:nvSpPr>
        <p:spPr>
          <a:xfrm>
            <a:off x="628650" y="273843"/>
            <a:ext cx="7886700" cy="994200"/>
          </a:xfrm>
          <a:prstGeom prst="rect">
            <a:avLst/>
          </a:prstGeom>
          <a:noFill/>
          <a:ln>
            <a:noFill/>
          </a:ln>
        </p:spPr>
        <p:txBody>
          <a:bodyPr anchorCtr="0" anchor="ctr" bIns="68575" lIns="68575" rIns="68575" wrap="square" tIns="6857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92" name="Shape 92"/>
          <p:cNvSpPr txBox="1"/>
          <p:nvPr>
            <p:ph idx="10" type="dt"/>
          </p:nvPr>
        </p:nvSpPr>
        <p:spPr>
          <a:xfrm>
            <a:off x="628650" y="4767262"/>
            <a:ext cx="2057400" cy="273900"/>
          </a:xfrm>
          <a:prstGeom prst="rect">
            <a:avLst/>
          </a:prstGeom>
          <a:noFill/>
          <a:ln>
            <a:noFill/>
          </a:ln>
        </p:spPr>
        <p:txBody>
          <a:bodyPr anchorCtr="0" anchor="ctr" bIns="68575" lIns="68575" rIns="68575" wrap="square" tIns="68575"/>
          <a:lstStyle>
            <a:lvl1pPr indent="0" lvl="0" marL="0" marR="0" rtl="0" algn="l">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93" name="Shape 93"/>
          <p:cNvSpPr txBox="1"/>
          <p:nvPr>
            <p:ph idx="11" type="ftr"/>
          </p:nvPr>
        </p:nvSpPr>
        <p:spPr>
          <a:xfrm>
            <a:off x="3028950" y="4767262"/>
            <a:ext cx="3086100" cy="273900"/>
          </a:xfrm>
          <a:prstGeom prst="rect">
            <a:avLst/>
          </a:prstGeom>
          <a:noFill/>
          <a:ln>
            <a:noFill/>
          </a:ln>
        </p:spPr>
        <p:txBody>
          <a:bodyPr anchorCtr="0" anchor="ctr" bIns="68575" lIns="68575" rIns="68575" wrap="square" tIns="68575"/>
          <a:lstStyle>
            <a:lvl1pPr indent="0" lvl="0" marL="0" marR="0" rtl="0" algn="ctr">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94" name="Shape 94"/>
          <p:cNvSpPr txBox="1"/>
          <p:nvPr>
            <p:ph idx="12" type="sldNum"/>
          </p:nvPr>
        </p:nvSpPr>
        <p:spPr>
          <a:xfrm>
            <a:off x="6457950" y="4767262"/>
            <a:ext cx="2057400" cy="273900"/>
          </a:xfrm>
          <a:prstGeom prst="rect">
            <a:avLst/>
          </a:prstGeom>
          <a:noFill/>
          <a:ln>
            <a:noFill/>
          </a:ln>
        </p:spPr>
        <p:txBody>
          <a:bodyPr anchorCtr="0" anchor="ctr" bIns="34275" lIns="68575" rIns="68575" wrap="square" tIns="34275">
            <a:noAutofit/>
          </a:bodyPr>
          <a:lstStyle/>
          <a:p>
            <a:pPr indent="0" lvl="0" marL="0" marR="0" rtl="0" algn="r">
              <a:spcBef>
                <a:spcPts val="0"/>
              </a:spcBef>
              <a:buSzPct val="25000"/>
              <a:buNone/>
            </a:pPr>
            <a:fld id="{00000000-1234-1234-1234-123412341234}" type="slidenum">
              <a:rPr lang="es-419" sz="900">
                <a:solidFill>
                  <a:srgbClr val="888888"/>
                </a:solidFill>
                <a:latin typeface="Calibri"/>
                <a:ea typeface="Calibri"/>
                <a:cs typeface="Calibri"/>
                <a:sym typeface="Calibri"/>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95" name="Shape 95"/>
        <p:cNvGrpSpPr/>
        <p:nvPr/>
      </p:nvGrpSpPr>
      <p:grpSpPr>
        <a:xfrm>
          <a:off x="0" y="0"/>
          <a:ext cx="0" cy="0"/>
          <a:chOff x="0" y="0"/>
          <a:chExt cx="0" cy="0"/>
        </a:xfrm>
      </p:grpSpPr>
      <p:sp>
        <p:nvSpPr>
          <p:cNvPr id="96" name="Shape 96"/>
          <p:cNvSpPr txBox="1"/>
          <p:nvPr>
            <p:ph idx="10" type="dt"/>
          </p:nvPr>
        </p:nvSpPr>
        <p:spPr>
          <a:xfrm>
            <a:off x="628650" y="4767262"/>
            <a:ext cx="2057400" cy="273900"/>
          </a:xfrm>
          <a:prstGeom prst="rect">
            <a:avLst/>
          </a:prstGeom>
          <a:noFill/>
          <a:ln>
            <a:noFill/>
          </a:ln>
        </p:spPr>
        <p:txBody>
          <a:bodyPr anchorCtr="0" anchor="ctr" bIns="68575" lIns="68575" rIns="68575" wrap="square" tIns="68575"/>
          <a:lstStyle>
            <a:lvl1pPr indent="0" lvl="0" marL="0" marR="0" rtl="0" algn="l">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97" name="Shape 97"/>
          <p:cNvSpPr txBox="1"/>
          <p:nvPr>
            <p:ph idx="11" type="ftr"/>
          </p:nvPr>
        </p:nvSpPr>
        <p:spPr>
          <a:xfrm>
            <a:off x="3028950" y="4767262"/>
            <a:ext cx="3086100" cy="273900"/>
          </a:xfrm>
          <a:prstGeom prst="rect">
            <a:avLst/>
          </a:prstGeom>
          <a:noFill/>
          <a:ln>
            <a:noFill/>
          </a:ln>
        </p:spPr>
        <p:txBody>
          <a:bodyPr anchorCtr="0" anchor="ctr" bIns="68575" lIns="68575" rIns="68575" wrap="square" tIns="68575"/>
          <a:lstStyle>
            <a:lvl1pPr indent="0" lvl="0" marL="0" marR="0" rtl="0" algn="ctr">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98" name="Shape 98"/>
          <p:cNvSpPr txBox="1"/>
          <p:nvPr>
            <p:ph idx="12" type="sldNum"/>
          </p:nvPr>
        </p:nvSpPr>
        <p:spPr>
          <a:xfrm>
            <a:off x="6457950" y="4767262"/>
            <a:ext cx="2057400" cy="273900"/>
          </a:xfrm>
          <a:prstGeom prst="rect">
            <a:avLst/>
          </a:prstGeom>
          <a:noFill/>
          <a:ln>
            <a:noFill/>
          </a:ln>
        </p:spPr>
        <p:txBody>
          <a:bodyPr anchorCtr="0" anchor="ctr" bIns="34275" lIns="68575" rIns="68575" wrap="square" tIns="34275">
            <a:noAutofit/>
          </a:bodyPr>
          <a:lstStyle/>
          <a:p>
            <a:pPr indent="0" lvl="0" marL="0" marR="0" rtl="0" algn="r">
              <a:spcBef>
                <a:spcPts val="0"/>
              </a:spcBef>
              <a:buSzPct val="25000"/>
              <a:buNone/>
            </a:pPr>
            <a:fld id="{00000000-1234-1234-1234-123412341234}" type="slidenum">
              <a:rPr lang="es-419" sz="900">
                <a:solidFill>
                  <a:srgbClr val="888888"/>
                </a:solidFill>
                <a:latin typeface="Calibri"/>
                <a:ea typeface="Calibri"/>
                <a:cs typeface="Calibri"/>
                <a:sym typeface="Calibri"/>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99" name="Shape 99"/>
        <p:cNvGrpSpPr/>
        <p:nvPr/>
      </p:nvGrpSpPr>
      <p:grpSpPr>
        <a:xfrm>
          <a:off x="0" y="0"/>
          <a:ext cx="0" cy="0"/>
          <a:chOff x="0" y="0"/>
          <a:chExt cx="0" cy="0"/>
        </a:xfrm>
      </p:grpSpPr>
      <p:sp>
        <p:nvSpPr>
          <p:cNvPr id="100" name="Shape 100"/>
          <p:cNvSpPr txBox="1"/>
          <p:nvPr>
            <p:ph type="title"/>
          </p:nvPr>
        </p:nvSpPr>
        <p:spPr>
          <a:xfrm>
            <a:off x="629840" y="342900"/>
            <a:ext cx="2949000" cy="1200300"/>
          </a:xfrm>
          <a:prstGeom prst="rect">
            <a:avLst/>
          </a:prstGeom>
          <a:noFill/>
          <a:ln>
            <a:noFill/>
          </a:ln>
        </p:spPr>
        <p:txBody>
          <a:bodyPr anchorCtr="0" anchor="b" bIns="68575" lIns="68575" rIns="68575" wrap="square" tIns="68575"/>
          <a:lstStyle>
            <a:lvl1pPr indent="0" lvl="0" marL="0" marR="0" rtl="0" algn="l">
              <a:lnSpc>
                <a:spcPct val="90000"/>
              </a:lnSpc>
              <a:spcBef>
                <a:spcPts val="0"/>
              </a:spcBef>
              <a:buClr>
                <a:schemeClr val="dk1"/>
              </a:buClr>
              <a:buFont typeface="Calibri"/>
              <a:buNone/>
              <a:defRPr b="0" i="0" sz="24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101" name="Shape 101"/>
          <p:cNvSpPr txBox="1"/>
          <p:nvPr>
            <p:ph idx="1" type="body"/>
          </p:nvPr>
        </p:nvSpPr>
        <p:spPr>
          <a:xfrm>
            <a:off x="3887390" y="740568"/>
            <a:ext cx="4629300" cy="3655200"/>
          </a:xfrm>
          <a:prstGeom prst="rect">
            <a:avLst/>
          </a:prstGeom>
          <a:noFill/>
          <a:ln>
            <a:noFill/>
          </a:ln>
        </p:spPr>
        <p:txBody>
          <a:bodyPr anchorCtr="0" anchor="t" bIns="68575" lIns="68575" rIns="68575" wrap="square" tIns="68575"/>
          <a:lstStyle>
            <a:lvl1pPr indent="-25400" lvl="0" marL="177800" marR="0" rtl="0" algn="l">
              <a:lnSpc>
                <a:spcPct val="90000"/>
              </a:lnSpc>
              <a:spcBef>
                <a:spcPts val="8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38100" lvl="1" marL="520700" marR="0" rtl="0" algn="l">
              <a:lnSpc>
                <a:spcPct val="90000"/>
              </a:lnSpc>
              <a:spcBef>
                <a:spcPts val="4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2pPr>
            <a:lvl3pPr indent="-63500" lvl="2" marL="8636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76200" lvl="3" marL="12065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4pPr>
            <a:lvl5pPr indent="-76200" lvl="4" marL="15494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5pPr>
            <a:lvl6pPr indent="-76200" lvl="5" marL="18923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6pPr>
            <a:lvl7pPr indent="-76200" lvl="6" marL="22352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7pPr>
            <a:lvl8pPr indent="-76200" lvl="7" marL="25781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8pPr>
            <a:lvl9pPr indent="-76200" lvl="8" marL="29210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9pPr>
          </a:lstStyle>
          <a:p/>
        </p:txBody>
      </p:sp>
      <p:sp>
        <p:nvSpPr>
          <p:cNvPr id="102" name="Shape 102"/>
          <p:cNvSpPr txBox="1"/>
          <p:nvPr>
            <p:ph idx="2" type="body"/>
          </p:nvPr>
        </p:nvSpPr>
        <p:spPr>
          <a:xfrm>
            <a:off x="629840" y="1543050"/>
            <a:ext cx="2949000" cy="2858700"/>
          </a:xfrm>
          <a:prstGeom prst="rect">
            <a:avLst/>
          </a:prstGeom>
          <a:noFill/>
          <a:ln>
            <a:noFill/>
          </a:ln>
        </p:spPr>
        <p:txBody>
          <a:bodyPr anchorCtr="0" anchor="t" bIns="68575" lIns="68575" rIns="68575" wrap="square" tIns="68575"/>
          <a:lstStyle>
            <a:lvl1pPr indent="0" lvl="0" marL="0" marR="0" rtl="0" algn="l">
              <a:lnSpc>
                <a:spcPct val="90000"/>
              </a:lnSpc>
              <a:spcBef>
                <a:spcPts val="800"/>
              </a:spcBef>
              <a:buClr>
                <a:schemeClr val="dk1"/>
              </a:buClr>
              <a:buFont typeface="Arial"/>
              <a:buNone/>
              <a:defRPr b="0" i="0" sz="1200" u="none" cap="none" strike="noStrike">
                <a:solidFill>
                  <a:schemeClr val="dk1"/>
                </a:solidFill>
                <a:latin typeface="Calibri"/>
                <a:ea typeface="Calibri"/>
                <a:cs typeface="Calibri"/>
                <a:sym typeface="Calibri"/>
              </a:defRPr>
            </a:lvl1pPr>
            <a:lvl2pPr indent="0" lvl="1" marL="342900" marR="0" rtl="0" algn="l">
              <a:lnSpc>
                <a:spcPct val="90000"/>
              </a:lnSpc>
              <a:spcBef>
                <a:spcPts val="400"/>
              </a:spcBef>
              <a:buClr>
                <a:schemeClr val="dk1"/>
              </a:buClr>
              <a:buFont typeface="Arial"/>
              <a:buNone/>
              <a:defRPr b="0" i="0" sz="1100" u="none" cap="none" strike="noStrike">
                <a:solidFill>
                  <a:schemeClr val="dk1"/>
                </a:solidFill>
                <a:latin typeface="Calibri"/>
                <a:ea typeface="Calibri"/>
                <a:cs typeface="Calibri"/>
                <a:sym typeface="Calibri"/>
              </a:defRPr>
            </a:lvl2pPr>
            <a:lvl3pPr indent="0" lvl="2" marL="685800" marR="0" rtl="0" algn="l">
              <a:lnSpc>
                <a:spcPct val="90000"/>
              </a:lnSpc>
              <a:spcBef>
                <a:spcPts val="400"/>
              </a:spcBef>
              <a:buClr>
                <a:schemeClr val="dk1"/>
              </a:buClr>
              <a:buFont typeface="Arial"/>
              <a:buNone/>
              <a:defRPr b="0" i="0" sz="900" u="none" cap="none" strike="noStrike">
                <a:solidFill>
                  <a:schemeClr val="dk1"/>
                </a:solidFill>
                <a:latin typeface="Calibri"/>
                <a:ea typeface="Calibri"/>
                <a:cs typeface="Calibri"/>
                <a:sym typeface="Calibri"/>
              </a:defRPr>
            </a:lvl3pPr>
            <a:lvl4pPr indent="0" lvl="3" marL="10287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4pPr>
            <a:lvl5pPr indent="0" lvl="4" marL="13716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5pPr>
            <a:lvl6pPr indent="0" lvl="5" marL="17145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6pPr>
            <a:lvl7pPr indent="0" lvl="6" marL="20574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7pPr>
            <a:lvl8pPr indent="0" lvl="7" marL="24003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8pPr>
            <a:lvl9pPr indent="0" lvl="8" marL="27432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9pPr>
          </a:lstStyle>
          <a:p/>
        </p:txBody>
      </p:sp>
      <p:sp>
        <p:nvSpPr>
          <p:cNvPr id="103" name="Shape 103"/>
          <p:cNvSpPr txBox="1"/>
          <p:nvPr>
            <p:ph idx="10" type="dt"/>
          </p:nvPr>
        </p:nvSpPr>
        <p:spPr>
          <a:xfrm>
            <a:off x="628650" y="4767262"/>
            <a:ext cx="2057400" cy="273900"/>
          </a:xfrm>
          <a:prstGeom prst="rect">
            <a:avLst/>
          </a:prstGeom>
          <a:noFill/>
          <a:ln>
            <a:noFill/>
          </a:ln>
        </p:spPr>
        <p:txBody>
          <a:bodyPr anchorCtr="0" anchor="ctr" bIns="68575" lIns="68575" rIns="68575" wrap="square" tIns="68575"/>
          <a:lstStyle>
            <a:lvl1pPr indent="0" lvl="0" marL="0" marR="0" rtl="0" algn="l">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04" name="Shape 104"/>
          <p:cNvSpPr txBox="1"/>
          <p:nvPr>
            <p:ph idx="11" type="ftr"/>
          </p:nvPr>
        </p:nvSpPr>
        <p:spPr>
          <a:xfrm>
            <a:off x="3028950" y="4767262"/>
            <a:ext cx="3086100" cy="273900"/>
          </a:xfrm>
          <a:prstGeom prst="rect">
            <a:avLst/>
          </a:prstGeom>
          <a:noFill/>
          <a:ln>
            <a:noFill/>
          </a:ln>
        </p:spPr>
        <p:txBody>
          <a:bodyPr anchorCtr="0" anchor="ctr" bIns="68575" lIns="68575" rIns="68575" wrap="square" tIns="68575"/>
          <a:lstStyle>
            <a:lvl1pPr indent="0" lvl="0" marL="0" marR="0" rtl="0" algn="ctr">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05" name="Shape 105"/>
          <p:cNvSpPr txBox="1"/>
          <p:nvPr>
            <p:ph idx="12" type="sldNum"/>
          </p:nvPr>
        </p:nvSpPr>
        <p:spPr>
          <a:xfrm>
            <a:off x="6457950" y="4767262"/>
            <a:ext cx="2057400" cy="273900"/>
          </a:xfrm>
          <a:prstGeom prst="rect">
            <a:avLst/>
          </a:prstGeom>
          <a:noFill/>
          <a:ln>
            <a:noFill/>
          </a:ln>
        </p:spPr>
        <p:txBody>
          <a:bodyPr anchorCtr="0" anchor="ctr" bIns="34275" lIns="68575" rIns="68575" wrap="square" tIns="34275">
            <a:noAutofit/>
          </a:bodyPr>
          <a:lstStyle/>
          <a:p>
            <a:pPr indent="0" lvl="0" marL="0" marR="0" rtl="0" algn="r">
              <a:spcBef>
                <a:spcPts val="0"/>
              </a:spcBef>
              <a:buSzPct val="25000"/>
              <a:buNone/>
            </a:pPr>
            <a:fld id="{00000000-1234-1234-1234-123412341234}" type="slidenum">
              <a:rPr lang="es-419" sz="9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06" name="Shape 106"/>
        <p:cNvGrpSpPr/>
        <p:nvPr/>
      </p:nvGrpSpPr>
      <p:grpSpPr>
        <a:xfrm>
          <a:off x="0" y="0"/>
          <a:ext cx="0" cy="0"/>
          <a:chOff x="0" y="0"/>
          <a:chExt cx="0" cy="0"/>
        </a:xfrm>
      </p:grpSpPr>
      <p:sp>
        <p:nvSpPr>
          <p:cNvPr id="107" name="Shape 107"/>
          <p:cNvSpPr txBox="1"/>
          <p:nvPr>
            <p:ph type="title"/>
          </p:nvPr>
        </p:nvSpPr>
        <p:spPr>
          <a:xfrm>
            <a:off x="629840" y="342900"/>
            <a:ext cx="2949000" cy="1200300"/>
          </a:xfrm>
          <a:prstGeom prst="rect">
            <a:avLst/>
          </a:prstGeom>
          <a:noFill/>
          <a:ln>
            <a:noFill/>
          </a:ln>
        </p:spPr>
        <p:txBody>
          <a:bodyPr anchorCtr="0" anchor="b" bIns="68575" lIns="68575" rIns="68575" wrap="square" tIns="68575"/>
          <a:lstStyle>
            <a:lvl1pPr indent="0" lvl="0" marL="0" marR="0" rtl="0" algn="l">
              <a:lnSpc>
                <a:spcPct val="90000"/>
              </a:lnSpc>
              <a:spcBef>
                <a:spcPts val="0"/>
              </a:spcBef>
              <a:buClr>
                <a:schemeClr val="dk1"/>
              </a:buClr>
              <a:buFont typeface="Calibri"/>
              <a:buNone/>
              <a:defRPr b="0" i="0" sz="24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108" name="Shape 108"/>
          <p:cNvSpPr/>
          <p:nvPr>
            <p:ph idx="2" type="pic"/>
          </p:nvPr>
        </p:nvSpPr>
        <p:spPr>
          <a:xfrm>
            <a:off x="3887390" y="740568"/>
            <a:ext cx="4629300" cy="3655200"/>
          </a:xfrm>
          <a:prstGeom prst="rect">
            <a:avLst/>
          </a:prstGeom>
          <a:noFill/>
          <a:ln>
            <a:noFill/>
          </a:ln>
        </p:spPr>
        <p:txBody>
          <a:bodyPr anchorCtr="0" anchor="t" bIns="68575" lIns="68575" rIns="68575" wrap="square" tIns="68575"/>
          <a:lstStyle>
            <a:lvl1pPr indent="0" lvl="0" marL="0" marR="0" rtl="0" algn="l">
              <a:lnSpc>
                <a:spcPct val="90000"/>
              </a:lnSpc>
              <a:spcBef>
                <a:spcPts val="800"/>
              </a:spcBef>
              <a:buClr>
                <a:schemeClr val="dk1"/>
              </a:buClr>
              <a:buSzPct val="45833"/>
              <a:buFont typeface="Arial"/>
              <a:buNone/>
              <a:defRPr b="0" i="0" sz="2400" u="none" cap="none" strike="noStrike">
                <a:solidFill>
                  <a:schemeClr val="dk1"/>
                </a:solidFill>
                <a:latin typeface="Calibri"/>
                <a:ea typeface="Calibri"/>
                <a:cs typeface="Calibri"/>
                <a:sym typeface="Calibri"/>
              </a:defRPr>
            </a:lvl1pPr>
            <a:lvl2pPr indent="0" lvl="1" marL="342900" marR="0" rtl="0" algn="l">
              <a:lnSpc>
                <a:spcPct val="90000"/>
              </a:lnSpc>
              <a:spcBef>
                <a:spcPts val="400"/>
              </a:spcBef>
              <a:buClr>
                <a:schemeClr val="dk1"/>
              </a:buClr>
              <a:buSzPct val="52380"/>
              <a:buFont typeface="Arial"/>
              <a:buNone/>
              <a:defRPr b="0" i="0" sz="2100" u="none" cap="none" strike="noStrike">
                <a:solidFill>
                  <a:schemeClr val="dk1"/>
                </a:solidFill>
                <a:latin typeface="Calibri"/>
                <a:ea typeface="Calibri"/>
                <a:cs typeface="Calibri"/>
                <a:sym typeface="Calibri"/>
              </a:defRPr>
            </a:lvl2pPr>
            <a:lvl3pPr indent="0" lvl="2" marL="685800" marR="0" rtl="0" algn="l">
              <a:lnSpc>
                <a:spcPct val="90000"/>
              </a:lnSpc>
              <a:spcBef>
                <a:spcPts val="400"/>
              </a:spcBef>
              <a:buClr>
                <a:schemeClr val="dk1"/>
              </a:buClr>
              <a:buSzPct val="61111"/>
              <a:buFont typeface="Arial"/>
              <a:buNone/>
              <a:defRPr b="0" i="0" sz="1800" u="none" cap="none" strike="noStrike">
                <a:solidFill>
                  <a:schemeClr val="dk1"/>
                </a:solidFill>
                <a:latin typeface="Calibri"/>
                <a:ea typeface="Calibri"/>
                <a:cs typeface="Calibri"/>
                <a:sym typeface="Calibri"/>
              </a:defRPr>
            </a:lvl3pPr>
            <a:lvl4pPr indent="0" lvl="3" marL="1028700" marR="0" rtl="0" algn="l">
              <a:lnSpc>
                <a:spcPct val="90000"/>
              </a:lnSpc>
              <a:spcBef>
                <a:spcPts val="400"/>
              </a:spcBef>
              <a:buClr>
                <a:schemeClr val="dk1"/>
              </a:buClr>
              <a:buSzPct val="73333"/>
              <a:buFont typeface="Arial"/>
              <a:buNone/>
              <a:defRPr b="0" i="0" sz="1500" u="none" cap="none" strike="noStrike">
                <a:solidFill>
                  <a:schemeClr val="dk1"/>
                </a:solidFill>
                <a:latin typeface="Calibri"/>
                <a:ea typeface="Calibri"/>
                <a:cs typeface="Calibri"/>
                <a:sym typeface="Calibri"/>
              </a:defRPr>
            </a:lvl4pPr>
            <a:lvl5pPr indent="0" lvl="4" marL="1371600" marR="0" rtl="0" algn="l">
              <a:lnSpc>
                <a:spcPct val="90000"/>
              </a:lnSpc>
              <a:spcBef>
                <a:spcPts val="400"/>
              </a:spcBef>
              <a:buClr>
                <a:schemeClr val="dk1"/>
              </a:buClr>
              <a:buSzPct val="73333"/>
              <a:buFont typeface="Arial"/>
              <a:buNone/>
              <a:defRPr b="0" i="0" sz="1500" u="none" cap="none" strike="noStrike">
                <a:solidFill>
                  <a:schemeClr val="dk1"/>
                </a:solidFill>
                <a:latin typeface="Calibri"/>
                <a:ea typeface="Calibri"/>
                <a:cs typeface="Calibri"/>
                <a:sym typeface="Calibri"/>
              </a:defRPr>
            </a:lvl5pPr>
            <a:lvl6pPr indent="0" lvl="5" marL="1714500" marR="0" rtl="0" algn="l">
              <a:lnSpc>
                <a:spcPct val="90000"/>
              </a:lnSpc>
              <a:spcBef>
                <a:spcPts val="400"/>
              </a:spcBef>
              <a:buClr>
                <a:schemeClr val="dk1"/>
              </a:buClr>
              <a:buSzPct val="73333"/>
              <a:buFont typeface="Arial"/>
              <a:buNone/>
              <a:defRPr b="0" i="0" sz="1500" u="none" cap="none" strike="noStrike">
                <a:solidFill>
                  <a:schemeClr val="dk1"/>
                </a:solidFill>
                <a:latin typeface="Calibri"/>
                <a:ea typeface="Calibri"/>
                <a:cs typeface="Calibri"/>
                <a:sym typeface="Calibri"/>
              </a:defRPr>
            </a:lvl6pPr>
            <a:lvl7pPr indent="0" lvl="6" marL="2057400" marR="0" rtl="0" algn="l">
              <a:lnSpc>
                <a:spcPct val="90000"/>
              </a:lnSpc>
              <a:spcBef>
                <a:spcPts val="400"/>
              </a:spcBef>
              <a:buClr>
                <a:schemeClr val="dk1"/>
              </a:buClr>
              <a:buSzPct val="73333"/>
              <a:buFont typeface="Arial"/>
              <a:buNone/>
              <a:defRPr b="0" i="0" sz="1500" u="none" cap="none" strike="noStrike">
                <a:solidFill>
                  <a:schemeClr val="dk1"/>
                </a:solidFill>
                <a:latin typeface="Calibri"/>
                <a:ea typeface="Calibri"/>
                <a:cs typeface="Calibri"/>
                <a:sym typeface="Calibri"/>
              </a:defRPr>
            </a:lvl7pPr>
            <a:lvl8pPr indent="0" lvl="7" marL="2400300" marR="0" rtl="0" algn="l">
              <a:lnSpc>
                <a:spcPct val="90000"/>
              </a:lnSpc>
              <a:spcBef>
                <a:spcPts val="400"/>
              </a:spcBef>
              <a:buClr>
                <a:schemeClr val="dk1"/>
              </a:buClr>
              <a:buSzPct val="73333"/>
              <a:buFont typeface="Arial"/>
              <a:buNone/>
              <a:defRPr b="0" i="0" sz="1500" u="none" cap="none" strike="noStrike">
                <a:solidFill>
                  <a:schemeClr val="dk1"/>
                </a:solidFill>
                <a:latin typeface="Calibri"/>
                <a:ea typeface="Calibri"/>
                <a:cs typeface="Calibri"/>
                <a:sym typeface="Calibri"/>
              </a:defRPr>
            </a:lvl8pPr>
            <a:lvl9pPr indent="0" lvl="8" marL="2743200" marR="0" rtl="0" algn="l">
              <a:lnSpc>
                <a:spcPct val="90000"/>
              </a:lnSpc>
              <a:spcBef>
                <a:spcPts val="400"/>
              </a:spcBef>
              <a:buClr>
                <a:schemeClr val="dk1"/>
              </a:buClr>
              <a:buSzPct val="73333"/>
              <a:buFont typeface="Arial"/>
              <a:buNone/>
              <a:defRPr b="0" i="0" sz="1500" u="none" cap="none" strike="noStrike">
                <a:solidFill>
                  <a:schemeClr val="dk1"/>
                </a:solidFill>
                <a:latin typeface="Calibri"/>
                <a:ea typeface="Calibri"/>
                <a:cs typeface="Calibri"/>
                <a:sym typeface="Calibri"/>
              </a:defRPr>
            </a:lvl9pPr>
          </a:lstStyle>
          <a:p/>
        </p:txBody>
      </p:sp>
      <p:sp>
        <p:nvSpPr>
          <p:cNvPr id="109" name="Shape 109"/>
          <p:cNvSpPr txBox="1"/>
          <p:nvPr>
            <p:ph idx="1" type="body"/>
          </p:nvPr>
        </p:nvSpPr>
        <p:spPr>
          <a:xfrm>
            <a:off x="629840" y="1543050"/>
            <a:ext cx="2949000" cy="2858700"/>
          </a:xfrm>
          <a:prstGeom prst="rect">
            <a:avLst/>
          </a:prstGeom>
          <a:noFill/>
          <a:ln>
            <a:noFill/>
          </a:ln>
        </p:spPr>
        <p:txBody>
          <a:bodyPr anchorCtr="0" anchor="t" bIns="68575" lIns="68575" rIns="68575" wrap="square" tIns="68575"/>
          <a:lstStyle>
            <a:lvl1pPr indent="0" lvl="0" marL="0" marR="0" rtl="0" algn="l">
              <a:lnSpc>
                <a:spcPct val="90000"/>
              </a:lnSpc>
              <a:spcBef>
                <a:spcPts val="800"/>
              </a:spcBef>
              <a:buClr>
                <a:schemeClr val="dk1"/>
              </a:buClr>
              <a:buFont typeface="Arial"/>
              <a:buNone/>
              <a:defRPr b="0" i="0" sz="1200" u="none" cap="none" strike="noStrike">
                <a:solidFill>
                  <a:schemeClr val="dk1"/>
                </a:solidFill>
                <a:latin typeface="Calibri"/>
                <a:ea typeface="Calibri"/>
                <a:cs typeface="Calibri"/>
                <a:sym typeface="Calibri"/>
              </a:defRPr>
            </a:lvl1pPr>
            <a:lvl2pPr indent="0" lvl="1" marL="342900" marR="0" rtl="0" algn="l">
              <a:lnSpc>
                <a:spcPct val="90000"/>
              </a:lnSpc>
              <a:spcBef>
                <a:spcPts val="400"/>
              </a:spcBef>
              <a:buClr>
                <a:schemeClr val="dk1"/>
              </a:buClr>
              <a:buFont typeface="Arial"/>
              <a:buNone/>
              <a:defRPr b="0" i="0" sz="1100" u="none" cap="none" strike="noStrike">
                <a:solidFill>
                  <a:schemeClr val="dk1"/>
                </a:solidFill>
                <a:latin typeface="Calibri"/>
                <a:ea typeface="Calibri"/>
                <a:cs typeface="Calibri"/>
                <a:sym typeface="Calibri"/>
              </a:defRPr>
            </a:lvl2pPr>
            <a:lvl3pPr indent="0" lvl="2" marL="685800" marR="0" rtl="0" algn="l">
              <a:lnSpc>
                <a:spcPct val="90000"/>
              </a:lnSpc>
              <a:spcBef>
                <a:spcPts val="400"/>
              </a:spcBef>
              <a:buClr>
                <a:schemeClr val="dk1"/>
              </a:buClr>
              <a:buFont typeface="Arial"/>
              <a:buNone/>
              <a:defRPr b="0" i="0" sz="900" u="none" cap="none" strike="noStrike">
                <a:solidFill>
                  <a:schemeClr val="dk1"/>
                </a:solidFill>
                <a:latin typeface="Calibri"/>
                <a:ea typeface="Calibri"/>
                <a:cs typeface="Calibri"/>
                <a:sym typeface="Calibri"/>
              </a:defRPr>
            </a:lvl3pPr>
            <a:lvl4pPr indent="0" lvl="3" marL="10287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4pPr>
            <a:lvl5pPr indent="0" lvl="4" marL="13716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5pPr>
            <a:lvl6pPr indent="0" lvl="5" marL="17145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6pPr>
            <a:lvl7pPr indent="0" lvl="6" marL="20574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7pPr>
            <a:lvl8pPr indent="0" lvl="7" marL="24003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8pPr>
            <a:lvl9pPr indent="0" lvl="8" marL="27432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9pPr>
          </a:lstStyle>
          <a:p/>
        </p:txBody>
      </p:sp>
      <p:sp>
        <p:nvSpPr>
          <p:cNvPr id="110" name="Shape 110"/>
          <p:cNvSpPr txBox="1"/>
          <p:nvPr>
            <p:ph idx="10" type="dt"/>
          </p:nvPr>
        </p:nvSpPr>
        <p:spPr>
          <a:xfrm>
            <a:off x="628650" y="4767262"/>
            <a:ext cx="2057400" cy="273900"/>
          </a:xfrm>
          <a:prstGeom prst="rect">
            <a:avLst/>
          </a:prstGeom>
          <a:noFill/>
          <a:ln>
            <a:noFill/>
          </a:ln>
        </p:spPr>
        <p:txBody>
          <a:bodyPr anchorCtr="0" anchor="ctr" bIns="68575" lIns="68575" rIns="68575" wrap="square" tIns="68575"/>
          <a:lstStyle>
            <a:lvl1pPr indent="0" lvl="0" marL="0" marR="0" rtl="0" algn="l">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11" name="Shape 111"/>
          <p:cNvSpPr txBox="1"/>
          <p:nvPr>
            <p:ph idx="11" type="ftr"/>
          </p:nvPr>
        </p:nvSpPr>
        <p:spPr>
          <a:xfrm>
            <a:off x="3028950" y="4767262"/>
            <a:ext cx="3086100" cy="273900"/>
          </a:xfrm>
          <a:prstGeom prst="rect">
            <a:avLst/>
          </a:prstGeom>
          <a:noFill/>
          <a:ln>
            <a:noFill/>
          </a:ln>
        </p:spPr>
        <p:txBody>
          <a:bodyPr anchorCtr="0" anchor="ctr" bIns="68575" lIns="68575" rIns="68575" wrap="square" tIns="68575"/>
          <a:lstStyle>
            <a:lvl1pPr indent="0" lvl="0" marL="0" marR="0" rtl="0" algn="ctr">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12" name="Shape 112"/>
          <p:cNvSpPr txBox="1"/>
          <p:nvPr>
            <p:ph idx="12" type="sldNum"/>
          </p:nvPr>
        </p:nvSpPr>
        <p:spPr>
          <a:xfrm>
            <a:off x="6457950" y="4767262"/>
            <a:ext cx="2057400" cy="273900"/>
          </a:xfrm>
          <a:prstGeom prst="rect">
            <a:avLst/>
          </a:prstGeom>
          <a:noFill/>
          <a:ln>
            <a:noFill/>
          </a:ln>
        </p:spPr>
        <p:txBody>
          <a:bodyPr anchorCtr="0" anchor="ctr" bIns="34275" lIns="68575" rIns="68575" wrap="square" tIns="34275">
            <a:noAutofit/>
          </a:bodyPr>
          <a:lstStyle/>
          <a:p>
            <a:pPr indent="0" lvl="0" marL="0" marR="0" rtl="0" algn="r">
              <a:spcBef>
                <a:spcPts val="0"/>
              </a:spcBef>
              <a:buSzPct val="25000"/>
              <a:buNone/>
            </a:pPr>
            <a:fld id="{00000000-1234-1234-1234-123412341234}" type="slidenum">
              <a:rPr lang="es-419" sz="900">
                <a:solidFill>
                  <a:srgbClr val="888888"/>
                </a:solidFill>
                <a:latin typeface="Calibri"/>
                <a:ea typeface="Calibri"/>
                <a:cs typeface="Calibri"/>
                <a:sym typeface="Calibri"/>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13" name="Shape 113"/>
        <p:cNvGrpSpPr/>
        <p:nvPr/>
      </p:nvGrpSpPr>
      <p:grpSpPr>
        <a:xfrm>
          <a:off x="0" y="0"/>
          <a:ext cx="0" cy="0"/>
          <a:chOff x="0" y="0"/>
          <a:chExt cx="0" cy="0"/>
        </a:xfrm>
      </p:grpSpPr>
      <p:sp>
        <p:nvSpPr>
          <p:cNvPr id="114" name="Shape 114"/>
          <p:cNvSpPr txBox="1"/>
          <p:nvPr>
            <p:ph type="title"/>
          </p:nvPr>
        </p:nvSpPr>
        <p:spPr>
          <a:xfrm>
            <a:off x="628650" y="273843"/>
            <a:ext cx="7886700" cy="994200"/>
          </a:xfrm>
          <a:prstGeom prst="rect">
            <a:avLst/>
          </a:prstGeom>
          <a:noFill/>
          <a:ln>
            <a:noFill/>
          </a:ln>
        </p:spPr>
        <p:txBody>
          <a:bodyPr anchorCtr="0" anchor="ctr" bIns="68575" lIns="68575" rIns="68575" wrap="square" tIns="6857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115" name="Shape 115"/>
          <p:cNvSpPr txBox="1"/>
          <p:nvPr>
            <p:ph idx="1" type="body"/>
          </p:nvPr>
        </p:nvSpPr>
        <p:spPr>
          <a:xfrm rot="5400000">
            <a:off x="2940300" y="-942431"/>
            <a:ext cx="3263400" cy="7886700"/>
          </a:xfrm>
          <a:prstGeom prst="rect">
            <a:avLst/>
          </a:prstGeom>
          <a:noFill/>
          <a:ln>
            <a:noFill/>
          </a:ln>
        </p:spPr>
        <p:txBody>
          <a:bodyPr anchorCtr="0" anchor="t" bIns="68575" lIns="68575" rIns="68575" wrap="square"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116" name="Shape 116"/>
          <p:cNvSpPr txBox="1"/>
          <p:nvPr>
            <p:ph idx="10" type="dt"/>
          </p:nvPr>
        </p:nvSpPr>
        <p:spPr>
          <a:xfrm>
            <a:off x="628650" y="4767262"/>
            <a:ext cx="2057400" cy="273900"/>
          </a:xfrm>
          <a:prstGeom prst="rect">
            <a:avLst/>
          </a:prstGeom>
          <a:noFill/>
          <a:ln>
            <a:noFill/>
          </a:ln>
        </p:spPr>
        <p:txBody>
          <a:bodyPr anchorCtr="0" anchor="ctr" bIns="68575" lIns="68575" rIns="68575" wrap="square" tIns="68575"/>
          <a:lstStyle>
            <a:lvl1pPr indent="0" lvl="0" marL="0" marR="0" rtl="0" algn="l">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17" name="Shape 117"/>
          <p:cNvSpPr txBox="1"/>
          <p:nvPr>
            <p:ph idx="11" type="ftr"/>
          </p:nvPr>
        </p:nvSpPr>
        <p:spPr>
          <a:xfrm>
            <a:off x="3028950" y="4767262"/>
            <a:ext cx="3086100" cy="273900"/>
          </a:xfrm>
          <a:prstGeom prst="rect">
            <a:avLst/>
          </a:prstGeom>
          <a:noFill/>
          <a:ln>
            <a:noFill/>
          </a:ln>
        </p:spPr>
        <p:txBody>
          <a:bodyPr anchorCtr="0" anchor="ctr" bIns="68575" lIns="68575" rIns="68575" wrap="square" tIns="68575"/>
          <a:lstStyle>
            <a:lvl1pPr indent="0" lvl="0" marL="0" marR="0" rtl="0" algn="ctr">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18" name="Shape 118"/>
          <p:cNvSpPr txBox="1"/>
          <p:nvPr>
            <p:ph idx="12" type="sldNum"/>
          </p:nvPr>
        </p:nvSpPr>
        <p:spPr>
          <a:xfrm>
            <a:off x="6457950" y="4767262"/>
            <a:ext cx="2057400" cy="273900"/>
          </a:xfrm>
          <a:prstGeom prst="rect">
            <a:avLst/>
          </a:prstGeom>
          <a:noFill/>
          <a:ln>
            <a:noFill/>
          </a:ln>
        </p:spPr>
        <p:txBody>
          <a:bodyPr anchorCtr="0" anchor="ctr" bIns="34275" lIns="68575" rIns="68575" wrap="square" tIns="34275">
            <a:noAutofit/>
          </a:bodyPr>
          <a:lstStyle/>
          <a:p>
            <a:pPr indent="0" lvl="0" marL="0" marR="0" rtl="0" algn="r">
              <a:spcBef>
                <a:spcPts val="0"/>
              </a:spcBef>
              <a:buSzPct val="25000"/>
              <a:buNone/>
            </a:pPr>
            <a:fld id="{00000000-1234-1234-1234-123412341234}" type="slidenum">
              <a:rPr lang="es-419" sz="900">
                <a:solidFill>
                  <a:srgbClr val="888888"/>
                </a:solidFill>
                <a:latin typeface="Calibri"/>
                <a:ea typeface="Calibri"/>
                <a:cs typeface="Calibri"/>
                <a:sym typeface="Calibri"/>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19" name="Shape 119"/>
        <p:cNvGrpSpPr/>
        <p:nvPr/>
      </p:nvGrpSpPr>
      <p:grpSpPr>
        <a:xfrm>
          <a:off x="0" y="0"/>
          <a:ext cx="0" cy="0"/>
          <a:chOff x="0" y="0"/>
          <a:chExt cx="0" cy="0"/>
        </a:xfrm>
      </p:grpSpPr>
      <p:sp>
        <p:nvSpPr>
          <p:cNvPr id="120" name="Shape 120"/>
          <p:cNvSpPr txBox="1"/>
          <p:nvPr>
            <p:ph type="title"/>
          </p:nvPr>
        </p:nvSpPr>
        <p:spPr>
          <a:xfrm rot="5400000">
            <a:off x="5350050" y="1467543"/>
            <a:ext cx="4359000" cy="1971600"/>
          </a:xfrm>
          <a:prstGeom prst="rect">
            <a:avLst/>
          </a:prstGeom>
          <a:noFill/>
          <a:ln>
            <a:noFill/>
          </a:ln>
        </p:spPr>
        <p:txBody>
          <a:bodyPr anchorCtr="0" anchor="ctr" bIns="68575" lIns="68575" rIns="68575" wrap="square" tIns="6857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121" name="Shape 121"/>
          <p:cNvSpPr txBox="1"/>
          <p:nvPr>
            <p:ph idx="1" type="body"/>
          </p:nvPr>
        </p:nvSpPr>
        <p:spPr>
          <a:xfrm rot="5400000">
            <a:off x="1349475" y="-447056"/>
            <a:ext cx="4359000" cy="5800800"/>
          </a:xfrm>
          <a:prstGeom prst="rect">
            <a:avLst/>
          </a:prstGeom>
          <a:noFill/>
          <a:ln>
            <a:noFill/>
          </a:ln>
        </p:spPr>
        <p:txBody>
          <a:bodyPr anchorCtr="0" anchor="t" bIns="68575" lIns="68575" rIns="68575" wrap="square"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122" name="Shape 122"/>
          <p:cNvSpPr txBox="1"/>
          <p:nvPr>
            <p:ph idx="10" type="dt"/>
          </p:nvPr>
        </p:nvSpPr>
        <p:spPr>
          <a:xfrm>
            <a:off x="628650" y="4767262"/>
            <a:ext cx="2057400" cy="273900"/>
          </a:xfrm>
          <a:prstGeom prst="rect">
            <a:avLst/>
          </a:prstGeom>
          <a:noFill/>
          <a:ln>
            <a:noFill/>
          </a:ln>
        </p:spPr>
        <p:txBody>
          <a:bodyPr anchorCtr="0" anchor="ctr" bIns="68575" lIns="68575" rIns="68575" wrap="square" tIns="68575"/>
          <a:lstStyle>
            <a:lvl1pPr indent="0" lvl="0" marL="0" marR="0" rtl="0" algn="l">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23" name="Shape 123"/>
          <p:cNvSpPr txBox="1"/>
          <p:nvPr>
            <p:ph idx="11" type="ftr"/>
          </p:nvPr>
        </p:nvSpPr>
        <p:spPr>
          <a:xfrm>
            <a:off x="3028950" y="4767262"/>
            <a:ext cx="3086100" cy="273900"/>
          </a:xfrm>
          <a:prstGeom prst="rect">
            <a:avLst/>
          </a:prstGeom>
          <a:noFill/>
          <a:ln>
            <a:noFill/>
          </a:ln>
        </p:spPr>
        <p:txBody>
          <a:bodyPr anchorCtr="0" anchor="ctr" bIns="68575" lIns="68575" rIns="68575" wrap="square" tIns="68575"/>
          <a:lstStyle>
            <a:lvl1pPr indent="0" lvl="0" marL="0" marR="0" rtl="0" algn="ctr">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24" name="Shape 124"/>
          <p:cNvSpPr txBox="1"/>
          <p:nvPr>
            <p:ph idx="12" type="sldNum"/>
          </p:nvPr>
        </p:nvSpPr>
        <p:spPr>
          <a:xfrm>
            <a:off x="6457950" y="4767262"/>
            <a:ext cx="2057400" cy="273900"/>
          </a:xfrm>
          <a:prstGeom prst="rect">
            <a:avLst/>
          </a:prstGeom>
          <a:noFill/>
          <a:ln>
            <a:noFill/>
          </a:ln>
        </p:spPr>
        <p:txBody>
          <a:bodyPr anchorCtr="0" anchor="ctr" bIns="34275" lIns="68575" rIns="68575" wrap="square" tIns="34275">
            <a:noAutofit/>
          </a:bodyPr>
          <a:lstStyle/>
          <a:p>
            <a:pPr indent="0" lvl="0" marL="0" marR="0" rtl="0" algn="r">
              <a:spcBef>
                <a:spcPts val="0"/>
              </a:spcBef>
              <a:buSzPct val="25000"/>
              <a:buNone/>
            </a:pPr>
            <a:fld id="{00000000-1234-1234-1234-123412341234}" type="slidenum">
              <a:rPr lang="es-419" sz="900">
                <a:solidFill>
                  <a:srgbClr val="888888"/>
                </a:solidFill>
                <a:latin typeface="Calibri"/>
                <a:ea typeface="Calibri"/>
                <a:cs typeface="Calibri"/>
                <a:sym typeface="Calibri"/>
              </a:rPr>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31" name="Shape 131"/>
        <p:cNvGrpSpPr/>
        <p:nvPr/>
      </p:nvGrpSpPr>
      <p:grpSpPr>
        <a:xfrm>
          <a:off x="0" y="0"/>
          <a:ext cx="0" cy="0"/>
          <a:chOff x="0" y="0"/>
          <a:chExt cx="0" cy="0"/>
        </a:xfrm>
      </p:grpSpPr>
      <p:sp>
        <p:nvSpPr>
          <p:cNvPr id="132" name="Shape 132"/>
          <p:cNvSpPr txBox="1"/>
          <p:nvPr>
            <p:ph type="ctrTitle"/>
          </p:nvPr>
        </p:nvSpPr>
        <p:spPr>
          <a:xfrm>
            <a:off x="685800" y="1597818"/>
            <a:ext cx="7772400" cy="1102500"/>
          </a:xfrm>
          <a:prstGeom prst="rect">
            <a:avLst/>
          </a:prstGeom>
          <a:noFill/>
          <a:ln>
            <a:noFill/>
          </a:ln>
        </p:spPr>
        <p:txBody>
          <a:bodyPr anchorCtr="0" anchor="ctr" bIns="91425" lIns="91425" rIns="91425" wrap="square"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133" name="Shape 133"/>
          <p:cNvSpPr txBox="1"/>
          <p:nvPr>
            <p:ph idx="1" type="subTitle"/>
          </p:nvPr>
        </p:nvSpPr>
        <p:spPr>
          <a:xfrm>
            <a:off x="1371600" y="2914650"/>
            <a:ext cx="6400800" cy="1314600"/>
          </a:xfrm>
          <a:prstGeom prst="rect">
            <a:avLst/>
          </a:prstGeom>
          <a:noFill/>
          <a:ln>
            <a:noFill/>
          </a:ln>
        </p:spPr>
        <p:txBody>
          <a:bodyPr anchorCtr="0" anchor="t" bIns="91425" lIns="91425" rIns="91425" wrap="square" tIns="91425"/>
          <a:lstStyle>
            <a:lvl1pPr indent="0" lvl="0" marL="0" marR="0" rtl="0" algn="ctr">
              <a:spcBef>
                <a:spcPts val="640"/>
              </a:spcBef>
              <a:spcAft>
                <a:spcPts val="0"/>
              </a:spcAft>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134" name="Shape 134"/>
          <p:cNvSpPr txBox="1"/>
          <p:nvPr>
            <p:ph idx="10" type="dt"/>
          </p:nvPr>
        </p:nvSpPr>
        <p:spPr>
          <a:xfrm>
            <a:off x="457200" y="4767262"/>
            <a:ext cx="2133600" cy="2739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35" name="Shape 135"/>
          <p:cNvSpPr txBox="1"/>
          <p:nvPr>
            <p:ph idx="11" type="ftr"/>
          </p:nvPr>
        </p:nvSpPr>
        <p:spPr>
          <a:xfrm>
            <a:off x="3124200" y="4767262"/>
            <a:ext cx="2895600" cy="2739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36" name="Shape 136"/>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s-419" sz="1200" u="none" cap="none" strike="noStrike">
                <a:solidFill>
                  <a:srgbClr val="898989"/>
                </a:solidFill>
                <a:latin typeface="Calibri"/>
                <a:ea typeface="Calibri"/>
                <a:cs typeface="Calibri"/>
                <a:sym typeface="Calibri"/>
              </a:rPr>
              <a:t>‹#›</a:t>
            </a:fld>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37" name="Shape 137"/>
        <p:cNvGrpSpPr/>
        <p:nvPr/>
      </p:nvGrpSpPr>
      <p:grpSpPr>
        <a:xfrm>
          <a:off x="0" y="0"/>
          <a:ext cx="0" cy="0"/>
          <a:chOff x="0" y="0"/>
          <a:chExt cx="0" cy="0"/>
        </a:xfrm>
      </p:grpSpPr>
      <p:sp>
        <p:nvSpPr>
          <p:cNvPr id="138" name="Shape 138"/>
          <p:cNvSpPr txBox="1"/>
          <p:nvPr>
            <p:ph idx="10" type="dt"/>
          </p:nvPr>
        </p:nvSpPr>
        <p:spPr>
          <a:xfrm>
            <a:off x="457200" y="4767262"/>
            <a:ext cx="2133600" cy="2739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39" name="Shape 139"/>
          <p:cNvSpPr txBox="1"/>
          <p:nvPr>
            <p:ph idx="11" type="ftr"/>
          </p:nvPr>
        </p:nvSpPr>
        <p:spPr>
          <a:xfrm>
            <a:off x="3124200" y="4767262"/>
            <a:ext cx="2895600" cy="2739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40" name="Shape 140"/>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s-419" sz="1200" u="none" cap="none" strike="noStrike">
                <a:solidFill>
                  <a:srgbClr val="898989"/>
                </a:solidFill>
                <a:latin typeface="Calibri"/>
                <a:ea typeface="Calibri"/>
                <a:cs typeface="Calibri"/>
                <a:sym typeface="Calibri"/>
              </a:rPr>
              <a:t>‹#›</a:t>
            </a:fld>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41" name="Shape 141"/>
        <p:cNvGrpSpPr/>
        <p:nvPr/>
      </p:nvGrpSpPr>
      <p:grpSpPr>
        <a:xfrm>
          <a:off x="0" y="0"/>
          <a:ext cx="0" cy="0"/>
          <a:chOff x="0" y="0"/>
          <a:chExt cx="0" cy="0"/>
        </a:xfrm>
      </p:grpSpPr>
      <p:sp>
        <p:nvSpPr>
          <p:cNvPr id="142" name="Shape 142"/>
          <p:cNvSpPr txBox="1"/>
          <p:nvPr>
            <p:ph type="title"/>
          </p:nvPr>
        </p:nvSpPr>
        <p:spPr>
          <a:xfrm rot="5400000">
            <a:off x="5463750" y="1371628"/>
            <a:ext cx="4388700" cy="2057400"/>
          </a:xfrm>
          <a:prstGeom prst="rect">
            <a:avLst/>
          </a:prstGeom>
          <a:noFill/>
          <a:ln>
            <a:noFill/>
          </a:ln>
        </p:spPr>
        <p:txBody>
          <a:bodyPr anchorCtr="0" anchor="ctr" bIns="91425" lIns="91425" rIns="91425" wrap="square"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143" name="Shape 143"/>
          <p:cNvSpPr txBox="1"/>
          <p:nvPr>
            <p:ph idx="1" type="body"/>
          </p:nvPr>
        </p:nvSpPr>
        <p:spPr>
          <a:xfrm rot="5400000">
            <a:off x="1272750" y="-609571"/>
            <a:ext cx="4388700" cy="6019800"/>
          </a:xfrm>
          <a:prstGeom prst="rect">
            <a:avLst/>
          </a:prstGeom>
          <a:no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44" name="Shape 144"/>
          <p:cNvSpPr txBox="1"/>
          <p:nvPr>
            <p:ph idx="10" type="dt"/>
          </p:nvPr>
        </p:nvSpPr>
        <p:spPr>
          <a:xfrm>
            <a:off x="457200" y="4767262"/>
            <a:ext cx="2133600" cy="2739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45" name="Shape 145"/>
          <p:cNvSpPr txBox="1"/>
          <p:nvPr>
            <p:ph idx="11" type="ftr"/>
          </p:nvPr>
        </p:nvSpPr>
        <p:spPr>
          <a:xfrm>
            <a:off x="3124200" y="4767262"/>
            <a:ext cx="2895600" cy="2739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46" name="Shape 146"/>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s-419" sz="1200" u="none">
                <a:solidFill>
                  <a:srgbClr val="898989"/>
                </a:solidFill>
                <a:latin typeface="Calibri"/>
                <a:ea typeface="Calibri"/>
                <a:cs typeface="Calibri"/>
                <a:sym typeface="Calibri"/>
              </a:rPr>
              <a:t>‹#›</a:t>
            </a:fld>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47" name="Shape 147"/>
        <p:cNvGrpSpPr/>
        <p:nvPr/>
      </p:nvGrpSpPr>
      <p:grpSpPr>
        <a:xfrm>
          <a:off x="0" y="0"/>
          <a:ext cx="0" cy="0"/>
          <a:chOff x="0" y="0"/>
          <a:chExt cx="0" cy="0"/>
        </a:xfrm>
      </p:grpSpPr>
      <p:sp>
        <p:nvSpPr>
          <p:cNvPr id="148" name="Shape 148"/>
          <p:cNvSpPr txBox="1"/>
          <p:nvPr>
            <p:ph type="title"/>
          </p:nvPr>
        </p:nvSpPr>
        <p:spPr>
          <a:xfrm>
            <a:off x="457200" y="205977"/>
            <a:ext cx="8229600" cy="857400"/>
          </a:xfrm>
          <a:prstGeom prst="rect">
            <a:avLst/>
          </a:prstGeom>
          <a:noFill/>
          <a:ln>
            <a:noFill/>
          </a:ln>
        </p:spPr>
        <p:txBody>
          <a:bodyPr anchorCtr="0" anchor="ctr" bIns="91425" lIns="91425" rIns="91425" wrap="square"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149" name="Shape 149"/>
          <p:cNvSpPr txBox="1"/>
          <p:nvPr>
            <p:ph idx="1" type="body"/>
          </p:nvPr>
        </p:nvSpPr>
        <p:spPr>
          <a:xfrm rot="5400000">
            <a:off x="2874750" y="-1217400"/>
            <a:ext cx="3394500" cy="8229600"/>
          </a:xfrm>
          <a:prstGeom prst="rect">
            <a:avLst/>
          </a:prstGeom>
          <a:no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50" name="Shape 150"/>
          <p:cNvSpPr txBox="1"/>
          <p:nvPr>
            <p:ph idx="10" type="dt"/>
          </p:nvPr>
        </p:nvSpPr>
        <p:spPr>
          <a:xfrm>
            <a:off x="457200" y="4767262"/>
            <a:ext cx="2133600" cy="2739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51" name="Shape 151"/>
          <p:cNvSpPr txBox="1"/>
          <p:nvPr>
            <p:ph idx="11" type="ftr"/>
          </p:nvPr>
        </p:nvSpPr>
        <p:spPr>
          <a:xfrm>
            <a:off x="3124200" y="4767262"/>
            <a:ext cx="2895600" cy="2739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52" name="Shape 152"/>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s-419" sz="1200" u="none">
                <a:solidFill>
                  <a:srgbClr val="898989"/>
                </a:solidFill>
                <a:latin typeface="Calibri"/>
                <a:ea typeface="Calibri"/>
                <a:cs typeface="Calibri"/>
                <a:sym typeface="Calibri"/>
              </a:rPr>
              <a:t>‹#›</a:t>
            </a:fld>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53" name="Shape 153"/>
        <p:cNvGrpSpPr/>
        <p:nvPr/>
      </p:nvGrpSpPr>
      <p:grpSpPr>
        <a:xfrm>
          <a:off x="0" y="0"/>
          <a:ext cx="0" cy="0"/>
          <a:chOff x="0" y="0"/>
          <a:chExt cx="0" cy="0"/>
        </a:xfrm>
      </p:grpSpPr>
      <p:sp>
        <p:nvSpPr>
          <p:cNvPr id="154" name="Shape 154"/>
          <p:cNvSpPr txBox="1"/>
          <p:nvPr>
            <p:ph type="title"/>
          </p:nvPr>
        </p:nvSpPr>
        <p:spPr>
          <a:xfrm>
            <a:off x="1792288" y="3600450"/>
            <a:ext cx="5486400" cy="425100"/>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1" i="0" sz="20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155" name="Shape 155"/>
          <p:cNvSpPr/>
          <p:nvPr>
            <p:ph idx="2" type="pic"/>
          </p:nvPr>
        </p:nvSpPr>
        <p:spPr>
          <a:xfrm>
            <a:off x="1792288" y="459581"/>
            <a:ext cx="5486400" cy="3086100"/>
          </a:xfrm>
          <a:prstGeom prst="rect">
            <a:avLst/>
          </a:prstGeom>
          <a:noFill/>
          <a:ln>
            <a:noFill/>
          </a:ln>
        </p:spPr>
        <p:txBody>
          <a:bodyPr anchorCtr="0" anchor="t" bIns="91425" lIns="91425" rIns="91425" wrap="square" tIns="91425"/>
          <a:lstStyle>
            <a:lvl1pPr indent="0" lvl="0" marL="0" marR="0" rtl="0" algn="l">
              <a:spcBef>
                <a:spcPts val="640"/>
              </a:spcBef>
              <a:spcAft>
                <a:spcPts val="0"/>
              </a:spcAft>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spcAft>
                <a:spcPts val="0"/>
              </a:spcAft>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156" name="Shape 156"/>
          <p:cNvSpPr txBox="1"/>
          <p:nvPr>
            <p:ph idx="1" type="body"/>
          </p:nvPr>
        </p:nvSpPr>
        <p:spPr>
          <a:xfrm>
            <a:off x="1792288" y="4025503"/>
            <a:ext cx="5486400" cy="603600"/>
          </a:xfrm>
          <a:prstGeom prst="rect">
            <a:avLst/>
          </a:prstGeom>
          <a:noFill/>
          <a:ln>
            <a:noFill/>
          </a:ln>
        </p:spPr>
        <p:txBody>
          <a:bodyPr anchorCtr="0" anchor="t" bIns="91425" lIns="91425" rIns="91425" wrap="square" tIns="91425"/>
          <a:lstStyle>
            <a:lvl1pPr indent="0" lvl="0" marL="0" marR="0" rtl="0" algn="l">
              <a:spcBef>
                <a:spcPts val="280"/>
              </a:spcBef>
              <a:spcAft>
                <a:spcPts val="0"/>
              </a:spcAft>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spcAft>
                <a:spcPts val="0"/>
              </a:spcAft>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157" name="Shape 157"/>
          <p:cNvSpPr txBox="1"/>
          <p:nvPr>
            <p:ph idx="10" type="dt"/>
          </p:nvPr>
        </p:nvSpPr>
        <p:spPr>
          <a:xfrm>
            <a:off x="457200" y="4767262"/>
            <a:ext cx="2133600" cy="2739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58" name="Shape 158"/>
          <p:cNvSpPr txBox="1"/>
          <p:nvPr>
            <p:ph idx="11" type="ftr"/>
          </p:nvPr>
        </p:nvSpPr>
        <p:spPr>
          <a:xfrm>
            <a:off x="3124200" y="4767262"/>
            <a:ext cx="2895600" cy="2739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59" name="Shape 159"/>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s-419" sz="1200" u="none">
                <a:solidFill>
                  <a:srgbClr val="898989"/>
                </a:solidFill>
                <a:latin typeface="Calibri"/>
                <a:ea typeface="Calibri"/>
                <a:cs typeface="Calibri"/>
                <a:sym typeface="Calibri"/>
              </a:rPr>
              <a:t>‹#›</a:t>
            </a:fld>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160" name="Shape 160"/>
        <p:cNvGrpSpPr/>
        <p:nvPr/>
      </p:nvGrpSpPr>
      <p:grpSpPr>
        <a:xfrm>
          <a:off x="0" y="0"/>
          <a:ext cx="0" cy="0"/>
          <a:chOff x="0" y="0"/>
          <a:chExt cx="0" cy="0"/>
        </a:xfrm>
      </p:grpSpPr>
      <p:sp>
        <p:nvSpPr>
          <p:cNvPr id="161" name="Shape 161"/>
          <p:cNvSpPr txBox="1"/>
          <p:nvPr>
            <p:ph type="title"/>
          </p:nvPr>
        </p:nvSpPr>
        <p:spPr>
          <a:xfrm>
            <a:off x="457200" y="204787"/>
            <a:ext cx="3008400" cy="871500"/>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1" i="0" sz="20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162" name="Shape 162"/>
          <p:cNvSpPr txBox="1"/>
          <p:nvPr>
            <p:ph idx="1" type="body"/>
          </p:nvPr>
        </p:nvSpPr>
        <p:spPr>
          <a:xfrm>
            <a:off x="3575050" y="204787"/>
            <a:ext cx="5111700" cy="4389600"/>
          </a:xfrm>
          <a:prstGeom prst="rect">
            <a:avLst/>
          </a:prstGeom>
          <a:no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63" name="Shape 163"/>
          <p:cNvSpPr txBox="1"/>
          <p:nvPr>
            <p:ph idx="2" type="body"/>
          </p:nvPr>
        </p:nvSpPr>
        <p:spPr>
          <a:xfrm>
            <a:off x="457200" y="1076325"/>
            <a:ext cx="3008400" cy="3518400"/>
          </a:xfrm>
          <a:prstGeom prst="rect">
            <a:avLst/>
          </a:prstGeom>
          <a:noFill/>
          <a:ln>
            <a:noFill/>
          </a:ln>
        </p:spPr>
        <p:txBody>
          <a:bodyPr anchorCtr="0" anchor="t" bIns="91425" lIns="91425" rIns="91425" wrap="square" tIns="91425"/>
          <a:lstStyle>
            <a:lvl1pPr indent="0" lvl="0" marL="0" marR="0" rtl="0" algn="l">
              <a:spcBef>
                <a:spcPts val="280"/>
              </a:spcBef>
              <a:spcAft>
                <a:spcPts val="0"/>
              </a:spcAft>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spcAft>
                <a:spcPts val="0"/>
              </a:spcAft>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164" name="Shape 164"/>
          <p:cNvSpPr txBox="1"/>
          <p:nvPr>
            <p:ph idx="10" type="dt"/>
          </p:nvPr>
        </p:nvSpPr>
        <p:spPr>
          <a:xfrm>
            <a:off x="457200" y="4767262"/>
            <a:ext cx="2133600" cy="2739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65" name="Shape 165"/>
          <p:cNvSpPr txBox="1"/>
          <p:nvPr>
            <p:ph idx="11" type="ftr"/>
          </p:nvPr>
        </p:nvSpPr>
        <p:spPr>
          <a:xfrm>
            <a:off x="3124200" y="4767262"/>
            <a:ext cx="2895600" cy="2739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66" name="Shape 166"/>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s-419" sz="1200" u="none">
                <a:solidFill>
                  <a:srgbClr val="898989"/>
                </a:solidFill>
                <a:latin typeface="Calibri"/>
                <a:ea typeface="Calibri"/>
                <a:cs typeface="Calibri"/>
                <a:sym typeface="Calibri"/>
              </a:rPr>
              <a:t>‹#›</a:t>
            </a:fld>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67" name="Shape 167"/>
        <p:cNvGrpSpPr/>
        <p:nvPr/>
      </p:nvGrpSpPr>
      <p:grpSpPr>
        <a:xfrm>
          <a:off x="0" y="0"/>
          <a:ext cx="0" cy="0"/>
          <a:chOff x="0" y="0"/>
          <a:chExt cx="0" cy="0"/>
        </a:xfrm>
      </p:grpSpPr>
      <p:sp>
        <p:nvSpPr>
          <p:cNvPr id="168" name="Shape 168"/>
          <p:cNvSpPr txBox="1"/>
          <p:nvPr>
            <p:ph type="title"/>
          </p:nvPr>
        </p:nvSpPr>
        <p:spPr>
          <a:xfrm>
            <a:off x="457200" y="205977"/>
            <a:ext cx="8229600" cy="857400"/>
          </a:xfrm>
          <a:prstGeom prst="rect">
            <a:avLst/>
          </a:prstGeom>
          <a:noFill/>
          <a:ln>
            <a:noFill/>
          </a:ln>
        </p:spPr>
        <p:txBody>
          <a:bodyPr anchorCtr="0" anchor="ctr" bIns="91425" lIns="91425" rIns="91425" wrap="square"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169" name="Shape 169"/>
          <p:cNvSpPr txBox="1"/>
          <p:nvPr>
            <p:ph idx="10" type="dt"/>
          </p:nvPr>
        </p:nvSpPr>
        <p:spPr>
          <a:xfrm>
            <a:off x="457200" y="4767262"/>
            <a:ext cx="2133600" cy="2739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70" name="Shape 170"/>
          <p:cNvSpPr txBox="1"/>
          <p:nvPr>
            <p:ph idx="11" type="ftr"/>
          </p:nvPr>
        </p:nvSpPr>
        <p:spPr>
          <a:xfrm>
            <a:off x="3124200" y="4767262"/>
            <a:ext cx="2895600" cy="2739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71" name="Shape 171"/>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s-419" sz="1200" u="none">
                <a:solidFill>
                  <a:srgbClr val="898989"/>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172" name="Shape 172"/>
        <p:cNvGrpSpPr/>
        <p:nvPr/>
      </p:nvGrpSpPr>
      <p:grpSpPr>
        <a:xfrm>
          <a:off x="0" y="0"/>
          <a:ext cx="0" cy="0"/>
          <a:chOff x="0" y="0"/>
          <a:chExt cx="0" cy="0"/>
        </a:xfrm>
      </p:grpSpPr>
      <p:sp>
        <p:nvSpPr>
          <p:cNvPr id="173" name="Shape 173"/>
          <p:cNvSpPr txBox="1"/>
          <p:nvPr>
            <p:ph type="title"/>
          </p:nvPr>
        </p:nvSpPr>
        <p:spPr>
          <a:xfrm>
            <a:off x="457200" y="205977"/>
            <a:ext cx="8229600" cy="857400"/>
          </a:xfrm>
          <a:prstGeom prst="rect">
            <a:avLst/>
          </a:prstGeom>
          <a:noFill/>
          <a:ln>
            <a:noFill/>
          </a:ln>
        </p:spPr>
        <p:txBody>
          <a:bodyPr anchorCtr="0" anchor="ctr" bIns="91425" lIns="91425" rIns="91425" wrap="square"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174" name="Shape 174"/>
          <p:cNvSpPr txBox="1"/>
          <p:nvPr>
            <p:ph idx="1" type="body"/>
          </p:nvPr>
        </p:nvSpPr>
        <p:spPr>
          <a:xfrm>
            <a:off x="457200" y="1151334"/>
            <a:ext cx="4040100" cy="480000"/>
          </a:xfrm>
          <a:prstGeom prst="rect">
            <a:avLst/>
          </a:prstGeom>
          <a:noFill/>
          <a:ln>
            <a:noFill/>
          </a:ln>
        </p:spPr>
        <p:txBody>
          <a:bodyPr anchorCtr="0" anchor="b" bIns="91425" lIns="91425" rIns="91425" wrap="square" tIns="91425"/>
          <a:lstStyle>
            <a:lvl1pPr indent="0" lvl="0" marL="0" marR="0" rtl="0" algn="l">
              <a:spcBef>
                <a:spcPts val="480"/>
              </a:spcBef>
              <a:spcAft>
                <a:spcPts val="0"/>
              </a:spcAft>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spcAft>
                <a:spcPts val="0"/>
              </a:spcAft>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175" name="Shape 175"/>
          <p:cNvSpPr txBox="1"/>
          <p:nvPr>
            <p:ph idx="2" type="body"/>
          </p:nvPr>
        </p:nvSpPr>
        <p:spPr>
          <a:xfrm>
            <a:off x="457200" y="1631156"/>
            <a:ext cx="4040100" cy="2963400"/>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176" name="Shape 176"/>
          <p:cNvSpPr txBox="1"/>
          <p:nvPr>
            <p:ph idx="3" type="body"/>
          </p:nvPr>
        </p:nvSpPr>
        <p:spPr>
          <a:xfrm>
            <a:off x="4645025" y="1151334"/>
            <a:ext cx="4041900" cy="480000"/>
          </a:xfrm>
          <a:prstGeom prst="rect">
            <a:avLst/>
          </a:prstGeom>
          <a:noFill/>
          <a:ln>
            <a:noFill/>
          </a:ln>
        </p:spPr>
        <p:txBody>
          <a:bodyPr anchorCtr="0" anchor="b" bIns="91425" lIns="91425" rIns="91425" wrap="square" tIns="91425"/>
          <a:lstStyle>
            <a:lvl1pPr indent="0" lvl="0" marL="0" marR="0" rtl="0" algn="l">
              <a:spcBef>
                <a:spcPts val="480"/>
              </a:spcBef>
              <a:spcAft>
                <a:spcPts val="0"/>
              </a:spcAft>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spcAft>
                <a:spcPts val="0"/>
              </a:spcAft>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177" name="Shape 177"/>
          <p:cNvSpPr txBox="1"/>
          <p:nvPr>
            <p:ph idx="4" type="body"/>
          </p:nvPr>
        </p:nvSpPr>
        <p:spPr>
          <a:xfrm>
            <a:off x="4645025" y="1631156"/>
            <a:ext cx="4041900" cy="2963400"/>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178" name="Shape 178"/>
          <p:cNvSpPr txBox="1"/>
          <p:nvPr>
            <p:ph idx="10" type="dt"/>
          </p:nvPr>
        </p:nvSpPr>
        <p:spPr>
          <a:xfrm>
            <a:off x="457200" y="4767262"/>
            <a:ext cx="2133600" cy="2739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79" name="Shape 179"/>
          <p:cNvSpPr txBox="1"/>
          <p:nvPr>
            <p:ph idx="11" type="ftr"/>
          </p:nvPr>
        </p:nvSpPr>
        <p:spPr>
          <a:xfrm>
            <a:off x="3124200" y="4767262"/>
            <a:ext cx="2895600" cy="2739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80" name="Shape 180"/>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s-419" sz="1200" u="none">
                <a:solidFill>
                  <a:srgbClr val="898989"/>
                </a:solidFill>
                <a:latin typeface="Calibri"/>
                <a:ea typeface="Calibri"/>
                <a:cs typeface="Calibri"/>
                <a:sym typeface="Calibri"/>
              </a:rPr>
              <a:t>‹#›</a:t>
            </a:fld>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181" name="Shape 181"/>
        <p:cNvGrpSpPr/>
        <p:nvPr/>
      </p:nvGrpSpPr>
      <p:grpSpPr>
        <a:xfrm>
          <a:off x="0" y="0"/>
          <a:ext cx="0" cy="0"/>
          <a:chOff x="0" y="0"/>
          <a:chExt cx="0" cy="0"/>
        </a:xfrm>
      </p:grpSpPr>
      <p:sp>
        <p:nvSpPr>
          <p:cNvPr id="182" name="Shape 182"/>
          <p:cNvSpPr txBox="1"/>
          <p:nvPr>
            <p:ph type="title"/>
          </p:nvPr>
        </p:nvSpPr>
        <p:spPr>
          <a:xfrm>
            <a:off x="457200" y="205977"/>
            <a:ext cx="8229600" cy="857400"/>
          </a:xfrm>
          <a:prstGeom prst="rect">
            <a:avLst/>
          </a:prstGeom>
          <a:noFill/>
          <a:ln>
            <a:noFill/>
          </a:ln>
        </p:spPr>
        <p:txBody>
          <a:bodyPr anchorCtr="0" anchor="ctr" bIns="91425" lIns="91425" rIns="91425" wrap="square"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183" name="Shape 183"/>
          <p:cNvSpPr txBox="1"/>
          <p:nvPr>
            <p:ph idx="1" type="body"/>
          </p:nvPr>
        </p:nvSpPr>
        <p:spPr>
          <a:xfrm>
            <a:off x="457200" y="1200150"/>
            <a:ext cx="4038600" cy="3394500"/>
          </a:xfrm>
          <a:prstGeom prst="rect">
            <a:avLst/>
          </a:prstGeom>
          <a:noFill/>
          <a:ln>
            <a:noFill/>
          </a:ln>
        </p:spPr>
        <p:txBody>
          <a:bodyPr anchorCtr="0" anchor="t" bIns="91425" lIns="91425" rIns="91425" wrap="square" tIns="91425"/>
          <a:lstStyle>
            <a:lvl1pPr indent="-165100" lvl="0" marL="34290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84" name="Shape 184"/>
          <p:cNvSpPr txBox="1"/>
          <p:nvPr>
            <p:ph idx="2" type="body"/>
          </p:nvPr>
        </p:nvSpPr>
        <p:spPr>
          <a:xfrm>
            <a:off x="4648200" y="1200150"/>
            <a:ext cx="4038600" cy="3394500"/>
          </a:xfrm>
          <a:prstGeom prst="rect">
            <a:avLst/>
          </a:prstGeom>
          <a:noFill/>
          <a:ln>
            <a:noFill/>
          </a:ln>
        </p:spPr>
        <p:txBody>
          <a:bodyPr anchorCtr="0" anchor="t" bIns="91425" lIns="91425" rIns="91425" wrap="square" tIns="91425"/>
          <a:lstStyle>
            <a:lvl1pPr indent="-165100" lvl="0" marL="34290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85" name="Shape 185"/>
          <p:cNvSpPr txBox="1"/>
          <p:nvPr>
            <p:ph idx="10" type="dt"/>
          </p:nvPr>
        </p:nvSpPr>
        <p:spPr>
          <a:xfrm>
            <a:off x="457200" y="4767262"/>
            <a:ext cx="2133600" cy="2739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86" name="Shape 186"/>
          <p:cNvSpPr txBox="1"/>
          <p:nvPr>
            <p:ph idx="11" type="ftr"/>
          </p:nvPr>
        </p:nvSpPr>
        <p:spPr>
          <a:xfrm>
            <a:off x="3124200" y="4767262"/>
            <a:ext cx="2895600" cy="2739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87" name="Shape 187"/>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s-419" sz="1200" u="none">
                <a:solidFill>
                  <a:srgbClr val="898989"/>
                </a:solidFill>
                <a:latin typeface="Calibri"/>
                <a:ea typeface="Calibri"/>
                <a:cs typeface="Calibri"/>
                <a:sym typeface="Calibri"/>
              </a:rPr>
              <a:t>‹#›</a:t>
            </a:fld>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88" name="Shape 188"/>
        <p:cNvGrpSpPr/>
        <p:nvPr/>
      </p:nvGrpSpPr>
      <p:grpSpPr>
        <a:xfrm>
          <a:off x="0" y="0"/>
          <a:ext cx="0" cy="0"/>
          <a:chOff x="0" y="0"/>
          <a:chExt cx="0" cy="0"/>
        </a:xfrm>
      </p:grpSpPr>
      <p:sp>
        <p:nvSpPr>
          <p:cNvPr id="189" name="Shape 189"/>
          <p:cNvSpPr txBox="1"/>
          <p:nvPr>
            <p:ph type="title"/>
          </p:nvPr>
        </p:nvSpPr>
        <p:spPr>
          <a:xfrm>
            <a:off x="722312" y="3305175"/>
            <a:ext cx="7772400" cy="1021500"/>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1" i="0" sz="40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190" name="Shape 190"/>
          <p:cNvSpPr txBox="1"/>
          <p:nvPr>
            <p:ph idx="1" type="body"/>
          </p:nvPr>
        </p:nvSpPr>
        <p:spPr>
          <a:xfrm>
            <a:off x="722312" y="2180034"/>
            <a:ext cx="7772400" cy="1125300"/>
          </a:xfrm>
          <a:prstGeom prst="rect">
            <a:avLst/>
          </a:prstGeom>
          <a:noFill/>
          <a:ln>
            <a:noFill/>
          </a:ln>
        </p:spPr>
        <p:txBody>
          <a:bodyPr anchorCtr="0" anchor="b" bIns="91425" lIns="91425" rIns="91425" wrap="square" tIns="91425"/>
          <a:lstStyle>
            <a:lvl1pPr indent="0" lvl="0" marL="0" marR="0" rtl="0" algn="l">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spcAft>
                <a:spcPts val="0"/>
              </a:spcAft>
              <a:buClr>
                <a:srgbClr val="888888"/>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spcAft>
                <a:spcPts val="0"/>
              </a:spcAft>
              <a:buClr>
                <a:srgbClr val="888888"/>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191" name="Shape 191"/>
          <p:cNvSpPr txBox="1"/>
          <p:nvPr>
            <p:ph idx="10" type="dt"/>
          </p:nvPr>
        </p:nvSpPr>
        <p:spPr>
          <a:xfrm>
            <a:off x="457200" y="4767262"/>
            <a:ext cx="2133600" cy="2739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92" name="Shape 192"/>
          <p:cNvSpPr txBox="1"/>
          <p:nvPr>
            <p:ph idx="11" type="ftr"/>
          </p:nvPr>
        </p:nvSpPr>
        <p:spPr>
          <a:xfrm>
            <a:off x="3124200" y="4767262"/>
            <a:ext cx="2895600" cy="2739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93" name="Shape 193"/>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s-419" sz="1200" u="none">
                <a:solidFill>
                  <a:srgbClr val="898989"/>
                </a:solidFill>
                <a:latin typeface="Calibri"/>
                <a:ea typeface="Calibri"/>
                <a:cs typeface="Calibri"/>
                <a:sym typeface="Calibri"/>
              </a:rPr>
              <a:t>‹#›</a:t>
            </a:fld>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94" name="Shape 194"/>
        <p:cNvGrpSpPr/>
        <p:nvPr/>
      </p:nvGrpSpPr>
      <p:grpSpPr>
        <a:xfrm>
          <a:off x="0" y="0"/>
          <a:ext cx="0" cy="0"/>
          <a:chOff x="0" y="0"/>
          <a:chExt cx="0" cy="0"/>
        </a:xfrm>
      </p:grpSpPr>
      <p:sp>
        <p:nvSpPr>
          <p:cNvPr id="195" name="Shape 195"/>
          <p:cNvSpPr txBox="1"/>
          <p:nvPr>
            <p:ph type="title"/>
          </p:nvPr>
        </p:nvSpPr>
        <p:spPr>
          <a:xfrm>
            <a:off x="457200" y="205977"/>
            <a:ext cx="8229600" cy="857400"/>
          </a:xfrm>
          <a:prstGeom prst="rect">
            <a:avLst/>
          </a:prstGeom>
          <a:noFill/>
          <a:ln>
            <a:noFill/>
          </a:ln>
        </p:spPr>
        <p:txBody>
          <a:bodyPr anchorCtr="0" anchor="ctr" bIns="91425" lIns="91425" rIns="91425" wrap="square"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196" name="Shape 196"/>
          <p:cNvSpPr txBox="1"/>
          <p:nvPr>
            <p:ph idx="1" type="body"/>
          </p:nvPr>
        </p:nvSpPr>
        <p:spPr>
          <a:xfrm>
            <a:off x="457200" y="1200150"/>
            <a:ext cx="8229600" cy="3394500"/>
          </a:xfrm>
          <a:prstGeom prst="rect">
            <a:avLst/>
          </a:prstGeom>
          <a:no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97" name="Shape 197"/>
          <p:cNvSpPr txBox="1"/>
          <p:nvPr>
            <p:ph idx="10" type="dt"/>
          </p:nvPr>
        </p:nvSpPr>
        <p:spPr>
          <a:xfrm>
            <a:off x="457200" y="4767262"/>
            <a:ext cx="2133600" cy="2739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98" name="Shape 198"/>
          <p:cNvSpPr txBox="1"/>
          <p:nvPr>
            <p:ph idx="11" type="ftr"/>
          </p:nvPr>
        </p:nvSpPr>
        <p:spPr>
          <a:xfrm>
            <a:off x="3124200" y="4767262"/>
            <a:ext cx="2895600" cy="2739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99" name="Shape 199"/>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s-419" sz="1200" u="none">
                <a:solidFill>
                  <a:srgbClr val="898989"/>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419"/>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3.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s-419"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628650" y="273843"/>
            <a:ext cx="7886700" cy="994200"/>
          </a:xfrm>
          <a:prstGeom prst="rect">
            <a:avLst/>
          </a:prstGeom>
          <a:noFill/>
          <a:ln>
            <a:noFill/>
          </a:ln>
        </p:spPr>
        <p:txBody>
          <a:bodyPr anchorCtr="0" anchor="ctr" bIns="68575" lIns="68575" rIns="68575" wrap="square" tIns="68575"/>
          <a:lstStyle>
            <a:lvl1pPr indent="0" lvl="0" marL="0" marR="0" rtl="0" algn="l">
              <a:lnSpc>
                <a:spcPct val="90000"/>
              </a:lnSpc>
              <a:spcBef>
                <a:spcPts val="0"/>
              </a:spcBef>
              <a:buClr>
                <a:schemeClr val="dk1"/>
              </a:buClr>
              <a:buSzPct val="33333"/>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buSzPct val="78571"/>
              <a:buNone/>
              <a:defRPr sz="1400"/>
            </a:lvl2pPr>
            <a:lvl3pPr indent="0" lvl="2" rtl="0">
              <a:spcBef>
                <a:spcPts val="0"/>
              </a:spcBef>
              <a:buSzPct val="78571"/>
              <a:buNone/>
              <a:defRPr sz="1400"/>
            </a:lvl3pPr>
            <a:lvl4pPr indent="0" lvl="3" rtl="0">
              <a:spcBef>
                <a:spcPts val="0"/>
              </a:spcBef>
              <a:buSzPct val="78571"/>
              <a:buNone/>
              <a:defRPr sz="1400"/>
            </a:lvl4pPr>
            <a:lvl5pPr indent="0" lvl="4" rtl="0">
              <a:spcBef>
                <a:spcPts val="0"/>
              </a:spcBef>
              <a:buSzPct val="78571"/>
              <a:buNone/>
              <a:defRPr sz="1400"/>
            </a:lvl5pPr>
            <a:lvl6pPr indent="0" lvl="5" rtl="0">
              <a:spcBef>
                <a:spcPts val="0"/>
              </a:spcBef>
              <a:buSzPct val="78571"/>
              <a:buNone/>
              <a:defRPr sz="1400"/>
            </a:lvl6pPr>
            <a:lvl7pPr indent="0" lvl="6" rtl="0">
              <a:spcBef>
                <a:spcPts val="0"/>
              </a:spcBef>
              <a:buSzPct val="78571"/>
              <a:buNone/>
              <a:defRPr sz="1400"/>
            </a:lvl7pPr>
            <a:lvl8pPr indent="0" lvl="7" rtl="0">
              <a:spcBef>
                <a:spcPts val="0"/>
              </a:spcBef>
              <a:buSzPct val="78571"/>
              <a:buNone/>
              <a:defRPr sz="1400"/>
            </a:lvl8pPr>
            <a:lvl9pPr indent="0" lvl="8" rtl="0">
              <a:spcBef>
                <a:spcPts val="0"/>
              </a:spcBef>
              <a:buSzPct val="78571"/>
              <a:buNone/>
              <a:defRPr sz="1400"/>
            </a:lvl9pPr>
          </a:lstStyle>
          <a:p/>
        </p:txBody>
      </p:sp>
      <p:sp>
        <p:nvSpPr>
          <p:cNvPr id="52" name="Shape 52"/>
          <p:cNvSpPr txBox="1"/>
          <p:nvPr>
            <p:ph idx="1" type="body"/>
          </p:nvPr>
        </p:nvSpPr>
        <p:spPr>
          <a:xfrm>
            <a:off x="628650" y="1369218"/>
            <a:ext cx="7886700" cy="3263400"/>
          </a:xfrm>
          <a:prstGeom prst="rect">
            <a:avLst/>
          </a:prstGeom>
          <a:noFill/>
          <a:ln>
            <a:noFill/>
          </a:ln>
        </p:spPr>
        <p:txBody>
          <a:bodyPr anchorCtr="0" anchor="t" bIns="68575" lIns="68575" rIns="68575" wrap="square"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Shape 53"/>
          <p:cNvSpPr txBox="1"/>
          <p:nvPr>
            <p:ph idx="10" type="dt"/>
          </p:nvPr>
        </p:nvSpPr>
        <p:spPr>
          <a:xfrm>
            <a:off x="628650" y="4767262"/>
            <a:ext cx="2057400" cy="273900"/>
          </a:xfrm>
          <a:prstGeom prst="rect">
            <a:avLst/>
          </a:prstGeom>
          <a:noFill/>
          <a:ln>
            <a:noFill/>
          </a:ln>
        </p:spPr>
        <p:txBody>
          <a:bodyPr anchorCtr="0" anchor="ctr" bIns="68575" lIns="68575" rIns="68575" wrap="square" tIns="68575"/>
          <a:lstStyle>
            <a:lvl1pPr indent="0" lvl="0" marL="0" marR="0" rtl="0" algn="l">
              <a:spcBef>
                <a:spcPts val="0"/>
              </a:spcBef>
              <a:buSzPct val="122222"/>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SzPct val="78571"/>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SzPct val="78571"/>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SzPct val="78571"/>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SzPct val="78571"/>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SzPct val="78571"/>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SzPct val="78571"/>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SzPct val="78571"/>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SzPct val="78571"/>
              <a:buNone/>
              <a:defRPr b="0" i="0" sz="1400" u="none" cap="none" strike="noStrike">
                <a:solidFill>
                  <a:schemeClr val="dk1"/>
                </a:solidFill>
                <a:latin typeface="Calibri"/>
                <a:ea typeface="Calibri"/>
                <a:cs typeface="Calibri"/>
                <a:sym typeface="Calibri"/>
              </a:defRPr>
            </a:lvl9pPr>
          </a:lstStyle>
          <a:p/>
        </p:txBody>
      </p:sp>
      <p:sp>
        <p:nvSpPr>
          <p:cNvPr id="54" name="Shape 54"/>
          <p:cNvSpPr txBox="1"/>
          <p:nvPr>
            <p:ph idx="11" type="ftr"/>
          </p:nvPr>
        </p:nvSpPr>
        <p:spPr>
          <a:xfrm>
            <a:off x="3028950" y="4767262"/>
            <a:ext cx="3086100" cy="273900"/>
          </a:xfrm>
          <a:prstGeom prst="rect">
            <a:avLst/>
          </a:prstGeom>
          <a:noFill/>
          <a:ln>
            <a:noFill/>
          </a:ln>
        </p:spPr>
        <p:txBody>
          <a:bodyPr anchorCtr="0" anchor="ctr" bIns="68575" lIns="68575" rIns="68575" wrap="square" tIns="68575"/>
          <a:lstStyle>
            <a:lvl1pPr indent="0" lvl="0" marL="0" marR="0" rtl="0" algn="ctr">
              <a:spcBef>
                <a:spcPts val="0"/>
              </a:spcBef>
              <a:buSzPct val="122222"/>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SzPct val="78571"/>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SzPct val="78571"/>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SzPct val="78571"/>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SzPct val="78571"/>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SzPct val="78571"/>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SzPct val="78571"/>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SzPct val="78571"/>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SzPct val="78571"/>
              <a:buNone/>
              <a:defRPr b="0" i="0" sz="1400" u="none" cap="none" strike="noStrike">
                <a:solidFill>
                  <a:schemeClr val="dk1"/>
                </a:solidFill>
                <a:latin typeface="Calibri"/>
                <a:ea typeface="Calibri"/>
                <a:cs typeface="Calibri"/>
                <a:sym typeface="Calibri"/>
              </a:defRPr>
            </a:lvl9pPr>
          </a:lstStyle>
          <a:p/>
        </p:txBody>
      </p:sp>
      <p:sp>
        <p:nvSpPr>
          <p:cNvPr id="55" name="Shape 55"/>
          <p:cNvSpPr txBox="1"/>
          <p:nvPr>
            <p:ph idx="12" type="sldNum"/>
          </p:nvPr>
        </p:nvSpPr>
        <p:spPr>
          <a:xfrm>
            <a:off x="6457950" y="4767262"/>
            <a:ext cx="2057400" cy="273900"/>
          </a:xfrm>
          <a:prstGeom prst="rect">
            <a:avLst/>
          </a:prstGeom>
          <a:noFill/>
          <a:ln>
            <a:noFill/>
          </a:ln>
        </p:spPr>
        <p:txBody>
          <a:bodyPr anchorCtr="0" anchor="ctr" bIns="34275" lIns="68575" rIns="68575" wrap="square" tIns="34275">
            <a:noAutofit/>
          </a:bodyPr>
          <a:lstStyle/>
          <a:p>
            <a:pPr indent="0" lvl="0" marL="0" marR="0" rtl="0" algn="r">
              <a:spcBef>
                <a:spcPts val="0"/>
              </a:spcBef>
              <a:buSzPct val="25000"/>
              <a:buNone/>
            </a:pPr>
            <a:fld id="{00000000-1234-1234-1234-123412341234}" type="slidenum">
              <a:rPr b="0" i="0" lang="es-419" sz="9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5" name="Shape 125"/>
        <p:cNvGrpSpPr/>
        <p:nvPr/>
      </p:nvGrpSpPr>
      <p:grpSpPr>
        <a:xfrm>
          <a:off x="0" y="0"/>
          <a:ext cx="0" cy="0"/>
          <a:chOff x="0" y="0"/>
          <a:chExt cx="0" cy="0"/>
        </a:xfrm>
      </p:grpSpPr>
      <p:sp>
        <p:nvSpPr>
          <p:cNvPr id="126" name="Shape 126"/>
          <p:cNvSpPr txBox="1"/>
          <p:nvPr>
            <p:ph type="title"/>
          </p:nvPr>
        </p:nvSpPr>
        <p:spPr>
          <a:xfrm>
            <a:off x="457200" y="205977"/>
            <a:ext cx="8229600" cy="857400"/>
          </a:xfrm>
          <a:prstGeom prst="rect">
            <a:avLst/>
          </a:prstGeom>
          <a:noFill/>
          <a:ln>
            <a:noFill/>
          </a:ln>
        </p:spPr>
        <p:txBody>
          <a:bodyPr anchorCtr="0" anchor="ctr" bIns="91425" lIns="91425" rIns="91425" wrap="square"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127" name="Shape 127"/>
          <p:cNvSpPr txBox="1"/>
          <p:nvPr>
            <p:ph idx="1" type="body"/>
          </p:nvPr>
        </p:nvSpPr>
        <p:spPr>
          <a:xfrm>
            <a:off x="457200" y="1200150"/>
            <a:ext cx="8229600" cy="3394500"/>
          </a:xfrm>
          <a:prstGeom prst="rect">
            <a:avLst/>
          </a:prstGeom>
          <a:no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28" name="Shape 128"/>
          <p:cNvSpPr txBox="1"/>
          <p:nvPr>
            <p:ph idx="10" type="dt"/>
          </p:nvPr>
        </p:nvSpPr>
        <p:spPr>
          <a:xfrm>
            <a:off x="457200" y="4767262"/>
            <a:ext cx="2133600" cy="2739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29" name="Shape 129"/>
          <p:cNvSpPr txBox="1"/>
          <p:nvPr>
            <p:ph idx="11" type="ftr"/>
          </p:nvPr>
        </p:nvSpPr>
        <p:spPr>
          <a:xfrm>
            <a:off x="3124200" y="4767262"/>
            <a:ext cx="2895600" cy="2739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30" name="Shape 130"/>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s-419" sz="1200" u="none" cap="none" strike="noStrike">
                <a:solidFill>
                  <a:srgbClr val="898989"/>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2.png"/><Relationship Id="rId6" Type="http://schemas.openxmlformats.org/officeDocument/2006/relationships/image" Target="../media/image11.png"/><Relationship Id="rId7"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3.xml"/><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 Id="rId3" Type="http://schemas.openxmlformats.org/officeDocument/2006/relationships/image" Target="../media/image22.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9.xml"/><Relationship Id="rId3" Type="http://schemas.openxmlformats.org/officeDocument/2006/relationships/hyperlink" Target="https://arxiv.org/abs/1506.0832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6.png"/><Relationship Id="rId4" Type="http://schemas.openxmlformats.org/officeDocument/2006/relationships/image" Target="../media/image1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4.xml"/><Relationship Id="rId3"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5.xml"/><Relationship Id="rId3"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6.xml"/><Relationship Id="rId3"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7.xml"/><Relationship Id="rId3" Type="http://schemas.openxmlformats.org/officeDocument/2006/relationships/image" Target="../media/image3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8.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idx="1" type="subTitle"/>
          </p:nvPr>
        </p:nvSpPr>
        <p:spPr>
          <a:xfrm>
            <a:off x="2623775" y="2699150"/>
            <a:ext cx="6510900" cy="13146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0" i="0" lang="es-419" sz="3200" u="none" cap="none" strike="noStrike">
                <a:solidFill>
                  <a:schemeClr val="dk1"/>
                </a:solidFill>
                <a:latin typeface="Calibri"/>
                <a:ea typeface="Calibri"/>
                <a:cs typeface="Calibri"/>
                <a:sym typeface="Calibri"/>
              </a:rPr>
              <a:t>Esteban Donato</a:t>
            </a:r>
            <a:r>
              <a:rPr lang="es-419"/>
              <a:t>       @</a:t>
            </a:r>
            <a:r>
              <a:rPr b="0" i="0" lang="es-419" sz="3200" u="none" cap="none" strike="noStrike">
                <a:solidFill>
                  <a:schemeClr val="dk1"/>
                </a:solidFill>
                <a:latin typeface="Calibri"/>
                <a:ea typeface="Calibri"/>
                <a:cs typeface="Calibri"/>
                <a:sym typeface="Calibri"/>
              </a:rPr>
              <a:t>eddonato</a:t>
            </a:r>
          </a:p>
          <a:p>
            <a:pPr lvl="0" rtl="0" algn="l">
              <a:spcBef>
                <a:spcPts val="0"/>
              </a:spcBef>
              <a:buClr>
                <a:schemeClr val="dk1"/>
              </a:buClr>
              <a:buSzPct val="25000"/>
              <a:buFont typeface="Arial"/>
              <a:buNone/>
            </a:pPr>
            <a:r>
              <a:rPr lang="es-419">
                <a:solidFill>
                  <a:schemeClr val="dk1"/>
                </a:solidFill>
              </a:rPr>
              <a:t>Andrés Tobelem</a:t>
            </a:r>
            <a:r>
              <a:rPr lang="es-419"/>
              <a:t>       </a:t>
            </a:r>
            <a:r>
              <a:rPr lang="es-419">
                <a:solidFill>
                  <a:schemeClr val="dk1"/>
                </a:solidFill>
              </a:rPr>
              <a:t>@andrestobelem</a:t>
            </a:r>
          </a:p>
        </p:txBody>
      </p:sp>
      <p:sp>
        <p:nvSpPr>
          <p:cNvPr id="205" name="Shape 205"/>
          <p:cNvSpPr txBox="1"/>
          <p:nvPr>
            <p:ph type="ctrTitle"/>
          </p:nvPr>
        </p:nvSpPr>
        <p:spPr>
          <a:xfrm>
            <a:off x="665162" y="1113234"/>
            <a:ext cx="7772400" cy="1102500"/>
          </a:xfrm>
          <a:prstGeom prst="rect">
            <a:avLst/>
          </a:prstGeom>
          <a:noFill/>
          <a:ln>
            <a:noFill/>
          </a:ln>
        </p:spPr>
        <p:txBody>
          <a:bodyPr anchorCtr="0" anchor="ctr" bIns="45700" lIns="91425" rIns="91425" wrap="square" tIns="45700">
            <a:noAutofit/>
          </a:bodyPr>
          <a:lstStyle/>
          <a:p>
            <a:pPr lvl="0" rtl="0">
              <a:lnSpc>
                <a:spcPct val="122500"/>
              </a:lnSpc>
              <a:spcBef>
                <a:spcPts val="1200"/>
              </a:spcBef>
              <a:buClr>
                <a:schemeClr val="dk1"/>
              </a:buClr>
              <a:buSzPct val="36666"/>
              <a:buFont typeface="Arial"/>
              <a:buNone/>
            </a:pPr>
            <a:r>
              <a:rPr b="1" lang="es-419" sz="3000">
                <a:solidFill>
                  <a:srgbClr val="333333"/>
                </a:solidFill>
                <a:latin typeface="Arial"/>
                <a:ea typeface="Arial"/>
                <a:cs typeface="Arial"/>
                <a:sym typeface="Arial"/>
              </a:rPr>
              <a:t>Cómo trabajar con grandes grafos sociales con Spark</a:t>
            </a:r>
          </a:p>
        </p:txBody>
      </p:sp>
      <p:pic>
        <p:nvPicPr>
          <p:cNvPr id="206" name="Shape 206"/>
          <p:cNvPicPr preferRelativeResize="0"/>
          <p:nvPr/>
        </p:nvPicPr>
        <p:blipFill rotWithShape="1">
          <a:blip r:embed="rId3">
            <a:alphaModFix/>
          </a:blip>
          <a:srcRect b="0" l="0" r="0" t="0"/>
          <a:stretch/>
        </p:blipFill>
        <p:spPr>
          <a:xfrm>
            <a:off x="-20625" y="4062324"/>
            <a:ext cx="9144000" cy="1102500"/>
          </a:xfrm>
          <a:prstGeom prst="rect">
            <a:avLst/>
          </a:prstGeom>
          <a:noFill/>
          <a:ln>
            <a:noFill/>
          </a:ln>
        </p:spPr>
      </p:pic>
      <p:pic>
        <p:nvPicPr>
          <p:cNvPr id="207" name="Shape 207"/>
          <p:cNvPicPr preferRelativeResize="0"/>
          <p:nvPr/>
        </p:nvPicPr>
        <p:blipFill rotWithShape="1">
          <a:blip r:embed="rId4">
            <a:alphaModFix/>
          </a:blip>
          <a:srcRect b="0" l="0" r="0" t="0"/>
          <a:stretch/>
        </p:blipFill>
        <p:spPr>
          <a:xfrm>
            <a:off x="5607711" y="2884250"/>
            <a:ext cx="399900" cy="285900"/>
          </a:xfrm>
          <a:prstGeom prst="rect">
            <a:avLst/>
          </a:prstGeom>
          <a:noFill/>
          <a:ln>
            <a:noFill/>
          </a:ln>
        </p:spPr>
      </p:pic>
      <p:pic>
        <p:nvPicPr>
          <p:cNvPr id="208" name="Shape 208"/>
          <p:cNvPicPr preferRelativeResize="0"/>
          <p:nvPr/>
        </p:nvPicPr>
        <p:blipFill rotWithShape="1">
          <a:blip r:embed="rId4">
            <a:alphaModFix/>
          </a:blip>
          <a:srcRect b="0" l="0" r="0" t="0"/>
          <a:stretch/>
        </p:blipFill>
        <p:spPr>
          <a:xfrm>
            <a:off x="5607711" y="3387700"/>
            <a:ext cx="399900" cy="285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s-419"/>
              <a:t>Spark SQL</a:t>
            </a:r>
          </a:p>
        </p:txBody>
      </p:sp>
      <p:sp>
        <p:nvSpPr>
          <p:cNvPr id="269" name="Shape 26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buChar char="●"/>
            </a:pPr>
            <a:r>
              <a:rPr lang="es-419"/>
              <a:t>Spark SQL es un módulo de spark para el procesamiento de datos estructurados, con columnas y tipos de datos.</a:t>
            </a:r>
          </a:p>
          <a:p>
            <a:pPr indent="-228600" lvl="0" marL="457200" rtl="0">
              <a:spcBef>
                <a:spcPts val="0"/>
              </a:spcBef>
              <a:buChar char="●"/>
            </a:pPr>
            <a:r>
              <a:rPr lang="es-419"/>
              <a:t>A diferencia de la API de RDD, las interfaces provistas por SparkSQL le dan a Spark mucha más información tanto acerca de los datos y su estructura como de la computación que se va a realizar.</a:t>
            </a:r>
          </a:p>
          <a:p>
            <a:pPr indent="-228600" lvl="0" marL="457200" rtl="0">
              <a:spcBef>
                <a:spcPts val="0"/>
              </a:spcBef>
              <a:buChar char="●"/>
            </a:pPr>
            <a:r>
              <a:rPr lang="es-419"/>
              <a:t>Hay al menos dos formas de interactuar con SparkSQL</a:t>
            </a:r>
          </a:p>
          <a:p>
            <a:pPr indent="-228600" lvl="1" marL="914400" rtl="0">
              <a:spcBef>
                <a:spcPts val="0"/>
              </a:spcBef>
              <a:buChar char="○"/>
            </a:pPr>
            <a:r>
              <a:rPr lang="es-419"/>
              <a:t>A través de la API de DataFrames</a:t>
            </a:r>
          </a:p>
          <a:p>
            <a:pPr indent="-228600" lvl="1" marL="914400" rtl="0">
              <a:spcBef>
                <a:spcPts val="0"/>
              </a:spcBef>
              <a:buChar char="○"/>
            </a:pPr>
            <a:r>
              <a:rPr lang="es-419"/>
              <a:t>A través de consultas SQL</a:t>
            </a:r>
          </a:p>
          <a:p>
            <a:pPr indent="-228600" lvl="0" marL="457200">
              <a:spcBef>
                <a:spcPts val="0"/>
              </a:spcBef>
              <a:buChar char="●"/>
            </a:pPr>
            <a:r>
              <a:rPr lang="es-419"/>
              <a:t>La principal ventaja es obvia: Data Engineers y Data Scientists saben trabajar  con bases de datos relaciones y saben SQL.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lgn="ctr">
              <a:spcBef>
                <a:spcPts val="0"/>
              </a:spcBef>
              <a:buNone/>
            </a:pPr>
            <a:r>
              <a:rPr lang="es-419"/>
              <a:t>DataFrames</a:t>
            </a:r>
          </a:p>
        </p:txBody>
      </p:sp>
      <p:sp>
        <p:nvSpPr>
          <p:cNvPr id="275" name="Shape 27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buChar char="●"/>
            </a:pPr>
            <a:r>
              <a:rPr lang="es-419"/>
              <a:t>Los DataFrames son una nueva abstracción de más alto nivel que los RDDs.</a:t>
            </a:r>
          </a:p>
          <a:p>
            <a:pPr indent="-228600" lvl="0" marL="457200" rtl="0">
              <a:spcBef>
                <a:spcPts val="0"/>
              </a:spcBef>
              <a:buChar char="●"/>
            </a:pPr>
            <a:r>
              <a:rPr lang="es-419"/>
              <a:t>Gracias a los DataFrames, es posible ver a aquella colección que era el RDD como si fuese una tabla, con columnas nombradas y datos tipados.</a:t>
            </a:r>
          </a:p>
          <a:p>
            <a:pPr indent="-228600" lvl="0" marL="457200" rtl="0">
              <a:spcBef>
                <a:spcPts val="0"/>
              </a:spcBef>
              <a:buChar char="●"/>
            </a:pPr>
            <a:r>
              <a:rPr lang="es-419"/>
              <a:t>De la misma manera que los motores de bases de datos relacionales, Spark SQL tiene un motor de optimización de consultas. </a:t>
            </a:r>
          </a:p>
          <a:p>
            <a:pPr indent="-228600" lvl="0" marL="457200" rtl="0">
              <a:spcBef>
                <a:spcPts val="0"/>
              </a:spcBef>
              <a:buChar char="●"/>
            </a:pPr>
            <a:r>
              <a:rPr lang="es-419"/>
              <a:t>El concepto de DataFrame viene de los DataFrames de R.</a:t>
            </a:r>
          </a:p>
          <a:p>
            <a:pPr indent="-228600" lvl="0" marL="457200" rtl="0">
              <a:spcBef>
                <a:spcPts val="0"/>
              </a:spcBef>
              <a:buChar char="●"/>
            </a:pPr>
            <a:r>
              <a:rPr lang="es-419"/>
              <a:t>También se pueden construir DataFrames a partir de una consulta a una base de datos.</a:t>
            </a:r>
          </a:p>
          <a:p>
            <a:pPr indent="-228600" lvl="0" marL="457200">
              <a:spcBef>
                <a:spcPts val="0"/>
              </a:spcBef>
              <a:buChar char="●"/>
            </a:pPr>
            <a:r>
              <a:rPr lang="es-419"/>
              <a:t>Hay varios formatos de archivos para guardar DataFrames: parquet, orc, csv</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s-419"/>
              <a:t>Ejemplo (Ver Notebook)</a:t>
            </a:r>
          </a:p>
        </p:txBody>
      </p:sp>
      <p:sp>
        <p:nvSpPr>
          <p:cNvPr id="281" name="Shape 28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s-419"/>
              <a:t>API dataframes</a:t>
            </a:r>
          </a:p>
          <a:p>
            <a:pPr lvl="0">
              <a:spcBef>
                <a:spcPts val="0"/>
              </a:spcBef>
              <a:buNone/>
            </a:pPr>
            <a:r>
              <a:t/>
            </a:r>
            <a:endParaRPr/>
          </a:p>
          <a:p>
            <a:pPr lvl="0">
              <a:spcBef>
                <a:spcPts val="0"/>
              </a:spcBef>
              <a:buNone/>
            </a:pPr>
            <a:r>
              <a:rPr lang="es-419"/>
              <a:t>consulta sql</a:t>
            </a:r>
          </a:p>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s-419"/>
              <a:t>Databricks</a:t>
            </a:r>
          </a:p>
        </p:txBody>
      </p:sp>
      <p:sp>
        <p:nvSpPr>
          <p:cNvPr id="287" name="Shape 28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buChar char="●"/>
            </a:pPr>
            <a:r>
              <a:rPr lang="es-419"/>
              <a:t>Databricks es una empresa fundada por los creadores de Apache Spark</a:t>
            </a:r>
          </a:p>
          <a:p>
            <a:pPr indent="-228600" lvl="0" marL="457200" rtl="0">
              <a:spcBef>
                <a:spcPts val="0"/>
              </a:spcBef>
              <a:buChar char="●"/>
            </a:pPr>
            <a:r>
              <a:rPr lang="es-419"/>
              <a:t>Se dedican a dar una solución para el procesamiento de Big Data en la nube utilizando Spark.</a:t>
            </a:r>
          </a:p>
          <a:p>
            <a:pPr indent="-228600" lvl="0" marL="457200" rtl="0">
              <a:spcBef>
                <a:spcPts val="0"/>
              </a:spcBef>
              <a:buChar char="●"/>
            </a:pPr>
            <a:r>
              <a:rPr lang="es-419"/>
              <a:t>Es un conjunto de herramientas de procesamiento, análisis y visualización de la información basados en la web</a:t>
            </a:r>
          </a:p>
          <a:p>
            <a:pPr indent="-228600" lvl="0" marL="457200" rtl="0">
              <a:spcBef>
                <a:spcPts val="0"/>
              </a:spcBef>
              <a:buChar char="●"/>
            </a:pPr>
            <a:r>
              <a:rPr lang="es-419"/>
              <a:t>Incluso se puede administrar los recursos del cluster, etc…</a:t>
            </a:r>
          </a:p>
          <a:p>
            <a:pPr indent="-228600" lvl="0" marL="457200" rtl="0">
              <a:spcBef>
                <a:spcPts val="0"/>
              </a:spcBef>
              <a:buChar char="●"/>
            </a:pPr>
            <a:r>
              <a:rPr lang="es-419"/>
              <a:t>Tiene una versión para gratuita (y limitada) para la comunidad.</a:t>
            </a:r>
          </a:p>
          <a:p>
            <a:pPr indent="-228600" lvl="0" marL="457200">
              <a:spcBef>
                <a:spcPts val="0"/>
              </a:spcBef>
              <a:buChar char="●"/>
            </a:pPr>
            <a:r>
              <a:rPr lang="es-419"/>
              <a:t>Es lo que vamos a usar ahora.</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Shape 292"/>
          <p:cNvSpPr txBox="1"/>
          <p:nvPr>
            <p:ph type="ctrTitle"/>
          </p:nvPr>
        </p:nvSpPr>
        <p:spPr>
          <a:xfrm>
            <a:off x="685800" y="1788552"/>
            <a:ext cx="7772400" cy="1521300"/>
          </a:xfrm>
          <a:prstGeom prst="rect">
            <a:avLst/>
          </a:prstGeom>
        </p:spPr>
        <p:txBody>
          <a:bodyPr anchorCtr="0" anchor="ctr" bIns="91425" lIns="91425" rIns="91425" wrap="square" tIns="91425">
            <a:noAutofit/>
          </a:bodyPr>
          <a:lstStyle/>
          <a:p>
            <a:pPr lvl="0">
              <a:spcBef>
                <a:spcPts val="0"/>
              </a:spcBef>
              <a:buNone/>
            </a:pPr>
            <a:r>
              <a:rPr lang="es-419"/>
              <a:t>Práctica 1: </a:t>
            </a:r>
            <a:r>
              <a:rPr lang="es-419">
                <a:solidFill>
                  <a:srgbClr val="333333"/>
                </a:solidFill>
                <a:latin typeface="Arial"/>
                <a:ea typeface="Arial"/>
                <a:cs typeface="Arial"/>
                <a:sym typeface="Arial"/>
              </a:rPr>
              <a:t>Consultas sobre DataFrames</a:t>
            </a:r>
          </a:p>
          <a:p>
            <a:pPr lvl="0">
              <a:spcBef>
                <a:spcPts val="0"/>
              </a:spcBef>
              <a:buNone/>
            </a:pPr>
            <a:r>
              <a:t/>
            </a:r>
            <a:endParaRPr>
              <a:solidFill>
                <a:srgbClr val="333333"/>
              </a:solidFill>
              <a:latin typeface="Arial"/>
              <a:ea typeface="Arial"/>
              <a:cs typeface="Arial"/>
              <a:sym typeface="Arial"/>
            </a:endParaRPr>
          </a:p>
          <a:p>
            <a:pPr lvl="0" rtl="0">
              <a:spcBef>
                <a:spcPts val="0"/>
              </a:spcBef>
              <a:buNone/>
            </a:pPr>
            <a:r>
              <a:t/>
            </a:r>
            <a:endParaRPr>
              <a:solidFill>
                <a:srgbClr val="333333"/>
              </a:solidFill>
              <a:latin typeface="Arial"/>
              <a:ea typeface="Arial"/>
              <a:cs typeface="Arial"/>
              <a:sym typeface="Arial"/>
            </a:endParaRPr>
          </a:p>
          <a:p>
            <a:pPr lvl="0" rtl="0">
              <a:spcBef>
                <a:spcPts val="0"/>
              </a:spcBef>
              <a:buNone/>
            </a:pPr>
            <a:r>
              <a:t/>
            </a:r>
            <a:endParaRPr/>
          </a:p>
        </p:txBody>
      </p:sp>
      <p:sp>
        <p:nvSpPr>
          <p:cNvPr id="293" name="Shape 293"/>
          <p:cNvSpPr txBox="1"/>
          <p:nvPr/>
        </p:nvSpPr>
        <p:spPr>
          <a:xfrm>
            <a:off x="173375" y="3016750"/>
            <a:ext cx="8680500" cy="1028700"/>
          </a:xfrm>
          <a:prstGeom prst="rect">
            <a:avLst/>
          </a:prstGeom>
          <a:noFill/>
          <a:ln>
            <a:noFill/>
          </a:ln>
        </p:spPr>
        <p:txBody>
          <a:bodyPr anchorCtr="0" anchor="t" bIns="91425" lIns="91425" rIns="91425" wrap="square" tIns="91425">
            <a:noAutofit/>
          </a:bodyPr>
          <a:lstStyle/>
          <a:p>
            <a:pPr lvl="0">
              <a:spcBef>
                <a:spcPts val="0"/>
              </a:spcBef>
              <a:buNone/>
            </a:pPr>
            <a:r>
              <a:rPr lang="es-419" sz="2100">
                <a:solidFill>
                  <a:schemeClr val="dk1"/>
                </a:solidFill>
                <a:latin typeface="Calibri"/>
                <a:ea typeface="Calibri"/>
                <a:cs typeface="Calibri"/>
                <a:sym typeface="Calibri"/>
              </a:rPr>
              <a:t>https://github.com/estebandonato/presentations/tree/master/agranda2017</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nvSpPr>
        <p:spPr>
          <a:xfrm>
            <a:off x="0" y="4839890"/>
            <a:ext cx="9144000" cy="303600"/>
          </a:xfrm>
          <a:prstGeom prst="rect">
            <a:avLst/>
          </a:prstGeom>
          <a:solidFill>
            <a:srgbClr val="7F7F7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00" name="Shape 300"/>
          <p:cNvSpPr txBox="1"/>
          <p:nvPr/>
        </p:nvSpPr>
        <p:spPr>
          <a:xfrm>
            <a:off x="33337" y="195262"/>
            <a:ext cx="7320000" cy="3714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i="0" lang="es-419" sz="2800" u="none">
                <a:solidFill>
                  <a:schemeClr val="dk1"/>
                </a:solidFill>
                <a:latin typeface="Arial"/>
                <a:ea typeface="Arial"/>
                <a:cs typeface="Arial"/>
                <a:sym typeface="Arial"/>
              </a:rPr>
              <a:t>Qué es un Grafo?</a:t>
            </a:r>
          </a:p>
        </p:txBody>
      </p:sp>
      <p:sp>
        <p:nvSpPr>
          <p:cNvPr id="301" name="Shape 301"/>
          <p:cNvSpPr txBox="1"/>
          <p:nvPr/>
        </p:nvSpPr>
        <p:spPr>
          <a:xfrm>
            <a:off x="60325" y="681053"/>
            <a:ext cx="8640900" cy="1419300"/>
          </a:xfrm>
          <a:prstGeom prst="rect">
            <a:avLst/>
          </a:prstGeom>
          <a:noFill/>
          <a:ln cap="flat" cmpd="sng" w="28575">
            <a:solidFill>
              <a:schemeClr val="dk1"/>
            </a:solidFill>
            <a:prstDash val="solid"/>
            <a:miter lim="800000"/>
            <a:headEnd len="med" w="med" type="none"/>
            <a:tailEnd len="med" w="med" type="none"/>
          </a:ln>
        </p:spPr>
        <p:txBody>
          <a:bodyPr anchorCtr="0" anchor="t" bIns="45700" lIns="91425" rIns="91425" wrap="square" tIns="45700">
            <a:noAutofit/>
          </a:bodyPr>
          <a:lstStyle/>
          <a:p>
            <a:pPr indent="0" lvl="0" marL="0" marR="0" rtl="0" algn="l">
              <a:lnSpc>
                <a:spcPct val="150000"/>
              </a:lnSpc>
              <a:spcBef>
                <a:spcPts val="0"/>
              </a:spcBef>
              <a:spcAft>
                <a:spcPts val="0"/>
              </a:spcAft>
              <a:buClr>
                <a:schemeClr val="dk1"/>
              </a:buClr>
              <a:buSzPct val="25000"/>
              <a:buFont typeface="Calibri"/>
              <a:buNone/>
            </a:pPr>
            <a:r>
              <a:rPr b="0" i="0" lang="es-419" sz="2000" u="none">
                <a:solidFill>
                  <a:schemeClr val="dk1"/>
                </a:solidFill>
                <a:latin typeface="Calibri"/>
                <a:ea typeface="Calibri"/>
                <a:cs typeface="Calibri"/>
                <a:sym typeface="Calibri"/>
              </a:rPr>
              <a:t>Es un conjunto de objetos llamados vértices o nodos unidos por enlaces llamados aristas o arcos, que permiten representar relaciones binarias entre elementos de un conjunto</a:t>
            </a:r>
          </a:p>
        </p:txBody>
      </p:sp>
      <p:sp>
        <p:nvSpPr>
          <p:cNvPr id="302" name="Shape 302"/>
          <p:cNvSpPr txBox="1"/>
          <p:nvPr/>
        </p:nvSpPr>
        <p:spPr>
          <a:xfrm>
            <a:off x="255587" y="2463402"/>
            <a:ext cx="5395800" cy="16860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s-419" sz="2000" u="none">
                <a:solidFill>
                  <a:schemeClr val="dk1"/>
                </a:solidFill>
                <a:latin typeface="Calibri"/>
                <a:ea typeface="Calibri"/>
                <a:cs typeface="Calibri"/>
                <a:sym typeface="Calibri"/>
              </a:rPr>
              <a:t>Un </a:t>
            </a:r>
            <a:r>
              <a:rPr b="1" i="0" lang="es-419" sz="2000" u="none">
                <a:solidFill>
                  <a:schemeClr val="dk1"/>
                </a:solidFill>
                <a:latin typeface="Calibri"/>
                <a:ea typeface="Calibri"/>
                <a:cs typeface="Calibri"/>
                <a:sym typeface="Calibri"/>
              </a:rPr>
              <a:t>grafo G  </a:t>
            </a:r>
            <a:r>
              <a:rPr b="0" i="0" lang="es-419" sz="2000" u="none">
                <a:solidFill>
                  <a:schemeClr val="dk1"/>
                </a:solidFill>
                <a:latin typeface="Calibri"/>
                <a:ea typeface="Calibri"/>
                <a:cs typeface="Calibri"/>
                <a:sym typeface="Calibri"/>
              </a:rPr>
              <a:t> es un </a:t>
            </a:r>
            <a:r>
              <a:rPr b="0" i="0" lang="es-419" sz="2000" u="sng">
                <a:solidFill>
                  <a:schemeClr val="dk1"/>
                </a:solidFill>
                <a:latin typeface="Calibri"/>
                <a:ea typeface="Calibri"/>
                <a:cs typeface="Calibri"/>
                <a:sym typeface="Calibri"/>
              </a:rPr>
              <a:t>par ordenado</a:t>
            </a:r>
            <a:r>
              <a:rPr b="0" i="0" lang="es-419" sz="2000" u="none">
                <a:solidFill>
                  <a:schemeClr val="dk1"/>
                </a:solidFill>
                <a:latin typeface="Calibri"/>
                <a:ea typeface="Calibri"/>
                <a:cs typeface="Calibri"/>
                <a:sym typeface="Calibri"/>
              </a:rPr>
              <a:t> G=(V,E) , donde:</a:t>
            </a:r>
          </a:p>
          <a:p>
            <a:pPr indent="0" lvl="0" marL="0" marR="0" rtl="0" algn="l">
              <a:lnSpc>
                <a:spcPct val="100000"/>
              </a:lnSpc>
              <a:spcBef>
                <a:spcPts val="0"/>
              </a:spcBef>
              <a:spcAft>
                <a:spcPts val="0"/>
              </a:spcAft>
              <a:buClr>
                <a:schemeClr val="dk1"/>
              </a:buClr>
              <a:buFont typeface="Calibri"/>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ct val="100000"/>
              <a:buFont typeface="Noto Sans Symbols"/>
              <a:buChar char="▪"/>
            </a:pPr>
            <a:r>
              <a:rPr b="0" i="0" lang="es-419" sz="2000" u="none">
                <a:solidFill>
                  <a:schemeClr val="dk1"/>
                </a:solidFill>
                <a:latin typeface="Calibri"/>
                <a:ea typeface="Calibri"/>
                <a:cs typeface="Calibri"/>
                <a:sym typeface="Calibri"/>
              </a:rPr>
              <a:t>V   es un conjunto de vértices o nodos, y</a:t>
            </a:r>
          </a:p>
          <a:p>
            <a:pPr indent="0" lvl="0" marL="0" marR="0" rtl="0" algn="l">
              <a:lnSpc>
                <a:spcPct val="100000"/>
              </a:lnSpc>
              <a:spcBef>
                <a:spcPts val="0"/>
              </a:spcBef>
              <a:spcAft>
                <a:spcPts val="0"/>
              </a:spcAft>
              <a:buClr>
                <a:schemeClr val="dk1"/>
              </a:buClr>
              <a:buFont typeface="Noto Sans Symbols"/>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ct val="100000"/>
              <a:buFont typeface="Noto Sans Symbols"/>
              <a:buChar char="▪"/>
            </a:pPr>
            <a:r>
              <a:rPr b="0" i="0" lang="es-419" sz="2000" u="none">
                <a:solidFill>
                  <a:schemeClr val="dk1"/>
                </a:solidFill>
                <a:latin typeface="Calibri"/>
                <a:ea typeface="Calibri"/>
                <a:cs typeface="Calibri"/>
                <a:sym typeface="Calibri"/>
              </a:rPr>
              <a:t>E   es un conjunto de aristas o arcos, que relacionan estos nodos mediante pares de vértices</a:t>
            </a:r>
          </a:p>
        </p:txBody>
      </p:sp>
      <p:pic>
        <p:nvPicPr>
          <p:cNvPr id="303" name="Shape 303"/>
          <p:cNvPicPr preferRelativeResize="0"/>
          <p:nvPr/>
        </p:nvPicPr>
        <p:blipFill rotWithShape="1">
          <a:blip r:embed="rId3">
            <a:alphaModFix/>
          </a:blip>
          <a:srcRect b="0" l="0" r="0" t="0"/>
          <a:stretch/>
        </p:blipFill>
        <p:spPr>
          <a:xfrm>
            <a:off x="5759450" y="2100262"/>
            <a:ext cx="2994000" cy="1770600"/>
          </a:xfrm>
          <a:prstGeom prst="rect">
            <a:avLst/>
          </a:prstGeom>
          <a:noFill/>
          <a:ln>
            <a:noFill/>
          </a:ln>
        </p:spPr>
      </p:pic>
      <p:sp>
        <p:nvSpPr>
          <p:cNvPr id="304" name="Shape 304"/>
          <p:cNvSpPr txBox="1"/>
          <p:nvPr/>
        </p:nvSpPr>
        <p:spPr>
          <a:xfrm>
            <a:off x="6875461" y="4839890"/>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es-419" sz="1200" u="none">
                <a:solidFill>
                  <a:schemeClr val="dk1"/>
                </a:solidFill>
                <a:latin typeface="Calibri"/>
                <a:ea typeface="Calibri"/>
                <a:cs typeface="Calibri"/>
                <a:sym typeface="Calibri"/>
              </a:rPr>
              <a:t>‹#›</a:t>
            </a:fld>
          </a:p>
        </p:txBody>
      </p:sp>
      <p:sp>
        <p:nvSpPr>
          <p:cNvPr id="305" name="Shape 305"/>
          <p:cNvSpPr txBox="1"/>
          <p:nvPr/>
        </p:nvSpPr>
        <p:spPr>
          <a:xfrm>
            <a:off x="5751512" y="3868340"/>
            <a:ext cx="3500399" cy="3000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s-419" sz="2000" u="none">
                <a:solidFill>
                  <a:schemeClr val="dk1"/>
                </a:solidFill>
                <a:latin typeface="Calibri"/>
                <a:ea typeface="Calibri"/>
                <a:cs typeface="Calibri"/>
                <a:sym typeface="Calibri"/>
              </a:rPr>
              <a:t>siete puentes de Königsberg.</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nvSpPr>
        <p:spPr>
          <a:xfrm>
            <a:off x="0" y="4839890"/>
            <a:ext cx="9144000" cy="303600"/>
          </a:xfrm>
          <a:prstGeom prst="rect">
            <a:avLst/>
          </a:prstGeom>
          <a:solidFill>
            <a:srgbClr val="7F7F7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11" name="Shape 311"/>
          <p:cNvSpPr txBox="1"/>
          <p:nvPr/>
        </p:nvSpPr>
        <p:spPr>
          <a:xfrm>
            <a:off x="44450" y="897731"/>
            <a:ext cx="4572000" cy="2110800"/>
          </a:xfrm>
          <a:prstGeom prst="rect">
            <a:avLst/>
          </a:prstGeom>
          <a:noFill/>
          <a:ln>
            <a:noFill/>
          </a:ln>
        </p:spPr>
        <p:txBody>
          <a:bodyPr anchorCtr="0" anchor="t" bIns="45700" lIns="91425" rIns="91425" wrap="square" tIns="45700">
            <a:noAutofit/>
          </a:bodyPr>
          <a:lstStyle/>
          <a:p>
            <a:pPr indent="-285750" lvl="0" marL="285750" marR="0" rtl="0" algn="l">
              <a:lnSpc>
                <a:spcPct val="150000"/>
              </a:lnSpc>
              <a:spcBef>
                <a:spcPts val="0"/>
              </a:spcBef>
              <a:spcAft>
                <a:spcPts val="0"/>
              </a:spcAft>
              <a:buClr>
                <a:schemeClr val="dk1"/>
              </a:buClr>
              <a:buSzPct val="100000"/>
              <a:buFont typeface="Noto Sans Symbols"/>
              <a:buChar char="✓"/>
            </a:pPr>
            <a:r>
              <a:rPr b="0" i="0" lang="es-419" sz="2000" u="none">
                <a:solidFill>
                  <a:schemeClr val="dk1"/>
                </a:solidFill>
                <a:latin typeface="Calibri"/>
                <a:ea typeface="Calibri"/>
                <a:cs typeface="Calibri"/>
                <a:sym typeface="Calibri"/>
              </a:rPr>
              <a:t>Redes sociales</a:t>
            </a:r>
          </a:p>
          <a:p>
            <a:pPr indent="-285750" lvl="0" marL="285750" marR="0" rtl="0" algn="l">
              <a:lnSpc>
                <a:spcPct val="150000"/>
              </a:lnSpc>
              <a:spcBef>
                <a:spcPts val="0"/>
              </a:spcBef>
              <a:spcAft>
                <a:spcPts val="0"/>
              </a:spcAft>
              <a:buClr>
                <a:schemeClr val="dk1"/>
              </a:buClr>
              <a:buSzPct val="100000"/>
              <a:buFont typeface="Noto Sans Symbols"/>
              <a:buChar char="✓"/>
            </a:pPr>
            <a:r>
              <a:rPr b="0" i="0" lang="es-419" sz="2000" u="none">
                <a:solidFill>
                  <a:schemeClr val="dk1"/>
                </a:solidFill>
                <a:latin typeface="Calibri"/>
                <a:ea typeface="Calibri"/>
                <a:cs typeface="Calibri"/>
                <a:sym typeface="Calibri"/>
              </a:rPr>
              <a:t>Redes de subtes</a:t>
            </a:r>
          </a:p>
          <a:p>
            <a:pPr indent="-285750" lvl="0" marL="285750" marR="0" rtl="0" algn="l">
              <a:lnSpc>
                <a:spcPct val="150000"/>
              </a:lnSpc>
              <a:spcBef>
                <a:spcPts val="0"/>
              </a:spcBef>
              <a:spcAft>
                <a:spcPts val="0"/>
              </a:spcAft>
              <a:buClr>
                <a:schemeClr val="dk1"/>
              </a:buClr>
              <a:buSzPct val="100000"/>
              <a:buFont typeface="Noto Sans Symbols"/>
              <a:buChar char="✓"/>
            </a:pPr>
            <a:r>
              <a:rPr b="0" i="0" lang="es-419" sz="2000" u="none">
                <a:solidFill>
                  <a:schemeClr val="dk1"/>
                </a:solidFill>
                <a:latin typeface="Calibri"/>
                <a:ea typeface="Calibri"/>
                <a:cs typeface="Calibri"/>
                <a:sym typeface="Calibri"/>
              </a:rPr>
              <a:t>Transportation networks</a:t>
            </a:r>
          </a:p>
          <a:p>
            <a:pPr indent="-285750" lvl="0" marL="285750" marR="0" rtl="0" algn="l">
              <a:lnSpc>
                <a:spcPct val="150000"/>
              </a:lnSpc>
              <a:spcBef>
                <a:spcPts val="0"/>
              </a:spcBef>
              <a:spcAft>
                <a:spcPts val="0"/>
              </a:spcAft>
              <a:buClr>
                <a:schemeClr val="dk1"/>
              </a:buClr>
              <a:buSzPct val="100000"/>
              <a:buFont typeface="Noto Sans Symbols"/>
              <a:buChar char="✓"/>
            </a:pPr>
            <a:r>
              <a:rPr b="0" i="0" lang="es-419" sz="2000" u="none">
                <a:solidFill>
                  <a:schemeClr val="dk1"/>
                </a:solidFill>
                <a:latin typeface="Calibri"/>
                <a:ea typeface="Calibri"/>
                <a:cs typeface="Calibri"/>
                <a:sym typeface="Calibri"/>
              </a:rPr>
              <a:t>Mapas conceptuales</a:t>
            </a:r>
          </a:p>
          <a:p>
            <a:pPr indent="-285750" lvl="0" marL="285750" marR="0" rtl="0" algn="l">
              <a:lnSpc>
                <a:spcPct val="150000"/>
              </a:lnSpc>
              <a:spcBef>
                <a:spcPts val="0"/>
              </a:spcBef>
              <a:spcAft>
                <a:spcPts val="0"/>
              </a:spcAft>
              <a:buClr>
                <a:schemeClr val="dk1"/>
              </a:buClr>
              <a:buSzPct val="100000"/>
              <a:buFont typeface="Noto Sans Symbols"/>
              <a:buChar char="✓"/>
            </a:pPr>
            <a:r>
              <a:rPr b="0" i="0" lang="es-419" sz="2000" u="none">
                <a:solidFill>
                  <a:schemeClr val="dk1"/>
                </a:solidFill>
                <a:latin typeface="Calibri"/>
                <a:ea typeface="Calibri"/>
                <a:cs typeface="Calibri"/>
                <a:sym typeface="Calibri"/>
              </a:rPr>
              <a:t>Organigramas</a:t>
            </a:r>
          </a:p>
          <a:p>
            <a:pPr indent="-285750" lvl="0" marL="285750" marR="0" rtl="0" algn="l">
              <a:lnSpc>
                <a:spcPct val="150000"/>
              </a:lnSpc>
              <a:spcBef>
                <a:spcPts val="0"/>
              </a:spcBef>
              <a:spcAft>
                <a:spcPts val="0"/>
              </a:spcAft>
              <a:buClr>
                <a:schemeClr val="dk1"/>
              </a:buClr>
              <a:buSzPct val="100000"/>
              <a:buFont typeface="Noto Sans Symbols"/>
              <a:buChar char="✓"/>
            </a:pPr>
            <a:r>
              <a:rPr b="0" i="0" lang="es-419" sz="2000" u="none">
                <a:solidFill>
                  <a:schemeClr val="dk1"/>
                </a:solidFill>
                <a:latin typeface="Calibri"/>
                <a:ea typeface="Calibri"/>
                <a:cs typeface="Calibri"/>
                <a:sym typeface="Calibri"/>
              </a:rPr>
              <a:t>Topología de red de computadoras</a:t>
            </a:r>
          </a:p>
        </p:txBody>
      </p:sp>
      <p:sp>
        <p:nvSpPr>
          <p:cNvPr id="312" name="Shape 312"/>
          <p:cNvSpPr txBox="1"/>
          <p:nvPr/>
        </p:nvSpPr>
        <p:spPr>
          <a:xfrm>
            <a:off x="33337" y="195262"/>
            <a:ext cx="7320000" cy="3714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i="0" lang="es-419" sz="2800" u="none">
                <a:solidFill>
                  <a:schemeClr val="dk1"/>
                </a:solidFill>
                <a:latin typeface="Arial"/>
                <a:ea typeface="Arial"/>
                <a:cs typeface="Arial"/>
                <a:sym typeface="Arial"/>
              </a:rPr>
              <a:t>Ejemplos de Grafos</a:t>
            </a:r>
          </a:p>
        </p:txBody>
      </p:sp>
      <p:pic>
        <p:nvPicPr>
          <p:cNvPr id="313" name="Shape 313"/>
          <p:cNvPicPr preferRelativeResize="0"/>
          <p:nvPr/>
        </p:nvPicPr>
        <p:blipFill rotWithShape="1">
          <a:blip r:embed="rId3">
            <a:alphaModFix/>
          </a:blip>
          <a:srcRect b="0" l="0" r="0" t="0"/>
          <a:stretch/>
        </p:blipFill>
        <p:spPr>
          <a:xfrm>
            <a:off x="3206750" y="1354612"/>
            <a:ext cx="2412900" cy="1653900"/>
          </a:xfrm>
          <a:prstGeom prst="rect">
            <a:avLst/>
          </a:prstGeom>
          <a:noFill/>
          <a:ln>
            <a:noFill/>
          </a:ln>
        </p:spPr>
      </p:pic>
      <p:pic>
        <p:nvPicPr>
          <p:cNvPr id="314" name="Shape 314"/>
          <p:cNvPicPr preferRelativeResize="0"/>
          <p:nvPr/>
        </p:nvPicPr>
        <p:blipFill rotWithShape="1">
          <a:blip r:embed="rId4">
            <a:alphaModFix/>
          </a:blip>
          <a:srcRect b="0" l="0" r="0" t="0"/>
          <a:stretch/>
        </p:blipFill>
        <p:spPr>
          <a:xfrm>
            <a:off x="3206750" y="3000375"/>
            <a:ext cx="2901900" cy="1714500"/>
          </a:xfrm>
          <a:prstGeom prst="rect">
            <a:avLst/>
          </a:prstGeom>
          <a:noFill/>
          <a:ln>
            <a:noFill/>
          </a:ln>
        </p:spPr>
      </p:pic>
      <p:pic>
        <p:nvPicPr>
          <p:cNvPr id="315" name="Shape 315"/>
          <p:cNvPicPr preferRelativeResize="0"/>
          <p:nvPr/>
        </p:nvPicPr>
        <p:blipFill rotWithShape="1">
          <a:blip r:embed="rId5">
            <a:alphaModFix/>
          </a:blip>
          <a:srcRect b="0" l="0" r="0" t="0"/>
          <a:stretch/>
        </p:blipFill>
        <p:spPr>
          <a:xfrm>
            <a:off x="4845350" y="481509"/>
            <a:ext cx="1263300" cy="1263300"/>
          </a:xfrm>
          <a:prstGeom prst="rect">
            <a:avLst/>
          </a:prstGeom>
          <a:noFill/>
          <a:ln>
            <a:noFill/>
          </a:ln>
        </p:spPr>
      </p:pic>
      <p:pic>
        <p:nvPicPr>
          <p:cNvPr id="316" name="Shape 316"/>
          <p:cNvPicPr preferRelativeResize="0"/>
          <p:nvPr/>
        </p:nvPicPr>
        <p:blipFill rotWithShape="1">
          <a:blip r:embed="rId6">
            <a:alphaModFix/>
          </a:blip>
          <a:srcRect b="0" l="0" r="0" t="0"/>
          <a:stretch/>
        </p:blipFill>
        <p:spPr>
          <a:xfrm>
            <a:off x="6588125" y="611981"/>
            <a:ext cx="2114700" cy="1254900"/>
          </a:xfrm>
          <a:prstGeom prst="rect">
            <a:avLst/>
          </a:prstGeom>
          <a:noFill/>
          <a:ln>
            <a:noFill/>
          </a:ln>
        </p:spPr>
      </p:pic>
      <p:pic>
        <p:nvPicPr>
          <p:cNvPr id="317" name="Shape 317"/>
          <p:cNvPicPr preferRelativeResize="0"/>
          <p:nvPr/>
        </p:nvPicPr>
        <p:blipFill rotWithShape="1">
          <a:blip r:embed="rId7">
            <a:alphaModFix/>
          </a:blip>
          <a:srcRect b="0" l="0" r="0" t="0"/>
          <a:stretch/>
        </p:blipFill>
        <p:spPr>
          <a:xfrm>
            <a:off x="6419850" y="2333625"/>
            <a:ext cx="2451000" cy="1350300"/>
          </a:xfrm>
          <a:prstGeom prst="rect">
            <a:avLst/>
          </a:prstGeom>
          <a:noFill/>
          <a:ln>
            <a:noFill/>
          </a:ln>
        </p:spPr>
      </p:pic>
      <p:sp>
        <p:nvSpPr>
          <p:cNvPr id="318" name="Shape 318"/>
          <p:cNvSpPr txBox="1"/>
          <p:nvPr/>
        </p:nvSpPr>
        <p:spPr>
          <a:xfrm>
            <a:off x="6875461" y="4814887"/>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es-419" sz="1200" u="none">
                <a:solidFill>
                  <a:schemeClr val="dk1"/>
                </a:solidFill>
                <a:latin typeface="Calibri"/>
                <a:ea typeface="Calibri"/>
                <a:cs typeface="Calibri"/>
                <a:sym typeface="Calibri"/>
              </a:rPr>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nvSpPr>
        <p:spPr>
          <a:xfrm>
            <a:off x="0" y="4839890"/>
            <a:ext cx="9144000" cy="303600"/>
          </a:xfrm>
          <a:prstGeom prst="rect">
            <a:avLst/>
          </a:prstGeom>
          <a:solidFill>
            <a:srgbClr val="7F7F7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24" name="Shape 324"/>
          <p:cNvSpPr txBox="1"/>
          <p:nvPr/>
        </p:nvSpPr>
        <p:spPr>
          <a:xfrm>
            <a:off x="33337" y="195262"/>
            <a:ext cx="7320000" cy="3714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i="0" lang="es-419" sz="2800" u="none">
                <a:solidFill>
                  <a:schemeClr val="dk1"/>
                </a:solidFill>
                <a:latin typeface="Arial"/>
                <a:ea typeface="Arial"/>
                <a:cs typeface="Arial"/>
                <a:sym typeface="Arial"/>
              </a:rPr>
              <a:t>Tipos de Grafos</a:t>
            </a:r>
          </a:p>
        </p:txBody>
      </p:sp>
      <p:sp>
        <p:nvSpPr>
          <p:cNvPr id="325" name="Shape 325"/>
          <p:cNvSpPr txBox="1"/>
          <p:nvPr/>
        </p:nvSpPr>
        <p:spPr>
          <a:xfrm>
            <a:off x="827087" y="2289571"/>
            <a:ext cx="2547900" cy="2775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i="0" lang="es-419" sz="1800" u="none">
                <a:solidFill>
                  <a:schemeClr val="dk1"/>
                </a:solidFill>
                <a:latin typeface="Arial"/>
                <a:ea typeface="Arial"/>
                <a:cs typeface="Arial"/>
                <a:sym typeface="Arial"/>
              </a:rPr>
              <a:t>Multigrafo</a:t>
            </a:r>
          </a:p>
        </p:txBody>
      </p:sp>
      <p:pic>
        <p:nvPicPr>
          <p:cNvPr id="326" name="Shape 326"/>
          <p:cNvPicPr preferRelativeResize="0"/>
          <p:nvPr/>
        </p:nvPicPr>
        <p:blipFill rotWithShape="1">
          <a:blip r:embed="rId3">
            <a:alphaModFix/>
          </a:blip>
          <a:srcRect b="0" l="0" r="0" t="0"/>
          <a:stretch/>
        </p:blipFill>
        <p:spPr>
          <a:xfrm>
            <a:off x="441325" y="806052"/>
            <a:ext cx="2146200" cy="1505100"/>
          </a:xfrm>
          <a:prstGeom prst="rect">
            <a:avLst/>
          </a:prstGeom>
          <a:noFill/>
          <a:ln>
            <a:noFill/>
          </a:ln>
        </p:spPr>
      </p:pic>
      <p:pic>
        <p:nvPicPr>
          <p:cNvPr id="327" name="Shape 327"/>
          <p:cNvPicPr preferRelativeResize="0"/>
          <p:nvPr/>
        </p:nvPicPr>
        <p:blipFill rotWithShape="1">
          <a:blip r:embed="rId4">
            <a:alphaModFix/>
          </a:blip>
          <a:srcRect b="0" l="0" r="0" t="0"/>
          <a:stretch/>
        </p:blipFill>
        <p:spPr>
          <a:xfrm>
            <a:off x="3600450" y="1552575"/>
            <a:ext cx="1371600" cy="1371600"/>
          </a:xfrm>
          <a:prstGeom prst="rect">
            <a:avLst/>
          </a:prstGeom>
          <a:noFill/>
          <a:ln>
            <a:noFill/>
          </a:ln>
        </p:spPr>
      </p:pic>
      <p:sp>
        <p:nvSpPr>
          <p:cNvPr id="328" name="Shape 328"/>
          <p:cNvSpPr txBox="1"/>
          <p:nvPr/>
        </p:nvSpPr>
        <p:spPr>
          <a:xfrm>
            <a:off x="3503612" y="3043237"/>
            <a:ext cx="2547900" cy="2763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i="0" lang="es-419" sz="1800" u="none">
                <a:solidFill>
                  <a:schemeClr val="dk1"/>
                </a:solidFill>
                <a:latin typeface="Arial"/>
                <a:ea typeface="Arial"/>
                <a:cs typeface="Arial"/>
                <a:sym typeface="Arial"/>
              </a:rPr>
              <a:t>Grafo completo</a:t>
            </a:r>
          </a:p>
        </p:txBody>
      </p:sp>
      <p:pic>
        <p:nvPicPr>
          <p:cNvPr id="329" name="Shape 329"/>
          <p:cNvPicPr preferRelativeResize="0"/>
          <p:nvPr/>
        </p:nvPicPr>
        <p:blipFill rotWithShape="1">
          <a:blip r:embed="rId5">
            <a:alphaModFix/>
          </a:blip>
          <a:srcRect b="0" l="0" r="0" t="0"/>
          <a:stretch/>
        </p:blipFill>
        <p:spPr>
          <a:xfrm>
            <a:off x="303212" y="2733675"/>
            <a:ext cx="2397000" cy="1590600"/>
          </a:xfrm>
          <a:prstGeom prst="rect">
            <a:avLst/>
          </a:prstGeom>
          <a:noFill/>
          <a:ln>
            <a:noFill/>
          </a:ln>
        </p:spPr>
      </p:pic>
      <p:sp>
        <p:nvSpPr>
          <p:cNvPr id="330" name="Shape 330"/>
          <p:cNvSpPr txBox="1"/>
          <p:nvPr/>
        </p:nvSpPr>
        <p:spPr>
          <a:xfrm>
            <a:off x="366712" y="4510087"/>
            <a:ext cx="2547900" cy="2763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i="0" lang="es-419" sz="1800" u="none">
                <a:solidFill>
                  <a:schemeClr val="dk1"/>
                </a:solidFill>
                <a:latin typeface="Arial"/>
                <a:ea typeface="Arial"/>
                <a:cs typeface="Arial"/>
                <a:sym typeface="Arial"/>
              </a:rPr>
              <a:t>Grafo simple</a:t>
            </a:r>
          </a:p>
        </p:txBody>
      </p:sp>
      <p:pic>
        <p:nvPicPr>
          <p:cNvPr id="331" name="Shape 331"/>
          <p:cNvPicPr preferRelativeResize="0"/>
          <p:nvPr/>
        </p:nvPicPr>
        <p:blipFill rotWithShape="1">
          <a:blip r:embed="rId6">
            <a:alphaModFix/>
          </a:blip>
          <a:srcRect b="0" l="0" r="0" t="0"/>
          <a:stretch/>
        </p:blipFill>
        <p:spPr>
          <a:xfrm>
            <a:off x="5956300" y="863202"/>
            <a:ext cx="2793900" cy="695400"/>
          </a:xfrm>
          <a:prstGeom prst="rect">
            <a:avLst/>
          </a:prstGeom>
          <a:noFill/>
          <a:ln>
            <a:noFill/>
          </a:ln>
        </p:spPr>
      </p:pic>
      <p:sp>
        <p:nvSpPr>
          <p:cNvPr id="332" name="Shape 332"/>
          <p:cNvSpPr txBox="1"/>
          <p:nvPr/>
        </p:nvSpPr>
        <p:spPr>
          <a:xfrm>
            <a:off x="6242050" y="1707356"/>
            <a:ext cx="2547900" cy="2775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i="0" lang="es-419" sz="1800" u="none">
                <a:solidFill>
                  <a:schemeClr val="dk1"/>
                </a:solidFill>
                <a:latin typeface="Arial"/>
                <a:ea typeface="Arial"/>
                <a:cs typeface="Arial"/>
                <a:sym typeface="Arial"/>
              </a:rPr>
              <a:t>Grafo no dirigido</a:t>
            </a:r>
          </a:p>
        </p:txBody>
      </p:sp>
      <p:pic>
        <p:nvPicPr>
          <p:cNvPr id="333" name="Shape 333"/>
          <p:cNvPicPr preferRelativeResize="0"/>
          <p:nvPr/>
        </p:nvPicPr>
        <p:blipFill rotWithShape="1">
          <a:blip r:embed="rId7">
            <a:alphaModFix/>
          </a:blip>
          <a:srcRect b="0" l="0" r="0" t="0"/>
          <a:stretch/>
        </p:blipFill>
        <p:spPr>
          <a:xfrm>
            <a:off x="6051550" y="2833687"/>
            <a:ext cx="2793900" cy="695400"/>
          </a:xfrm>
          <a:prstGeom prst="rect">
            <a:avLst/>
          </a:prstGeom>
          <a:noFill/>
          <a:ln>
            <a:noFill/>
          </a:ln>
        </p:spPr>
      </p:pic>
      <p:sp>
        <p:nvSpPr>
          <p:cNvPr id="334" name="Shape 334"/>
          <p:cNvSpPr txBox="1"/>
          <p:nvPr/>
        </p:nvSpPr>
        <p:spPr>
          <a:xfrm>
            <a:off x="6242050" y="3689746"/>
            <a:ext cx="2901900" cy="2775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i="0" lang="es-419" sz="1800" u="none">
                <a:solidFill>
                  <a:schemeClr val="dk1"/>
                </a:solidFill>
                <a:latin typeface="Arial"/>
                <a:ea typeface="Arial"/>
                <a:cs typeface="Arial"/>
                <a:sym typeface="Arial"/>
              </a:rPr>
              <a:t>Grafo dirigido / digrafo</a:t>
            </a:r>
          </a:p>
        </p:txBody>
      </p:sp>
      <p:sp>
        <p:nvSpPr>
          <p:cNvPr id="335" name="Shape 335"/>
          <p:cNvSpPr txBox="1"/>
          <p:nvPr/>
        </p:nvSpPr>
        <p:spPr>
          <a:xfrm>
            <a:off x="7010400" y="4839890"/>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es-419" sz="1200" u="none">
                <a:solidFill>
                  <a:schemeClr val="dk1"/>
                </a:solidFill>
                <a:latin typeface="Calibri"/>
                <a:ea typeface="Calibri"/>
                <a:cs typeface="Calibri"/>
                <a:sym typeface="Calibri"/>
              </a:rPr>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Shape 341"/>
          <p:cNvSpPr txBox="1"/>
          <p:nvPr/>
        </p:nvSpPr>
        <p:spPr>
          <a:xfrm>
            <a:off x="0" y="4839890"/>
            <a:ext cx="9144000" cy="303600"/>
          </a:xfrm>
          <a:prstGeom prst="rect">
            <a:avLst/>
          </a:prstGeom>
          <a:solidFill>
            <a:srgbClr val="7F7F7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42" name="Shape 342"/>
          <p:cNvSpPr txBox="1"/>
          <p:nvPr/>
        </p:nvSpPr>
        <p:spPr>
          <a:xfrm>
            <a:off x="33337" y="195262"/>
            <a:ext cx="7320000" cy="3714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i="0" lang="es-419" sz="2800" u="none">
                <a:solidFill>
                  <a:schemeClr val="dk1"/>
                </a:solidFill>
                <a:latin typeface="Arial"/>
                <a:ea typeface="Arial"/>
                <a:cs typeface="Arial"/>
                <a:sym typeface="Arial"/>
              </a:rPr>
              <a:t>Representación de Grafos</a:t>
            </a:r>
          </a:p>
        </p:txBody>
      </p:sp>
      <p:pic>
        <p:nvPicPr>
          <p:cNvPr id="343" name="Shape 343"/>
          <p:cNvPicPr preferRelativeResize="0"/>
          <p:nvPr/>
        </p:nvPicPr>
        <p:blipFill rotWithShape="1">
          <a:blip r:embed="rId3">
            <a:alphaModFix/>
          </a:blip>
          <a:srcRect b="0" l="0" r="0" t="0"/>
          <a:stretch/>
        </p:blipFill>
        <p:spPr>
          <a:xfrm>
            <a:off x="68262" y="1137046"/>
            <a:ext cx="8991600" cy="1890600"/>
          </a:xfrm>
          <a:prstGeom prst="rect">
            <a:avLst/>
          </a:prstGeom>
          <a:noFill/>
          <a:ln>
            <a:noFill/>
          </a:ln>
        </p:spPr>
      </p:pic>
      <p:sp>
        <p:nvSpPr>
          <p:cNvPr id="344" name="Shape 344"/>
          <p:cNvSpPr txBox="1"/>
          <p:nvPr/>
        </p:nvSpPr>
        <p:spPr>
          <a:xfrm>
            <a:off x="6891336" y="4839890"/>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es-419" sz="1200" u="none">
                <a:solidFill>
                  <a:schemeClr val="dk1"/>
                </a:solidFill>
                <a:latin typeface="Calibri"/>
                <a:ea typeface="Calibri"/>
                <a:cs typeface="Calibri"/>
                <a:sym typeface="Calibri"/>
              </a:rPr>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Shape 350"/>
          <p:cNvSpPr txBox="1"/>
          <p:nvPr/>
        </p:nvSpPr>
        <p:spPr>
          <a:xfrm>
            <a:off x="0" y="4839890"/>
            <a:ext cx="9144000" cy="303600"/>
          </a:xfrm>
          <a:prstGeom prst="rect">
            <a:avLst/>
          </a:prstGeom>
          <a:solidFill>
            <a:srgbClr val="7F7F7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51" name="Shape 351"/>
          <p:cNvSpPr txBox="1"/>
          <p:nvPr/>
        </p:nvSpPr>
        <p:spPr>
          <a:xfrm>
            <a:off x="7010400" y="4839890"/>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es-419" sz="1200" u="none">
                <a:solidFill>
                  <a:schemeClr val="dk1"/>
                </a:solidFill>
                <a:latin typeface="Calibri"/>
                <a:ea typeface="Calibri"/>
                <a:cs typeface="Calibri"/>
                <a:sym typeface="Calibri"/>
              </a:rPr>
              <a:t>‹#›</a:t>
            </a:fld>
          </a:p>
        </p:txBody>
      </p:sp>
      <p:sp>
        <p:nvSpPr>
          <p:cNvPr id="352" name="Shape 352"/>
          <p:cNvSpPr txBox="1"/>
          <p:nvPr/>
        </p:nvSpPr>
        <p:spPr>
          <a:xfrm>
            <a:off x="33337" y="195262"/>
            <a:ext cx="9110700" cy="7560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i="0" lang="es-419" sz="2800" u="none">
                <a:solidFill>
                  <a:schemeClr val="dk1"/>
                </a:solidFill>
                <a:latin typeface="Arial"/>
                <a:ea typeface="Arial"/>
                <a:cs typeface="Arial"/>
                <a:sym typeface="Arial"/>
              </a:rPr>
              <a:t>Cómo escalamos el procesamiento de grafos?</a:t>
            </a:r>
          </a:p>
        </p:txBody>
      </p:sp>
      <p:pic>
        <p:nvPicPr>
          <p:cNvPr id="353" name="Shape 353"/>
          <p:cNvPicPr preferRelativeResize="0"/>
          <p:nvPr/>
        </p:nvPicPr>
        <p:blipFill rotWithShape="1">
          <a:blip r:embed="rId3">
            <a:alphaModFix/>
          </a:blip>
          <a:srcRect b="0" l="0" r="0" t="0"/>
          <a:stretch/>
        </p:blipFill>
        <p:spPr>
          <a:xfrm>
            <a:off x="33336" y="750093"/>
            <a:ext cx="3810000" cy="1524000"/>
          </a:xfrm>
          <a:prstGeom prst="rect">
            <a:avLst/>
          </a:prstGeom>
          <a:noFill/>
          <a:ln>
            <a:noFill/>
          </a:ln>
        </p:spPr>
      </p:pic>
      <p:pic>
        <p:nvPicPr>
          <p:cNvPr id="354" name="Shape 354"/>
          <p:cNvPicPr preferRelativeResize="0"/>
          <p:nvPr/>
        </p:nvPicPr>
        <p:blipFill rotWithShape="1">
          <a:blip r:embed="rId4">
            <a:alphaModFix/>
          </a:blip>
          <a:srcRect b="0" l="0" r="0" t="0"/>
          <a:stretch/>
        </p:blipFill>
        <p:spPr>
          <a:xfrm>
            <a:off x="3635375" y="2274093"/>
            <a:ext cx="4876800" cy="1247700"/>
          </a:xfrm>
          <a:prstGeom prst="rect">
            <a:avLst/>
          </a:prstGeom>
          <a:noFill/>
          <a:ln>
            <a:noFill/>
          </a:ln>
        </p:spPr>
      </p:pic>
      <p:pic>
        <p:nvPicPr>
          <p:cNvPr id="355" name="Shape 355"/>
          <p:cNvPicPr preferRelativeResize="0"/>
          <p:nvPr/>
        </p:nvPicPr>
        <p:blipFill rotWithShape="1">
          <a:blip r:embed="rId5">
            <a:alphaModFix/>
          </a:blip>
          <a:srcRect b="0" l="0" r="0" t="0"/>
          <a:stretch/>
        </p:blipFill>
        <p:spPr>
          <a:xfrm>
            <a:off x="1397000" y="3713559"/>
            <a:ext cx="3006600" cy="665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s-419"/>
              <a:t>Spark</a:t>
            </a:r>
          </a:p>
        </p:txBody>
      </p:sp>
      <p:sp>
        <p:nvSpPr>
          <p:cNvPr id="214" name="Shape 21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buChar char="●"/>
            </a:pPr>
            <a:r>
              <a:rPr lang="es-419"/>
              <a:t>Es un sistema de propósito general para cómputo distribuido sobre un cluster. </a:t>
            </a:r>
          </a:p>
          <a:p>
            <a:pPr indent="-228600" lvl="0" marL="457200" rtl="0">
              <a:spcBef>
                <a:spcPts val="0"/>
              </a:spcBef>
              <a:buChar char="●"/>
            </a:pPr>
            <a:r>
              <a:rPr lang="es-419"/>
              <a:t>Está pensado, por supuesto, para el procesamiento de grandes volúmenes de datos.</a:t>
            </a:r>
          </a:p>
          <a:p>
            <a:pPr indent="-228600" lvl="0" marL="457200" rtl="0">
              <a:spcBef>
                <a:spcPts val="0"/>
              </a:spcBef>
              <a:buChar char="●"/>
            </a:pPr>
            <a:r>
              <a:rPr lang="es-419"/>
              <a:t>Tiene un API de alto nivel, con interfaces para varios lenguajes: Scala, Java, Python y R.</a:t>
            </a:r>
          </a:p>
          <a:p>
            <a:pPr indent="-228600" lvl="0" marL="457200" rtl="0">
              <a:spcBef>
                <a:spcPts val="0"/>
              </a:spcBef>
              <a:buChar char="●"/>
            </a:pPr>
            <a:r>
              <a:rPr lang="es-419"/>
              <a:t>Los defensores de Spark dicen que es 100 veces más rápido en memoria que Map Reduce y 10 veces más rápido en disco. Esto puede ser discutible.</a:t>
            </a:r>
          </a:p>
          <a:p>
            <a:pPr indent="-228600" lvl="0" marL="457200" rtl="0">
              <a:spcBef>
                <a:spcPts val="0"/>
              </a:spcBef>
              <a:buChar char="●"/>
            </a:pPr>
            <a:r>
              <a:rPr lang="es-419"/>
              <a:t>Sin embargo, gana la API.</a:t>
            </a:r>
          </a:p>
          <a:p>
            <a:pPr lvl="0" rtl="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Shape 360"/>
          <p:cNvSpPr txBox="1"/>
          <p:nvPr/>
        </p:nvSpPr>
        <p:spPr>
          <a:xfrm>
            <a:off x="0" y="4839890"/>
            <a:ext cx="9144000" cy="303600"/>
          </a:xfrm>
          <a:prstGeom prst="rect">
            <a:avLst/>
          </a:prstGeom>
          <a:solidFill>
            <a:srgbClr val="7F7F7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61" name="Shape 361"/>
          <p:cNvSpPr txBox="1"/>
          <p:nvPr/>
        </p:nvSpPr>
        <p:spPr>
          <a:xfrm>
            <a:off x="33337" y="195262"/>
            <a:ext cx="7320000" cy="3714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i="0" lang="es-419" sz="2800" u="none">
                <a:solidFill>
                  <a:schemeClr val="dk1"/>
                </a:solidFill>
                <a:latin typeface="Arial"/>
                <a:ea typeface="Arial"/>
                <a:cs typeface="Arial"/>
                <a:sym typeface="Arial"/>
              </a:rPr>
              <a:t>GraphFrames vs GraphX (1/2)</a:t>
            </a:r>
          </a:p>
        </p:txBody>
      </p:sp>
      <p:graphicFrame>
        <p:nvGraphicFramePr>
          <p:cNvPr id="362" name="Shape 362"/>
          <p:cNvGraphicFramePr/>
          <p:nvPr/>
        </p:nvGraphicFramePr>
        <p:xfrm>
          <a:off x="261937" y="789384"/>
          <a:ext cx="3000000" cy="3000000"/>
        </p:xfrm>
        <a:graphic>
          <a:graphicData uri="http://schemas.openxmlformats.org/drawingml/2006/table">
            <a:tbl>
              <a:tblPr>
                <a:noFill/>
                <a:tableStyleId>{1D7F30FF-03BA-4DE2-B624-D585F57FBE4E}</a:tableStyleId>
              </a:tblPr>
              <a:tblGrid>
                <a:gridCol w="2424100"/>
                <a:gridCol w="3136900"/>
                <a:gridCol w="3059100"/>
              </a:tblGrid>
              <a:tr h="298850">
                <a:tc>
                  <a:txBody>
                    <a:bodyPr>
                      <a:noAutofit/>
                    </a:bodyPr>
                    <a:lstStyle/>
                    <a:p>
                      <a:pPr indent="0" lvl="0" marL="0" marR="0" rtl="0" algn="l">
                        <a:lnSpc>
                          <a:spcPct val="100000"/>
                        </a:lnSpc>
                        <a:spcBef>
                          <a:spcPts val="0"/>
                        </a:spcBef>
                        <a:spcAft>
                          <a:spcPts val="0"/>
                        </a:spcAft>
                        <a:buClr>
                          <a:schemeClr val="dk1"/>
                        </a:buClr>
                        <a:buSzPct val="25000"/>
                        <a:buFont typeface="Arial"/>
                        <a:buNone/>
                      </a:pPr>
                      <a:r>
                        <a:rPr b="1" i="0" lang="es-419" sz="1400" u="none" cap="none" strike="noStrike">
                          <a:solidFill>
                            <a:schemeClr val="dk1"/>
                          </a:solidFill>
                          <a:latin typeface="Arial"/>
                          <a:ea typeface="Arial"/>
                          <a:cs typeface="Arial"/>
                          <a:sym typeface="Arial"/>
                        </a:rPr>
                        <a:t>Categorías</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38100">
                      <a:solidFill>
                        <a:schemeClr val="lt1"/>
                      </a:solidFill>
                      <a:prstDash val="solid"/>
                      <a:round/>
                      <a:headEnd len="med" w="med" type="none"/>
                      <a:tailEnd len="med" w="med" type="none"/>
                    </a:lnB>
                    <a:solidFill>
                      <a:srgbClr val="8EB4E3"/>
                    </a:solidFill>
                  </a:tcPr>
                </a:tc>
                <a:tc>
                  <a:txBody>
                    <a:bodyPr>
                      <a:noAutofit/>
                    </a:bodyPr>
                    <a:lstStyle/>
                    <a:p>
                      <a:pPr indent="0" lvl="0" marL="0" marR="0" rtl="0" algn="l">
                        <a:lnSpc>
                          <a:spcPct val="100000"/>
                        </a:lnSpc>
                        <a:spcBef>
                          <a:spcPts val="0"/>
                        </a:spcBef>
                        <a:spcAft>
                          <a:spcPts val="0"/>
                        </a:spcAft>
                        <a:buClr>
                          <a:srgbClr val="FFFFFF"/>
                        </a:buClr>
                        <a:buSzPct val="25000"/>
                        <a:buFont typeface="Arial"/>
                        <a:buNone/>
                      </a:pPr>
                      <a:r>
                        <a:rPr b="1" i="0" lang="es-419" sz="1400" u="none" cap="none" strike="noStrike">
                          <a:solidFill>
                            <a:srgbClr val="FFFFFF"/>
                          </a:solidFill>
                          <a:latin typeface="Arial"/>
                          <a:ea typeface="Arial"/>
                          <a:cs typeface="Arial"/>
                          <a:sym typeface="Arial"/>
                        </a:rPr>
                        <a:t>GraphFrames</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38100">
                      <a:solidFill>
                        <a:schemeClr val="lt1"/>
                      </a:solidFill>
                      <a:prstDash val="solid"/>
                      <a:round/>
                      <a:headEnd len="med" w="med" type="none"/>
                      <a:tailEnd len="med" w="med"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SzPct val="25000"/>
                        <a:buFont typeface="Arial"/>
                        <a:buNone/>
                      </a:pPr>
                      <a:r>
                        <a:rPr b="1" i="0" lang="es-419" sz="1400" u="none" cap="none" strike="noStrike">
                          <a:solidFill>
                            <a:srgbClr val="FFFFFF"/>
                          </a:solidFill>
                          <a:latin typeface="Arial"/>
                          <a:ea typeface="Arial"/>
                          <a:cs typeface="Arial"/>
                          <a:sym typeface="Arial"/>
                        </a:rPr>
                        <a:t>GraphX</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38100">
                      <a:solidFill>
                        <a:schemeClr val="lt1"/>
                      </a:solidFill>
                      <a:prstDash val="solid"/>
                      <a:round/>
                      <a:headEnd len="med" w="med" type="none"/>
                      <a:tailEnd len="med" w="med" type="none"/>
                    </a:lnB>
                    <a:solidFill>
                      <a:schemeClr val="accent1"/>
                    </a:solidFill>
                  </a:tcPr>
                </a:tc>
              </a:tr>
              <a:tr h="298850">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1" i="0" lang="es-419" sz="1400" u="none" cap="none" strike="noStrike">
                          <a:solidFill>
                            <a:srgbClr val="000000"/>
                          </a:solidFill>
                          <a:latin typeface="Calibri"/>
                          <a:ea typeface="Calibri"/>
                          <a:cs typeface="Calibri"/>
                          <a:sym typeface="Calibri"/>
                        </a:rPr>
                        <a:t>Distribución</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381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8EB4E3"/>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Librería externa</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381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Spark</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381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D0D8E8"/>
                    </a:solidFill>
                  </a:tcPr>
                </a:tc>
              </a:tr>
              <a:tr h="298850">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1" i="0" lang="es-419" sz="1400" u="none" cap="none" strike="noStrike">
                          <a:solidFill>
                            <a:srgbClr val="000000"/>
                          </a:solidFill>
                          <a:latin typeface="Calibri"/>
                          <a:ea typeface="Calibri"/>
                          <a:cs typeface="Calibri"/>
                          <a:sym typeface="Calibri"/>
                        </a:rPr>
                        <a:t>Basado</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8EB4E3"/>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Dataframes</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RDD</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E9EDF4"/>
                    </a:solidFill>
                  </a:tcPr>
                </a:tc>
              </a:tr>
              <a:tr h="298850">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1" i="0" lang="es-419" sz="1400" u="none" cap="none" strike="noStrike">
                          <a:solidFill>
                            <a:srgbClr val="000000"/>
                          </a:solidFill>
                          <a:latin typeface="Calibri"/>
                          <a:ea typeface="Calibri"/>
                          <a:cs typeface="Calibri"/>
                          <a:sym typeface="Calibri"/>
                        </a:rPr>
                        <a:t>Tipos de Grafos</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8EB4E3"/>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Dirigido</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Dirigido</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D0D8E8"/>
                    </a:solidFill>
                  </a:tcPr>
                </a:tc>
              </a:tr>
              <a:tr h="298850">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1" i="0" lang="es-419" sz="1400" u="none" cap="none" strike="noStrike">
                          <a:solidFill>
                            <a:srgbClr val="000000"/>
                          </a:solidFill>
                          <a:latin typeface="Calibri"/>
                          <a:ea typeface="Calibri"/>
                          <a:cs typeface="Calibri"/>
                          <a:sym typeface="Calibri"/>
                        </a:rPr>
                        <a:t>Lenguaje</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8EB4E3"/>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Scala/Python *</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Scala</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E9EDF4"/>
                    </a:solidFill>
                  </a:tcPr>
                </a:tc>
              </a:tr>
              <a:tr h="298850">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1" i="0" lang="es-419" sz="1400" u="none" cap="none" strike="noStrike">
                          <a:solidFill>
                            <a:srgbClr val="000000"/>
                          </a:solidFill>
                          <a:latin typeface="Calibri"/>
                          <a:ea typeface="Calibri"/>
                          <a:cs typeface="Calibri"/>
                          <a:sym typeface="Calibri"/>
                        </a:rPr>
                        <a:t>Conversión</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8EB4E3"/>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toGraphX/fromGraphX</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D0D8E8"/>
                    </a:solidFill>
                  </a:tcPr>
                </a:tc>
              </a:tr>
              <a:tr h="298850">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1" i="0" lang="es-419" sz="1400" u="none" cap="none" strike="noStrike">
                          <a:solidFill>
                            <a:srgbClr val="000000"/>
                          </a:solidFill>
                          <a:latin typeface="Calibri"/>
                          <a:ea typeface="Calibri"/>
                          <a:cs typeface="Calibri"/>
                          <a:sym typeface="Calibri"/>
                        </a:rPr>
                        <a:t>Consulta estructural</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8EB4E3"/>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Motif</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E9EDF4"/>
                    </a:solidFill>
                  </a:tcPr>
                </a:tc>
              </a:tr>
              <a:tr h="298850">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1" i="0" lang="es-419" sz="1400" u="none" cap="none" strike="noStrike">
                          <a:solidFill>
                            <a:srgbClr val="000000"/>
                          </a:solidFill>
                          <a:latin typeface="Calibri"/>
                          <a:ea typeface="Calibri"/>
                          <a:cs typeface="Calibri"/>
                          <a:sym typeface="Calibri"/>
                        </a:rPr>
                        <a:t>Envío de mensaje</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8EB4E3"/>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AggregateMessages</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AggregateMessages/Pregel</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D0D8E8"/>
                    </a:solidFill>
                  </a:tcPr>
                </a:tc>
              </a:tr>
              <a:tr h="957275">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1" i="0" lang="es-419" sz="1400" u="none" cap="none" strike="noStrike">
                          <a:solidFill>
                            <a:srgbClr val="000000"/>
                          </a:solidFill>
                          <a:latin typeface="Calibri"/>
                          <a:ea typeface="Calibri"/>
                          <a:cs typeface="Calibri"/>
                          <a:sym typeface="Calibri"/>
                        </a:rPr>
                        <a:t>Algoritmos</a:t>
                      </a:r>
                    </a:p>
                  </a:txBody>
                  <a:tcPr marT="0" marB="0" marR="0" marL="0" anchor="ctr">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8EB4E3"/>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Connected components, strongly connected components, LPA, PageRank, Shortest path, Triangle Count</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Connected components, strongly connected components, LPA, PageRank, Shortest path, Triangle Count</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E9EDF4"/>
                    </a:solidFill>
                  </a:tcPr>
                </a:tc>
              </a:tr>
            </a:tbl>
          </a:graphicData>
        </a:graphic>
      </p:graphicFrame>
      <p:sp>
        <p:nvSpPr>
          <p:cNvPr id="363" name="Shape 363"/>
          <p:cNvSpPr txBox="1"/>
          <p:nvPr/>
        </p:nvSpPr>
        <p:spPr>
          <a:xfrm>
            <a:off x="6964361" y="4839890"/>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es-419" sz="1200" u="none">
                <a:solidFill>
                  <a:schemeClr val="dk1"/>
                </a:solidFill>
                <a:latin typeface="Calibri"/>
                <a:ea typeface="Calibri"/>
                <a:cs typeface="Calibri"/>
                <a:sym typeface="Calibri"/>
              </a:rPr>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Shape 369"/>
          <p:cNvSpPr txBox="1"/>
          <p:nvPr/>
        </p:nvSpPr>
        <p:spPr>
          <a:xfrm>
            <a:off x="0" y="4839890"/>
            <a:ext cx="9144000" cy="303600"/>
          </a:xfrm>
          <a:prstGeom prst="rect">
            <a:avLst/>
          </a:prstGeom>
          <a:solidFill>
            <a:srgbClr val="7F7F7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70" name="Shape 370"/>
          <p:cNvSpPr txBox="1"/>
          <p:nvPr/>
        </p:nvSpPr>
        <p:spPr>
          <a:xfrm>
            <a:off x="33337" y="195262"/>
            <a:ext cx="7320000" cy="3714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i="0" lang="es-419" sz="2800" u="none">
                <a:solidFill>
                  <a:schemeClr val="dk1"/>
                </a:solidFill>
                <a:latin typeface="Arial"/>
                <a:ea typeface="Arial"/>
                <a:cs typeface="Arial"/>
                <a:sym typeface="Arial"/>
              </a:rPr>
              <a:t>GraphFrames vs GraphX (2/2)</a:t>
            </a:r>
          </a:p>
        </p:txBody>
      </p:sp>
      <p:graphicFrame>
        <p:nvGraphicFramePr>
          <p:cNvPr id="371" name="Shape 371"/>
          <p:cNvGraphicFramePr/>
          <p:nvPr/>
        </p:nvGraphicFramePr>
        <p:xfrm>
          <a:off x="179386" y="951309"/>
          <a:ext cx="3000000" cy="3000000"/>
        </p:xfrm>
        <a:graphic>
          <a:graphicData uri="http://schemas.openxmlformats.org/drawingml/2006/table">
            <a:tbl>
              <a:tblPr>
                <a:noFill/>
                <a:tableStyleId>{1D7F30FF-03BA-4DE2-B624-D585F57FBE4E}</a:tableStyleId>
              </a:tblPr>
              <a:tblGrid>
                <a:gridCol w="1960550"/>
                <a:gridCol w="2960675"/>
                <a:gridCol w="3457575"/>
              </a:tblGrid>
              <a:tr h="382175">
                <a:tc>
                  <a:txBody>
                    <a:bodyPr>
                      <a:noAutofit/>
                    </a:bodyPr>
                    <a:lstStyle/>
                    <a:p>
                      <a:pPr indent="0" lvl="0" marL="0" marR="0" rtl="0" algn="l">
                        <a:lnSpc>
                          <a:spcPct val="100000"/>
                        </a:lnSpc>
                        <a:spcBef>
                          <a:spcPts val="0"/>
                        </a:spcBef>
                        <a:spcAft>
                          <a:spcPts val="0"/>
                        </a:spcAft>
                        <a:buClr>
                          <a:schemeClr val="dk1"/>
                        </a:buClr>
                        <a:buSzPct val="25000"/>
                        <a:buFont typeface="Arial"/>
                        <a:buNone/>
                      </a:pPr>
                      <a:r>
                        <a:rPr b="1" i="0" lang="es-419" sz="1400" u="none" cap="none" strike="noStrike">
                          <a:solidFill>
                            <a:schemeClr val="dk1"/>
                          </a:solidFill>
                          <a:latin typeface="Arial"/>
                          <a:ea typeface="Arial"/>
                          <a:cs typeface="Arial"/>
                          <a:sym typeface="Arial"/>
                        </a:rPr>
                        <a:t>Categorías</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38100">
                      <a:solidFill>
                        <a:schemeClr val="lt1"/>
                      </a:solidFill>
                      <a:prstDash val="solid"/>
                      <a:round/>
                      <a:headEnd len="med" w="med" type="none"/>
                      <a:tailEnd len="med" w="med" type="none"/>
                    </a:lnB>
                    <a:solidFill>
                      <a:srgbClr val="8EB4E3"/>
                    </a:solidFill>
                  </a:tcPr>
                </a:tc>
                <a:tc>
                  <a:txBody>
                    <a:bodyPr>
                      <a:noAutofit/>
                    </a:bodyPr>
                    <a:lstStyle/>
                    <a:p>
                      <a:pPr indent="0" lvl="0" marL="0" marR="0" rtl="0" algn="l">
                        <a:lnSpc>
                          <a:spcPct val="100000"/>
                        </a:lnSpc>
                        <a:spcBef>
                          <a:spcPts val="0"/>
                        </a:spcBef>
                        <a:spcAft>
                          <a:spcPts val="0"/>
                        </a:spcAft>
                        <a:buClr>
                          <a:srgbClr val="FFFFFF"/>
                        </a:buClr>
                        <a:buSzPct val="25000"/>
                        <a:buFont typeface="Arial"/>
                        <a:buNone/>
                      </a:pPr>
                      <a:r>
                        <a:rPr b="1" i="0" lang="es-419" sz="1400" u="none" cap="none" strike="noStrike">
                          <a:solidFill>
                            <a:srgbClr val="FFFFFF"/>
                          </a:solidFill>
                          <a:latin typeface="Arial"/>
                          <a:ea typeface="Arial"/>
                          <a:cs typeface="Arial"/>
                          <a:sym typeface="Arial"/>
                        </a:rPr>
                        <a:t>GraphFrames</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38100">
                      <a:solidFill>
                        <a:schemeClr val="lt1"/>
                      </a:solidFill>
                      <a:prstDash val="solid"/>
                      <a:round/>
                      <a:headEnd len="med" w="med" type="none"/>
                      <a:tailEnd len="med" w="med"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SzPct val="25000"/>
                        <a:buFont typeface="Arial"/>
                        <a:buNone/>
                      </a:pPr>
                      <a:r>
                        <a:rPr b="1" i="0" lang="es-419" sz="1400" u="none" cap="none" strike="noStrike">
                          <a:solidFill>
                            <a:srgbClr val="FFFFFF"/>
                          </a:solidFill>
                          <a:latin typeface="Arial"/>
                          <a:ea typeface="Arial"/>
                          <a:cs typeface="Arial"/>
                          <a:sym typeface="Arial"/>
                        </a:rPr>
                        <a:t>GraphX</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38100">
                      <a:solidFill>
                        <a:schemeClr val="lt1"/>
                      </a:solidFill>
                      <a:prstDash val="solid"/>
                      <a:round/>
                      <a:headEnd len="med" w="med" type="none"/>
                      <a:tailEnd len="med" w="med" type="none"/>
                    </a:lnB>
                    <a:solidFill>
                      <a:schemeClr val="accent1"/>
                    </a:solidFill>
                  </a:tcPr>
                </a:tc>
              </a:tr>
              <a:tr h="388150">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1" i="0" lang="es-419" sz="1400" u="none" cap="none" strike="noStrike">
                          <a:solidFill>
                            <a:srgbClr val="000000"/>
                          </a:solidFill>
                          <a:latin typeface="Calibri"/>
                          <a:ea typeface="Calibri"/>
                          <a:cs typeface="Calibri"/>
                          <a:sym typeface="Calibri"/>
                        </a:rPr>
                        <a:t>Subgrafo</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381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8EB4E3"/>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Filtrado por nodos y aristas</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381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Filtrado por nodos y aristas</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381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D0D8E8"/>
                    </a:solidFill>
                  </a:tcPr>
                </a:tc>
              </a:tr>
              <a:tr h="388150">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1" i="0" lang="es-419" sz="1400" u="none" cap="none" strike="noStrike">
                          <a:solidFill>
                            <a:srgbClr val="000000"/>
                          </a:solidFill>
                          <a:latin typeface="Calibri"/>
                          <a:ea typeface="Calibri"/>
                          <a:cs typeface="Calibri"/>
                          <a:sym typeface="Calibri"/>
                        </a:rPr>
                        <a:t>ID de Vértice</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8EB4E3"/>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Cualquier tipo</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Long</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E9EDF4"/>
                    </a:solidFill>
                  </a:tcPr>
                </a:tc>
              </a:tr>
              <a:tr h="388150">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1" i="0" lang="es-419" sz="1400" u="none" cap="none" strike="noStrike">
                          <a:solidFill>
                            <a:srgbClr val="000000"/>
                          </a:solidFill>
                          <a:latin typeface="Calibri"/>
                          <a:ea typeface="Calibri"/>
                          <a:cs typeface="Calibri"/>
                          <a:sym typeface="Calibri"/>
                        </a:rPr>
                        <a:t>Vértices</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8EB4E3"/>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Dataframe (“id” Column)</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RDD [Long, VD]</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D0D8E8"/>
                    </a:solidFill>
                  </a:tcPr>
                </a:tc>
              </a:tr>
              <a:tr h="479825">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1" i="0" lang="es-419" sz="1400" u="none" cap="none" strike="noStrike">
                          <a:solidFill>
                            <a:srgbClr val="000000"/>
                          </a:solidFill>
                          <a:latin typeface="Calibri"/>
                          <a:ea typeface="Calibri"/>
                          <a:cs typeface="Calibri"/>
                          <a:sym typeface="Calibri"/>
                        </a:rPr>
                        <a:t>Aristas</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8EB4E3"/>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Dataframe (“src”, “dst” columns)</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RDD [Edge[ED]]</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E9EDF4"/>
                    </a:solidFill>
                  </a:tcPr>
                </a:tc>
              </a:tr>
              <a:tr h="388150">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1" i="0" lang="es-419" sz="1400" u="none" cap="none" strike="noStrike">
                          <a:solidFill>
                            <a:srgbClr val="000000"/>
                          </a:solidFill>
                          <a:latin typeface="Calibri"/>
                          <a:ea typeface="Calibri"/>
                          <a:cs typeface="Calibri"/>
                          <a:sym typeface="Calibri"/>
                        </a:rPr>
                        <a:t>Clase principal</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8EB4E3"/>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GraphFrame</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Graph [VD,ED]</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D0D8E8"/>
                    </a:solidFill>
                  </a:tcPr>
                </a:tc>
              </a:tr>
              <a:tr h="388150">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1" i="0" lang="es-419" sz="1400" u="none" cap="none" strike="noStrike">
                          <a:solidFill>
                            <a:srgbClr val="000000"/>
                          </a:solidFill>
                          <a:latin typeface="Calibri"/>
                          <a:ea typeface="Calibri"/>
                          <a:cs typeface="Calibri"/>
                          <a:sym typeface="Calibri"/>
                        </a:rPr>
                        <a:t>Output</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8EB4E3"/>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GraphFrame/DataFrame</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Graph [VD,ED]/RDD [Long, VD]</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E9EDF4"/>
                    </a:solidFill>
                  </a:tcPr>
                </a:tc>
              </a:tr>
            </a:tbl>
          </a:graphicData>
        </a:graphic>
      </p:graphicFrame>
      <p:sp>
        <p:nvSpPr>
          <p:cNvPr id="372" name="Shape 372"/>
          <p:cNvSpPr txBox="1"/>
          <p:nvPr/>
        </p:nvSpPr>
        <p:spPr>
          <a:xfrm>
            <a:off x="7010400" y="4824412"/>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es-419" sz="1200" u="none">
                <a:solidFill>
                  <a:schemeClr val="dk1"/>
                </a:solidFill>
                <a:latin typeface="Calibri"/>
                <a:ea typeface="Calibri"/>
                <a:cs typeface="Calibri"/>
                <a:sym typeface="Calibri"/>
              </a:rPr>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Shape 378"/>
          <p:cNvSpPr txBox="1"/>
          <p:nvPr/>
        </p:nvSpPr>
        <p:spPr>
          <a:xfrm>
            <a:off x="0" y="4839890"/>
            <a:ext cx="9144000" cy="303600"/>
          </a:xfrm>
          <a:prstGeom prst="rect">
            <a:avLst/>
          </a:prstGeom>
          <a:solidFill>
            <a:srgbClr val="7F7F7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79" name="Shape 379"/>
          <p:cNvSpPr txBox="1"/>
          <p:nvPr/>
        </p:nvSpPr>
        <p:spPr>
          <a:xfrm>
            <a:off x="7010400" y="4839890"/>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es-419" sz="1200" u="none">
                <a:solidFill>
                  <a:schemeClr val="dk1"/>
                </a:solidFill>
                <a:latin typeface="Calibri"/>
                <a:ea typeface="Calibri"/>
                <a:cs typeface="Calibri"/>
                <a:sym typeface="Calibri"/>
              </a:rPr>
              <a:t>‹#›</a:t>
            </a:fld>
          </a:p>
        </p:txBody>
      </p:sp>
      <p:sp>
        <p:nvSpPr>
          <p:cNvPr id="380" name="Shape 380"/>
          <p:cNvSpPr txBox="1"/>
          <p:nvPr/>
        </p:nvSpPr>
        <p:spPr>
          <a:xfrm>
            <a:off x="395275" y="1528897"/>
            <a:ext cx="7993200" cy="2724900"/>
          </a:xfrm>
          <a:prstGeom prst="rect">
            <a:avLst/>
          </a:prstGeom>
          <a:noFill/>
          <a:ln>
            <a:noFill/>
          </a:ln>
        </p:spPr>
        <p:txBody>
          <a:bodyPr anchorCtr="0" anchor="ctr" bIns="45700" lIns="91425" rIns="91425" wrap="square" tIns="45700">
            <a:noAutofit/>
          </a:bodyPr>
          <a:lstStyle/>
          <a:p>
            <a:pPr indent="-457200" lvl="2" marL="1371600" marR="0" rtl="0" algn="just">
              <a:lnSpc>
                <a:spcPct val="150000"/>
              </a:lnSpc>
              <a:spcBef>
                <a:spcPts val="0"/>
              </a:spcBef>
              <a:spcAft>
                <a:spcPts val="0"/>
              </a:spcAft>
              <a:buClr>
                <a:schemeClr val="dk1"/>
              </a:buClr>
              <a:buSzPct val="100000"/>
              <a:buFont typeface="Noto Sans Symbols"/>
              <a:buChar char="✓"/>
            </a:pPr>
            <a:r>
              <a:rPr b="0" i="0" lang="es-419" sz="2400" u="none" cap="none" strike="noStrike">
                <a:solidFill>
                  <a:schemeClr val="dk1"/>
                </a:solidFill>
                <a:latin typeface="Calibri"/>
                <a:ea typeface="Calibri"/>
                <a:cs typeface="Calibri"/>
                <a:sym typeface="Calibri"/>
              </a:rPr>
              <a:t>Connected components</a:t>
            </a:r>
          </a:p>
          <a:p>
            <a:pPr indent="-457200" lvl="2" marL="1371600" marR="0" rtl="0" algn="just">
              <a:lnSpc>
                <a:spcPct val="150000"/>
              </a:lnSpc>
              <a:spcBef>
                <a:spcPts val="0"/>
              </a:spcBef>
              <a:spcAft>
                <a:spcPts val="0"/>
              </a:spcAft>
              <a:buClr>
                <a:schemeClr val="dk1"/>
              </a:buClr>
              <a:buSzPct val="100000"/>
              <a:buFont typeface="Noto Sans Symbols"/>
              <a:buChar char="✓"/>
            </a:pPr>
            <a:r>
              <a:rPr b="0" i="0" lang="es-419" sz="2400" u="none" cap="none" strike="noStrike">
                <a:solidFill>
                  <a:schemeClr val="dk1"/>
                </a:solidFill>
                <a:latin typeface="Calibri"/>
                <a:ea typeface="Calibri"/>
                <a:cs typeface="Calibri"/>
                <a:sym typeface="Calibri"/>
              </a:rPr>
              <a:t>Strongly connected components</a:t>
            </a:r>
          </a:p>
          <a:p>
            <a:pPr indent="-457200" lvl="2" marL="1371600" marR="0" rtl="0" algn="just">
              <a:lnSpc>
                <a:spcPct val="150000"/>
              </a:lnSpc>
              <a:spcBef>
                <a:spcPts val="0"/>
              </a:spcBef>
              <a:spcAft>
                <a:spcPts val="0"/>
              </a:spcAft>
              <a:buClr>
                <a:schemeClr val="dk1"/>
              </a:buClr>
              <a:buSzPct val="100000"/>
              <a:buFont typeface="Noto Sans Symbols"/>
              <a:buChar char="✓"/>
            </a:pPr>
            <a:r>
              <a:rPr b="0" i="0" lang="es-419" sz="2400" u="none" cap="none" strike="noStrike">
                <a:solidFill>
                  <a:schemeClr val="dk1"/>
                </a:solidFill>
                <a:latin typeface="Calibri"/>
                <a:ea typeface="Calibri"/>
                <a:cs typeface="Calibri"/>
                <a:sym typeface="Calibri"/>
              </a:rPr>
              <a:t>LPA</a:t>
            </a:r>
          </a:p>
          <a:p>
            <a:pPr indent="-457200" lvl="2" marL="1371600" marR="0" rtl="0" algn="just">
              <a:lnSpc>
                <a:spcPct val="150000"/>
              </a:lnSpc>
              <a:spcBef>
                <a:spcPts val="0"/>
              </a:spcBef>
              <a:spcAft>
                <a:spcPts val="0"/>
              </a:spcAft>
              <a:buClr>
                <a:schemeClr val="dk1"/>
              </a:buClr>
              <a:buSzPct val="100000"/>
              <a:buFont typeface="Noto Sans Symbols"/>
              <a:buChar char="✓"/>
            </a:pPr>
            <a:r>
              <a:rPr b="0" i="0" lang="es-419" sz="2400" u="none" cap="none" strike="noStrike">
                <a:solidFill>
                  <a:schemeClr val="dk1"/>
                </a:solidFill>
                <a:latin typeface="Calibri"/>
                <a:ea typeface="Calibri"/>
                <a:cs typeface="Calibri"/>
                <a:sym typeface="Calibri"/>
              </a:rPr>
              <a:t>PageRank</a:t>
            </a:r>
          </a:p>
          <a:p>
            <a:pPr indent="-457200" lvl="2" marL="1371600" marR="0" rtl="0" algn="just">
              <a:lnSpc>
                <a:spcPct val="150000"/>
              </a:lnSpc>
              <a:spcBef>
                <a:spcPts val="0"/>
              </a:spcBef>
              <a:spcAft>
                <a:spcPts val="0"/>
              </a:spcAft>
              <a:buClr>
                <a:schemeClr val="dk1"/>
              </a:buClr>
              <a:buSzPct val="100000"/>
              <a:buFont typeface="Noto Sans Symbols"/>
              <a:buChar char="✓"/>
            </a:pPr>
            <a:r>
              <a:rPr b="0" i="0" lang="es-419" sz="2400" u="none" cap="none" strike="noStrike">
                <a:solidFill>
                  <a:schemeClr val="dk1"/>
                </a:solidFill>
                <a:latin typeface="Calibri"/>
                <a:ea typeface="Calibri"/>
                <a:cs typeface="Calibri"/>
                <a:sym typeface="Calibri"/>
              </a:rPr>
              <a:t>Shortest path</a:t>
            </a:r>
          </a:p>
          <a:p>
            <a:pPr indent="-457200" lvl="2" marL="1371600" marR="0" rtl="0" algn="just">
              <a:lnSpc>
                <a:spcPct val="150000"/>
              </a:lnSpc>
              <a:spcBef>
                <a:spcPts val="0"/>
              </a:spcBef>
              <a:spcAft>
                <a:spcPts val="0"/>
              </a:spcAft>
              <a:buClr>
                <a:schemeClr val="dk1"/>
              </a:buClr>
              <a:buSzPct val="100000"/>
              <a:buFont typeface="Noto Sans Symbols"/>
              <a:buChar char="✓"/>
            </a:pPr>
            <a:r>
              <a:rPr b="0" i="0" lang="es-419" sz="2400" u="none" cap="none" strike="noStrike">
                <a:solidFill>
                  <a:schemeClr val="dk1"/>
                </a:solidFill>
                <a:latin typeface="Calibri"/>
                <a:ea typeface="Calibri"/>
                <a:cs typeface="Calibri"/>
                <a:sym typeface="Calibri"/>
              </a:rPr>
              <a:t>Triangle Count</a:t>
            </a:r>
          </a:p>
        </p:txBody>
      </p:sp>
      <p:sp>
        <p:nvSpPr>
          <p:cNvPr id="381" name="Shape 381"/>
          <p:cNvSpPr txBox="1"/>
          <p:nvPr/>
        </p:nvSpPr>
        <p:spPr>
          <a:xfrm>
            <a:off x="33337" y="195262"/>
            <a:ext cx="7320000" cy="3714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i="0" lang="es-419" sz="2800" u="none">
                <a:solidFill>
                  <a:schemeClr val="dk1"/>
                </a:solidFill>
                <a:latin typeface="Arial"/>
                <a:ea typeface="Arial"/>
                <a:cs typeface="Arial"/>
                <a:sym typeface="Arial"/>
              </a:rPr>
              <a:t>Algoritmos</a:t>
            </a:r>
          </a:p>
        </p:txBody>
      </p:sp>
      <p:sp>
        <p:nvSpPr>
          <p:cNvPr id="382" name="Shape 382"/>
          <p:cNvSpPr txBox="1"/>
          <p:nvPr/>
        </p:nvSpPr>
        <p:spPr>
          <a:xfrm>
            <a:off x="222250" y="809625"/>
            <a:ext cx="6366000" cy="300000"/>
          </a:xfrm>
          <a:prstGeom prst="rect">
            <a:avLst/>
          </a:prstGeom>
          <a:noFill/>
          <a:ln cap="flat" cmpd="sng" w="9525">
            <a:solidFill>
              <a:schemeClr val="dk1">
                <a:alpha val="78430"/>
              </a:schemeClr>
            </a:solidFill>
            <a:prstDash val="solid"/>
            <a:miter lim="800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s-419" sz="2000" u="none">
                <a:solidFill>
                  <a:schemeClr val="dk1"/>
                </a:solidFill>
                <a:latin typeface="Calibri"/>
                <a:ea typeface="Calibri"/>
                <a:cs typeface="Calibri"/>
                <a:sym typeface="Calibri"/>
              </a:rPr>
              <a:t>GraphFrame son wrapers a la implementación de GraphX </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Shape 387"/>
          <p:cNvSpPr txBox="1"/>
          <p:nvPr>
            <p:ph type="title"/>
          </p:nvPr>
        </p:nvSpPr>
        <p:spPr>
          <a:xfrm>
            <a:off x="457200" y="165175"/>
            <a:ext cx="8229600" cy="593400"/>
          </a:xfrm>
          <a:prstGeom prst="rect">
            <a:avLst/>
          </a:prstGeom>
        </p:spPr>
        <p:txBody>
          <a:bodyPr anchorCtr="0" anchor="ctr" bIns="91425" lIns="91425" rIns="91425" wrap="square" tIns="91425">
            <a:noAutofit/>
          </a:bodyPr>
          <a:lstStyle/>
          <a:p>
            <a:pPr lvl="0">
              <a:spcBef>
                <a:spcPts val="0"/>
              </a:spcBef>
              <a:buNone/>
            </a:pPr>
            <a:r>
              <a:rPr b="1" lang="es-419" sz="2800">
                <a:latin typeface="Arial"/>
                <a:ea typeface="Arial"/>
                <a:cs typeface="Arial"/>
                <a:sym typeface="Arial"/>
              </a:rPr>
              <a:t>Ejemplo de </a:t>
            </a:r>
            <a:r>
              <a:rPr b="1" lang="es-419" sz="2800">
                <a:latin typeface="Arial"/>
                <a:ea typeface="Arial"/>
                <a:cs typeface="Arial"/>
                <a:sym typeface="Arial"/>
              </a:rPr>
              <a:t>código</a:t>
            </a:r>
            <a:r>
              <a:rPr b="1" lang="es-419" sz="2800">
                <a:latin typeface="Arial"/>
                <a:ea typeface="Arial"/>
                <a:cs typeface="Arial"/>
                <a:sym typeface="Arial"/>
              </a:rPr>
              <a:t> con GraphFrame</a:t>
            </a:r>
          </a:p>
        </p:txBody>
      </p:sp>
      <p:pic>
        <p:nvPicPr>
          <p:cNvPr descr="Screen Shot 2017-09-02 at 6.46.20 PM.png" id="388" name="Shape 388"/>
          <p:cNvPicPr preferRelativeResize="0"/>
          <p:nvPr/>
        </p:nvPicPr>
        <p:blipFill>
          <a:blip r:embed="rId3">
            <a:alphaModFix/>
          </a:blip>
          <a:stretch>
            <a:fillRect/>
          </a:stretch>
        </p:blipFill>
        <p:spPr>
          <a:xfrm>
            <a:off x="2408225" y="758574"/>
            <a:ext cx="4317349" cy="40801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Shape 393"/>
          <p:cNvSpPr txBox="1"/>
          <p:nvPr>
            <p:ph type="title"/>
          </p:nvPr>
        </p:nvSpPr>
        <p:spPr>
          <a:xfrm>
            <a:off x="457200" y="165175"/>
            <a:ext cx="8229600" cy="593400"/>
          </a:xfrm>
          <a:prstGeom prst="rect">
            <a:avLst/>
          </a:prstGeom>
        </p:spPr>
        <p:txBody>
          <a:bodyPr anchorCtr="0" anchor="ctr" bIns="91425" lIns="91425" rIns="91425" wrap="square" tIns="91425">
            <a:noAutofit/>
          </a:bodyPr>
          <a:lstStyle/>
          <a:p>
            <a:pPr lvl="0" rtl="0">
              <a:spcBef>
                <a:spcPts val="0"/>
              </a:spcBef>
              <a:buNone/>
            </a:pPr>
            <a:r>
              <a:rPr b="1" lang="es-419" sz="2800">
                <a:latin typeface="Arial"/>
                <a:ea typeface="Arial"/>
                <a:cs typeface="Arial"/>
                <a:sym typeface="Arial"/>
              </a:rPr>
              <a:t>Ejemplo de </a:t>
            </a:r>
            <a:r>
              <a:rPr b="1" lang="es-419" sz="2800">
                <a:latin typeface="Arial"/>
                <a:ea typeface="Arial"/>
                <a:cs typeface="Arial"/>
                <a:sym typeface="Arial"/>
              </a:rPr>
              <a:t>código</a:t>
            </a:r>
            <a:r>
              <a:rPr b="1" lang="es-419" sz="2800">
                <a:latin typeface="Arial"/>
                <a:ea typeface="Arial"/>
                <a:cs typeface="Arial"/>
                <a:sym typeface="Arial"/>
              </a:rPr>
              <a:t> con GraphFrame</a:t>
            </a:r>
          </a:p>
        </p:txBody>
      </p:sp>
      <p:pic>
        <p:nvPicPr>
          <p:cNvPr descr="Screen Shot 2017-09-02 at 7.11.06 PM.png" id="394" name="Shape 394"/>
          <p:cNvPicPr preferRelativeResize="0"/>
          <p:nvPr/>
        </p:nvPicPr>
        <p:blipFill>
          <a:blip r:embed="rId3">
            <a:alphaModFix/>
          </a:blip>
          <a:stretch>
            <a:fillRect/>
          </a:stretch>
        </p:blipFill>
        <p:spPr>
          <a:xfrm>
            <a:off x="914400" y="910975"/>
            <a:ext cx="7209551" cy="3773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Shape 399"/>
          <p:cNvSpPr txBox="1"/>
          <p:nvPr>
            <p:ph type="ctrTitle"/>
          </p:nvPr>
        </p:nvSpPr>
        <p:spPr>
          <a:xfrm>
            <a:off x="685800" y="1788552"/>
            <a:ext cx="7772400" cy="1521300"/>
          </a:xfrm>
          <a:prstGeom prst="rect">
            <a:avLst/>
          </a:prstGeom>
        </p:spPr>
        <p:txBody>
          <a:bodyPr anchorCtr="0" anchor="ctr" bIns="91425" lIns="91425" rIns="91425" wrap="square" tIns="91425">
            <a:noAutofit/>
          </a:bodyPr>
          <a:lstStyle/>
          <a:p>
            <a:pPr lvl="0">
              <a:spcBef>
                <a:spcPts val="0"/>
              </a:spcBef>
              <a:buNone/>
            </a:pPr>
            <a:r>
              <a:rPr lang="es-419"/>
              <a:t>Práctica 2: </a:t>
            </a:r>
            <a:r>
              <a:rPr lang="es-419">
                <a:solidFill>
                  <a:srgbClr val="333333"/>
                </a:solidFill>
                <a:latin typeface="Arial"/>
                <a:ea typeface="Arial"/>
                <a:cs typeface="Arial"/>
                <a:sym typeface="Arial"/>
              </a:rPr>
              <a:t>Operaciones básicas sobre grafos</a:t>
            </a:r>
          </a:p>
          <a:p>
            <a:pPr lv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Shape 405"/>
          <p:cNvSpPr txBox="1"/>
          <p:nvPr/>
        </p:nvSpPr>
        <p:spPr>
          <a:xfrm>
            <a:off x="0" y="4839890"/>
            <a:ext cx="9144000" cy="303600"/>
          </a:xfrm>
          <a:prstGeom prst="rect">
            <a:avLst/>
          </a:prstGeom>
          <a:solidFill>
            <a:srgbClr val="7F7F7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06" name="Shape 406"/>
          <p:cNvSpPr txBox="1"/>
          <p:nvPr/>
        </p:nvSpPr>
        <p:spPr>
          <a:xfrm>
            <a:off x="6983411" y="4825602"/>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es-419" sz="1200" u="none">
                <a:solidFill>
                  <a:schemeClr val="dk1"/>
                </a:solidFill>
                <a:latin typeface="Calibri"/>
                <a:ea typeface="Calibri"/>
                <a:cs typeface="Calibri"/>
                <a:sym typeface="Calibri"/>
              </a:rPr>
              <a:t>‹#›</a:t>
            </a:fld>
          </a:p>
        </p:txBody>
      </p:sp>
      <p:sp>
        <p:nvSpPr>
          <p:cNvPr id="407" name="Shape 407"/>
          <p:cNvSpPr txBox="1"/>
          <p:nvPr/>
        </p:nvSpPr>
        <p:spPr>
          <a:xfrm>
            <a:off x="33337" y="195262"/>
            <a:ext cx="7320000" cy="3714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lang="es-419" sz="2400">
                <a:solidFill>
                  <a:schemeClr val="dk1"/>
                </a:solidFill>
              </a:rPr>
              <a:t>Envío de mensajes - </a:t>
            </a:r>
            <a:r>
              <a:rPr b="1" i="0" lang="es-419" sz="2400" u="none">
                <a:solidFill>
                  <a:schemeClr val="dk1"/>
                </a:solidFill>
                <a:latin typeface="Arial"/>
                <a:ea typeface="Arial"/>
                <a:cs typeface="Arial"/>
                <a:sym typeface="Arial"/>
              </a:rPr>
              <a:t>AggregateMessages</a:t>
            </a:r>
          </a:p>
        </p:txBody>
      </p:sp>
      <p:sp>
        <p:nvSpPr>
          <p:cNvPr id="408" name="Shape 408"/>
          <p:cNvSpPr txBox="1"/>
          <p:nvPr/>
        </p:nvSpPr>
        <p:spPr>
          <a:xfrm>
            <a:off x="673750" y="735800"/>
            <a:ext cx="8436900" cy="3906300"/>
          </a:xfrm>
          <a:prstGeom prst="rect">
            <a:avLst/>
          </a:prstGeom>
          <a:noFill/>
          <a:ln>
            <a:noFill/>
          </a:ln>
        </p:spPr>
        <p:txBody>
          <a:bodyPr anchorCtr="0" anchor="t" bIns="45700" lIns="91425" rIns="91425" wrap="square" tIns="45700">
            <a:noAutofit/>
          </a:bodyPr>
          <a:lstStyle/>
          <a:p>
            <a:pPr lvl="0" marR="0" rtl="0" algn="l">
              <a:lnSpc>
                <a:spcPct val="150000"/>
              </a:lnSpc>
              <a:spcBef>
                <a:spcPts val="0"/>
              </a:spcBef>
              <a:spcAft>
                <a:spcPts val="0"/>
              </a:spcAft>
              <a:buNone/>
            </a:pPr>
            <a:r>
              <a:rPr b="0" i="0" lang="es-419" sz="2000" u="none">
                <a:solidFill>
                  <a:schemeClr val="dk1"/>
                </a:solidFill>
                <a:latin typeface="Calibri"/>
                <a:ea typeface="Calibri"/>
                <a:cs typeface="Calibri"/>
                <a:sym typeface="Calibri"/>
              </a:rPr>
              <a:t>Primitivas básicas para implementar algoritmos</a:t>
            </a:r>
            <a:r>
              <a:rPr lang="es-419" sz="2000">
                <a:solidFill>
                  <a:schemeClr val="dk1"/>
                </a:solidFill>
                <a:latin typeface="Calibri"/>
                <a:ea typeface="Calibri"/>
                <a:cs typeface="Calibri"/>
                <a:sym typeface="Calibri"/>
              </a:rPr>
              <a:t> sobre</a:t>
            </a:r>
            <a:r>
              <a:rPr b="0" i="0" lang="es-419" sz="2000" u="none">
                <a:solidFill>
                  <a:schemeClr val="dk1"/>
                </a:solidFill>
                <a:latin typeface="Calibri"/>
                <a:ea typeface="Calibri"/>
                <a:cs typeface="Calibri"/>
                <a:sym typeface="Calibri"/>
              </a:rPr>
              <a:t> grafos</a:t>
            </a:r>
          </a:p>
          <a:p>
            <a:pPr indent="-342900" lvl="1" marL="800100" marR="0" rtl="0" algn="l">
              <a:lnSpc>
                <a:spcPct val="150000"/>
              </a:lnSpc>
              <a:spcBef>
                <a:spcPts val="0"/>
              </a:spcBef>
              <a:spcAft>
                <a:spcPts val="0"/>
              </a:spcAft>
              <a:buClr>
                <a:schemeClr val="dk1"/>
              </a:buClr>
              <a:buSzPct val="100000"/>
              <a:buFont typeface="Arial"/>
              <a:buChar char="•"/>
            </a:pPr>
            <a:r>
              <a:rPr b="0" i="0" lang="es-419" sz="2000" u="none" cap="none" strike="noStrike">
                <a:solidFill>
                  <a:schemeClr val="dk1"/>
                </a:solidFill>
                <a:latin typeface="Calibri"/>
                <a:ea typeface="Calibri"/>
                <a:cs typeface="Calibri"/>
                <a:sym typeface="Calibri"/>
              </a:rPr>
              <a:t>SendMsg: Envía mensajes a los nodos</a:t>
            </a:r>
          </a:p>
          <a:p>
            <a:pPr indent="-342900" lvl="1" marL="800100" marR="0" rtl="0" algn="l">
              <a:lnSpc>
                <a:spcPct val="150000"/>
              </a:lnSpc>
              <a:spcBef>
                <a:spcPts val="0"/>
              </a:spcBef>
              <a:spcAft>
                <a:spcPts val="0"/>
              </a:spcAft>
              <a:buClr>
                <a:schemeClr val="dk1"/>
              </a:buClr>
              <a:buSzPct val="100000"/>
              <a:buFont typeface="Arial"/>
              <a:buChar char="•"/>
            </a:pPr>
            <a:r>
              <a:rPr b="0" i="0" lang="es-419" sz="2000" u="none" cap="none" strike="noStrike">
                <a:solidFill>
                  <a:schemeClr val="dk1"/>
                </a:solidFill>
                <a:latin typeface="Calibri"/>
                <a:ea typeface="Calibri"/>
                <a:cs typeface="Calibri"/>
                <a:sym typeface="Calibri"/>
              </a:rPr>
              <a:t>Merge/agg: Agrega los mensajes recibidos</a:t>
            </a:r>
          </a:p>
          <a:p>
            <a:pPr indent="-127000" lvl="1" marL="0" marR="0" rtl="0" algn="l">
              <a:lnSpc>
                <a:spcPct val="150000"/>
              </a:lnSpc>
              <a:spcBef>
                <a:spcPts val="0"/>
              </a:spcBef>
              <a:spcAft>
                <a:spcPts val="0"/>
              </a:spcAft>
              <a:buClr>
                <a:schemeClr val="dk1"/>
              </a:buClr>
              <a:buSzPct val="100000"/>
              <a:buFont typeface="Arial"/>
              <a:buNone/>
            </a:pPr>
            <a:r>
              <a:rPr lang="es-419" sz="2000">
                <a:solidFill>
                  <a:schemeClr val="dk1"/>
                </a:solidFill>
                <a:latin typeface="Calibri"/>
                <a:ea typeface="Calibri"/>
                <a:cs typeface="Calibri"/>
                <a:sym typeface="Calibri"/>
              </a:rPr>
              <a:t>Cada mensaje recibido tiene información de sus nodos vecinos o de las aristas que conectan con el nodo</a:t>
            </a:r>
          </a:p>
          <a:p>
            <a:pPr lvl="0" marR="0" rtl="0" algn="l">
              <a:lnSpc>
                <a:spcPct val="150000"/>
              </a:lnSpc>
              <a:spcBef>
                <a:spcPts val="0"/>
              </a:spcBef>
              <a:spcAft>
                <a:spcPts val="0"/>
              </a:spcAft>
              <a:buNone/>
            </a:pPr>
            <a:r>
              <a:rPr b="0" i="0" lang="es-419" sz="2000" u="none">
                <a:solidFill>
                  <a:schemeClr val="dk1"/>
                </a:solidFill>
                <a:latin typeface="Calibri"/>
                <a:ea typeface="Calibri"/>
                <a:cs typeface="Calibri"/>
                <a:sym typeface="Calibri"/>
              </a:rPr>
              <a:t>Implementado en GraphX y Graph</a:t>
            </a:r>
            <a:r>
              <a:rPr lang="es-419" sz="2000">
                <a:solidFill>
                  <a:schemeClr val="dk1"/>
                </a:solidFill>
                <a:latin typeface="Calibri"/>
                <a:ea typeface="Calibri"/>
                <a:cs typeface="Calibri"/>
                <a:sym typeface="Calibri"/>
              </a:rPr>
              <a:t>F</a:t>
            </a:r>
            <a:r>
              <a:rPr b="0" i="0" lang="es-419" sz="2000" u="none">
                <a:solidFill>
                  <a:schemeClr val="dk1"/>
                </a:solidFill>
                <a:latin typeface="Calibri"/>
                <a:ea typeface="Calibri"/>
                <a:cs typeface="Calibri"/>
                <a:sym typeface="Calibri"/>
              </a:rPr>
              <a:t>rame</a:t>
            </a:r>
          </a:p>
          <a:p>
            <a:pPr indent="0" lvl="0" marL="0" marR="0" rtl="0" algn="l">
              <a:lnSpc>
                <a:spcPct val="150000"/>
              </a:lnSpc>
              <a:spcBef>
                <a:spcPts val="0"/>
              </a:spcBef>
              <a:spcAft>
                <a:spcPts val="0"/>
              </a:spcAft>
              <a:buNone/>
            </a:pPr>
            <a:r>
              <a:rPr lang="es-419" sz="2000">
                <a:solidFill>
                  <a:schemeClr val="dk1"/>
                </a:solidFill>
                <a:latin typeface="Calibri"/>
                <a:ea typeface="Calibri"/>
                <a:cs typeface="Calibri"/>
                <a:sym typeface="Calibri"/>
              </a:rPr>
              <a:t>Recientemente implementado en Python en GraphFrame</a:t>
            </a:r>
          </a:p>
          <a:p>
            <a:pPr lvl="1" rtl="0">
              <a:lnSpc>
                <a:spcPct val="150000"/>
              </a:lnSpc>
              <a:spcBef>
                <a:spcPts val="0"/>
              </a:spcBef>
              <a:buClr>
                <a:schemeClr val="dk1"/>
              </a:buClr>
              <a:buSzPct val="100000"/>
              <a:buFont typeface="Arial"/>
              <a:buNone/>
            </a:pPr>
            <a:r>
              <a:rPr lang="es-419" sz="2000">
                <a:solidFill>
                  <a:schemeClr val="dk1"/>
                </a:solidFill>
                <a:latin typeface="Calibri"/>
                <a:ea typeface="Calibri"/>
                <a:cs typeface="Calibri"/>
                <a:sym typeface="Calibri"/>
              </a:rPr>
              <a:t>Dependiendo de los mensajes se interpreta como grafo dirigido o no dirigido</a:t>
            </a:r>
          </a:p>
          <a:p>
            <a:pPr indent="0" lvl="0" marL="0" marR="0" rtl="0" algn="l">
              <a:lnSpc>
                <a:spcPct val="150000"/>
              </a:lnSpc>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Shape 414"/>
          <p:cNvSpPr txBox="1"/>
          <p:nvPr/>
        </p:nvSpPr>
        <p:spPr>
          <a:xfrm>
            <a:off x="0" y="4839890"/>
            <a:ext cx="9144000" cy="303600"/>
          </a:xfrm>
          <a:prstGeom prst="rect">
            <a:avLst/>
          </a:prstGeom>
          <a:solidFill>
            <a:srgbClr val="7F7F7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15" name="Shape 415"/>
          <p:cNvSpPr txBox="1"/>
          <p:nvPr/>
        </p:nvSpPr>
        <p:spPr>
          <a:xfrm>
            <a:off x="6983411" y="4825602"/>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es-419" sz="1200" u="none">
                <a:solidFill>
                  <a:schemeClr val="dk1"/>
                </a:solidFill>
                <a:latin typeface="Calibri"/>
                <a:ea typeface="Calibri"/>
                <a:cs typeface="Calibri"/>
                <a:sym typeface="Calibri"/>
              </a:rPr>
              <a:t>‹#›</a:t>
            </a:fld>
          </a:p>
        </p:txBody>
      </p:sp>
      <p:sp>
        <p:nvSpPr>
          <p:cNvPr id="416" name="Shape 416"/>
          <p:cNvSpPr txBox="1"/>
          <p:nvPr/>
        </p:nvSpPr>
        <p:spPr>
          <a:xfrm>
            <a:off x="33337" y="195262"/>
            <a:ext cx="7320000" cy="3714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i="0" lang="es-419" sz="2400" u="none">
                <a:solidFill>
                  <a:schemeClr val="dk1"/>
                </a:solidFill>
                <a:latin typeface="Arial"/>
                <a:ea typeface="Arial"/>
                <a:cs typeface="Arial"/>
                <a:sym typeface="Arial"/>
              </a:rPr>
              <a:t>AggregateMessages - ejemplo g</a:t>
            </a:r>
            <a:r>
              <a:rPr b="1" lang="es-419" sz="2400">
                <a:solidFill>
                  <a:schemeClr val="dk1"/>
                </a:solidFill>
              </a:rPr>
              <a:t>rafo no dirigido</a:t>
            </a:r>
          </a:p>
        </p:txBody>
      </p:sp>
      <p:pic>
        <p:nvPicPr>
          <p:cNvPr descr="Screen Shot 2017-09-03 at 10.33.14 AM.png" id="417" name="Shape 417"/>
          <p:cNvPicPr preferRelativeResize="0"/>
          <p:nvPr/>
        </p:nvPicPr>
        <p:blipFill>
          <a:blip r:embed="rId3">
            <a:alphaModFix/>
          </a:blip>
          <a:stretch>
            <a:fillRect/>
          </a:stretch>
        </p:blipFill>
        <p:spPr>
          <a:xfrm>
            <a:off x="152400" y="1195612"/>
            <a:ext cx="8839198" cy="193125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Shape 423"/>
          <p:cNvSpPr txBox="1"/>
          <p:nvPr/>
        </p:nvSpPr>
        <p:spPr>
          <a:xfrm>
            <a:off x="0" y="4839890"/>
            <a:ext cx="9144000" cy="303600"/>
          </a:xfrm>
          <a:prstGeom prst="rect">
            <a:avLst/>
          </a:prstGeom>
          <a:solidFill>
            <a:srgbClr val="7F7F7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24" name="Shape 424"/>
          <p:cNvSpPr txBox="1"/>
          <p:nvPr/>
        </p:nvSpPr>
        <p:spPr>
          <a:xfrm>
            <a:off x="6983411" y="4825602"/>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es-419" sz="1200" u="none">
                <a:solidFill>
                  <a:schemeClr val="dk1"/>
                </a:solidFill>
                <a:latin typeface="Calibri"/>
                <a:ea typeface="Calibri"/>
                <a:cs typeface="Calibri"/>
                <a:sym typeface="Calibri"/>
              </a:rPr>
              <a:t>‹#›</a:t>
            </a:fld>
          </a:p>
        </p:txBody>
      </p:sp>
      <p:sp>
        <p:nvSpPr>
          <p:cNvPr id="425" name="Shape 425"/>
          <p:cNvSpPr txBox="1"/>
          <p:nvPr/>
        </p:nvSpPr>
        <p:spPr>
          <a:xfrm>
            <a:off x="33337" y="195262"/>
            <a:ext cx="7320000" cy="3714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i="0" lang="es-419" sz="2400" u="none">
                <a:solidFill>
                  <a:schemeClr val="dk1"/>
                </a:solidFill>
                <a:latin typeface="Arial"/>
                <a:ea typeface="Arial"/>
                <a:cs typeface="Arial"/>
                <a:sym typeface="Arial"/>
              </a:rPr>
              <a:t>AggregateMessages - ejemplos g</a:t>
            </a:r>
            <a:r>
              <a:rPr b="1" lang="es-419" sz="2400">
                <a:solidFill>
                  <a:schemeClr val="dk1"/>
                </a:solidFill>
              </a:rPr>
              <a:t>rafo dirigido</a:t>
            </a:r>
          </a:p>
        </p:txBody>
      </p:sp>
      <p:pic>
        <p:nvPicPr>
          <p:cNvPr descr="Screen Shot 2017-09-03 at 10.51.24 AM.png" id="426" name="Shape 426"/>
          <p:cNvPicPr preferRelativeResize="0"/>
          <p:nvPr/>
        </p:nvPicPr>
        <p:blipFill>
          <a:blip r:embed="rId3">
            <a:alphaModFix/>
          </a:blip>
          <a:stretch>
            <a:fillRect/>
          </a:stretch>
        </p:blipFill>
        <p:spPr>
          <a:xfrm>
            <a:off x="152400" y="719062"/>
            <a:ext cx="8839200" cy="1565275"/>
          </a:xfrm>
          <a:prstGeom prst="rect">
            <a:avLst/>
          </a:prstGeom>
          <a:noFill/>
          <a:ln>
            <a:noFill/>
          </a:ln>
        </p:spPr>
      </p:pic>
      <p:pic>
        <p:nvPicPr>
          <p:cNvPr descr="Screen Shot 2017-09-03 at 10.55.29 AM.png" id="427" name="Shape 427"/>
          <p:cNvPicPr preferRelativeResize="0"/>
          <p:nvPr/>
        </p:nvPicPr>
        <p:blipFill>
          <a:blip r:embed="rId4">
            <a:alphaModFix/>
          </a:blip>
          <a:stretch>
            <a:fillRect/>
          </a:stretch>
        </p:blipFill>
        <p:spPr>
          <a:xfrm>
            <a:off x="152400" y="2589137"/>
            <a:ext cx="8839201" cy="158612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Shape 433"/>
          <p:cNvSpPr txBox="1"/>
          <p:nvPr/>
        </p:nvSpPr>
        <p:spPr>
          <a:xfrm>
            <a:off x="0" y="4839890"/>
            <a:ext cx="9144000" cy="303600"/>
          </a:xfrm>
          <a:prstGeom prst="rect">
            <a:avLst/>
          </a:prstGeom>
          <a:solidFill>
            <a:srgbClr val="7F7F7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34" name="Shape 434"/>
          <p:cNvSpPr txBox="1"/>
          <p:nvPr/>
        </p:nvSpPr>
        <p:spPr>
          <a:xfrm>
            <a:off x="6983411" y="4825602"/>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es-419" sz="1200" u="none">
                <a:solidFill>
                  <a:schemeClr val="dk1"/>
                </a:solidFill>
                <a:latin typeface="Calibri"/>
                <a:ea typeface="Calibri"/>
                <a:cs typeface="Calibri"/>
                <a:sym typeface="Calibri"/>
              </a:rPr>
              <a:t>‹#›</a:t>
            </a:fld>
          </a:p>
        </p:txBody>
      </p:sp>
      <p:sp>
        <p:nvSpPr>
          <p:cNvPr id="435" name="Shape 435"/>
          <p:cNvSpPr txBox="1"/>
          <p:nvPr/>
        </p:nvSpPr>
        <p:spPr>
          <a:xfrm>
            <a:off x="33337" y="195262"/>
            <a:ext cx="7320000" cy="3714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lang="es-419" sz="2400">
                <a:solidFill>
                  <a:schemeClr val="dk1"/>
                </a:solidFill>
              </a:rPr>
              <a:t>Collective influence</a:t>
            </a:r>
          </a:p>
        </p:txBody>
      </p:sp>
      <p:sp>
        <p:nvSpPr>
          <p:cNvPr id="436" name="Shape 436"/>
          <p:cNvSpPr txBox="1"/>
          <p:nvPr/>
        </p:nvSpPr>
        <p:spPr>
          <a:xfrm>
            <a:off x="277250" y="735800"/>
            <a:ext cx="8833500" cy="3906300"/>
          </a:xfrm>
          <a:prstGeom prst="rect">
            <a:avLst/>
          </a:prstGeom>
          <a:noFill/>
          <a:ln>
            <a:noFill/>
          </a:ln>
        </p:spPr>
        <p:txBody>
          <a:bodyPr anchorCtr="0" anchor="t" bIns="45700" lIns="91425" rIns="91425" wrap="square" tIns="45700">
            <a:noAutofit/>
          </a:bodyPr>
          <a:lstStyle/>
          <a:p>
            <a:pPr indent="0" lvl="0" marL="190500" rtl="0">
              <a:lnSpc>
                <a:spcPct val="120000"/>
              </a:lnSpc>
              <a:spcBef>
                <a:spcPts val="1200"/>
              </a:spcBef>
              <a:spcAft>
                <a:spcPts val="1200"/>
              </a:spcAft>
              <a:buNone/>
            </a:pPr>
            <a:r>
              <a:rPr lang="es-419">
                <a:solidFill>
                  <a:schemeClr val="dk1"/>
                </a:solidFill>
                <a:highlight>
                  <a:srgbClr val="FFFFFF"/>
                </a:highlight>
              </a:rPr>
              <a:t>“Influence maximization in complex networks through optimal percolation”</a:t>
            </a:r>
            <a:r>
              <a:rPr b="1" lang="es-419">
                <a:solidFill>
                  <a:schemeClr val="dk1"/>
                </a:solidFill>
                <a:highlight>
                  <a:srgbClr val="FFFFFF"/>
                </a:highlight>
              </a:rPr>
              <a:t> </a:t>
            </a:r>
            <a:r>
              <a:rPr lang="es-419">
                <a:solidFill>
                  <a:schemeClr val="dk1"/>
                </a:solidFill>
                <a:highlight>
                  <a:srgbClr val="FFFFFF"/>
                </a:highlight>
              </a:rPr>
              <a:t>(Flaviano Morone, Hernán A. Makse, </a:t>
            </a:r>
            <a:r>
              <a:rPr i="1" lang="es-419">
                <a:solidFill>
                  <a:schemeClr val="dk1"/>
                </a:solidFill>
                <a:highlight>
                  <a:srgbClr val="FFFFFF"/>
                </a:highlight>
              </a:rPr>
              <a:t>27 Jun 2015) </a:t>
            </a:r>
            <a:r>
              <a:rPr lang="es-419" u="sng">
                <a:solidFill>
                  <a:schemeClr val="hlink"/>
                </a:solidFill>
                <a:hlinkClick r:id="rId3"/>
              </a:rPr>
              <a:t>https://arxiv.org/abs/1506.08326</a:t>
            </a:r>
          </a:p>
          <a:p>
            <a:pPr indent="0" lvl="0" marL="190500" rtl="0">
              <a:lnSpc>
                <a:spcPct val="120000"/>
              </a:lnSpc>
              <a:spcBef>
                <a:spcPts val="1200"/>
              </a:spcBef>
              <a:spcAft>
                <a:spcPts val="1200"/>
              </a:spcAft>
              <a:buNone/>
            </a:pPr>
            <a:r>
              <a:rPr lang="es-419">
                <a:solidFill>
                  <a:schemeClr val="dk1"/>
                </a:solidFill>
                <a:highlight>
                  <a:srgbClr val="FFFFFF"/>
                </a:highlight>
              </a:rPr>
              <a:t>La estructura de redes o grafos complejos giran alrededor de un conjunto chico de nodos estructurales llamados “structural influencers”</a:t>
            </a:r>
          </a:p>
          <a:p>
            <a:pPr indent="0" lvl="0" marL="190500" rtl="0">
              <a:lnSpc>
                <a:spcPct val="120000"/>
              </a:lnSpc>
              <a:spcBef>
                <a:spcPts val="1200"/>
              </a:spcBef>
              <a:spcAft>
                <a:spcPts val="1200"/>
              </a:spcAft>
              <a:buNone/>
            </a:pPr>
            <a:r>
              <a:rPr lang="es-419">
                <a:solidFill>
                  <a:schemeClr val="dk1"/>
                </a:solidFill>
                <a:highlight>
                  <a:srgbClr val="FFFFFF"/>
                </a:highlight>
              </a:rPr>
              <a:t>Al activarlos diseminan información a todo el grafo.  Al inmunizarlos, previenen la difusión de grandes epidemias</a:t>
            </a:r>
          </a:p>
          <a:p>
            <a:pPr indent="0" lvl="0" marL="190500" rtl="0">
              <a:lnSpc>
                <a:spcPct val="120000"/>
              </a:lnSpc>
              <a:spcBef>
                <a:spcPts val="1200"/>
              </a:spcBef>
              <a:spcAft>
                <a:spcPts val="1200"/>
              </a:spcAft>
              <a:buNone/>
            </a:pPr>
            <a:r>
              <a:rPr lang="es-419">
                <a:solidFill>
                  <a:schemeClr val="dk1"/>
                </a:solidFill>
                <a:highlight>
                  <a:srgbClr val="FFFFFF"/>
                </a:highlight>
              </a:rPr>
              <a:t>El problema de encontrar la cantidad óptima de “influencers” (la mínima) es NP-hard</a:t>
            </a:r>
          </a:p>
          <a:p>
            <a:pPr indent="0" lvl="0" marL="190500" rtl="0">
              <a:lnSpc>
                <a:spcPct val="120000"/>
              </a:lnSpc>
              <a:spcBef>
                <a:spcPts val="1200"/>
              </a:spcBef>
              <a:spcAft>
                <a:spcPts val="1200"/>
              </a:spcAft>
              <a:buNone/>
            </a:pPr>
            <a:r>
              <a:rPr lang="es-419">
                <a:solidFill>
                  <a:schemeClr val="dk1"/>
                </a:solidFill>
                <a:highlight>
                  <a:srgbClr val="FFFFFF"/>
                </a:highlight>
              </a:rPr>
              <a:t>Solution: relaciona influencia con el concepto de cohesión en una red: la cantidad óptima de influencers garantizan la conexión global del grafo</a:t>
            </a:r>
          </a:p>
          <a:p>
            <a:pPr indent="0" lvl="0" marL="190500" rtl="0">
              <a:lnSpc>
                <a:spcPct val="120000"/>
              </a:lnSpc>
              <a:spcBef>
                <a:spcPts val="1200"/>
              </a:spcBef>
              <a:spcAft>
                <a:spcPts val="1200"/>
              </a:spcAft>
              <a:buNone/>
            </a:pPr>
            <a:r>
              <a:rPr lang="es-419">
                <a:solidFill>
                  <a:schemeClr val="dk1"/>
                </a:solidFill>
                <a:highlight>
                  <a:srgbClr val="FFFFFF"/>
                </a:highlight>
              </a:rPr>
              <a:t>Objetivo: encontrar la  cantidad mínima de nodos, tal que si se eliminaran del grafo romperían la conectividad del grafo en varios subgrafos disconexos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nvSpPr>
        <p:spPr>
          <a:xfrm>
            <a:off x="0" y="0"/>
            <a:ext cx="3000000" cy="3000000"/>
          </a:xfrm>
          <a:prstGeom prst="rect">
            <a:avLst/>
          </a:prstGeom>
          <a:noFill/>
          <a:ln>
            <a:noFill/>
          </a:ln>
        </p:spPr>
        <p:txBody>
          <a:bodyPr anchorCtr="0" anchor="ctr" bIns="91425" lIns="91425" rIns="91425" wrap="square" tIns="91425">
            <a:noAutofit/>
          </a:bodyPr>
          <a:lstStyle/>
          <a:p>
            <a:pPr lvl="0" rtl="0">
              <a:lnSpc>
                <a:spcPct val="115000"/>
              </a:lnSpc>
              <a:spcBef>
                <a:spcPts val="0"/>
              </a:spcBef>
              <a:spcAft>
                <a:spcPts val="1600"/>
              </a:spcAft>
              <a:buNone/>
            </a:pPr>
            <a:r>
              <a:t/>
            </a:r>
            <a:endParaRPr sz="1800">
              <a:solidFill>
                <a:schemeClr val="dk2"/>
              </a:solidFill>
            </a:endParaRPr>
          </a:p>
        </p:txBody>
      </p:sp>
      <p:pic>
        <p:nvPicPr>
          <p:cNvPr id="220" name="Shape 220"/>
          <p:cNvPicPr preferRelativeResize="0"/>
          <p:nvPr/>
        </p:nvPicPr>
        <p:blipFill>
          <a:blip r:embed="rId3">
            <a:alphaModFix/>
          </a:blip>
          <a:stretch>
            <a:fillRect/>
          </a:stretch>
        </p:blipFill>
        <p:spPr>
          <a:xfrm>
            <a:off x="53600" y="152400"/>
            <a:ext cx="4556443" cy="4838700"/>
          </a:xfrm>
          <a:prstGeom prst="rect">
            <a:avLst/>
          </a:prstGeom>
          <a:noFill/>
          <a:ln>
            <a:noFill/>
          </a:ln>
        </p:spPr>
      </p:pic>
      <p:pic>
        <p:nvPicPr>
          <p:cNvPr id="221" name="Shape 221"/>
          <p:cNvPicPr preferRelativeResize="0"/>
          <p:nvPr/>
        </p:nvPicPr>
        <p:blipFill>
          <a:blip r:embed="rId4">
            <a:alphaModFix/>
          </a:blip>
          <a:stretch>
            <a:fillRect/>
          </a:stretch>
        </p:blipFill>
        <p:spPr>
          <a:xfrm>
            <a:off x="4505325" y="401450"/>
            <a:ext cx="4473574" cy="1562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Shape 442"/>
          <p:cNvSpPr txBox="1"/>
          <p:nvPr/>
        </p:nvSpPr>
        <p:spPr>
          <a:xfrm>
            <a:off x="0" y="4839890"/>
            <a:ext cx="9144000" cy="303600"/>
          </a:xfrm>
          <a:prstGeom prst="rect">
            <a:avLst/>
          </a:prstGeom>
          <a:solidFill>
            <a:srgbClr val="7F7F7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43" name="Shape 443"/>
          <p:cNvSpPr txBox="1"/>
          <p:nvPr/>
        </p:nvSpPr>
        <p:spPr>
          <a:xfrm>
            <a:off x="6983411" y="4825602"/>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es-419" sz="1200" u="none">
                <a:solidFill>
                  <a:schemeClr val="dk1"/>
                </a:solidFill>
                <a:latin typeface="Calibri"/>
                <a:ea typeface="Calibri"/>
                <a:cs typeface="Calibri"/>
                <a:sym typeface="Calibri"/>
              </a:rPr>
              <a:t>‹#›</a:t>
            </a:fld>
          </a:p>
        </p:txBody>
      </p:sp>
      <p:sp>
        <p:nvSpPr>
          <p:cNvPr id="444" name="Shape 444"/>
          <p:cNvSpPr txBox="1"/>
          <p:nvPr/>
        </p:nvSpPr>
        <p:spPr>
          <a:xfrm>
            <a:off x="33337" y="195262"/>
            <a:ext cx="7320000" cy="3714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lang="es-419" sz="2400">
                <a:solidFill>
                  <a:schemeClr val="dk1"/>
                </a:solidFill>
              </a:rPr>
              <a:t>Collective influence</a:t>
            </a:r>
          </a:p>
        </p:txBody>
      </p:sp>
      <p:sp>
        <p:nvSpPr>
          <p:cNvPr id="445" name="Shape 445"/>
          <p:cNvSpPr txBox="1"/>
          <p:nvPr/>
        </p:nvSpPr>
        <p:spPr>
          <a:xfrm>
            <a:off x="344175" y="697550"/>
            <a:ext cx="8728200" cy="3906300"/>
          </a:xfrm>
          <a:prstGeom prst="rect">
            <a:avLst/>
          </a:prstGeom>
          <a:noFill/>
          <a:ln>
            <a:noFill/>
          </a:ln>
        </p:spPr>
        <p:txBody>
          <a:bodyPr anchorCtr="0" anchor="t" bIns="45700" lIns="91425" rIns="91425" wrap="square" tIns="45700">
            <a:noAutofit/>
          </a:bodyPr>
          <a:lstStyle/>
          <a:p>
            <a:pPr indent="0" lvl="0" marL="0" marR="0" rtl="0" algn="l">
              <a:lnSpc>
                <a:spcPct val="150000"/>
              </a:lnSpc>
              <a:spcBef>
                <a:spcPts val="0"/>
              </a:spcBef>
              <a:spcAft>
                <a:spcPts val="0"/>
              </a:spcAft>
              <a:buNone/>
            </a:pPr>
            <a:r>
              <a:t/>
            </a:r>
            <a:endParaRPr>
              <a:solidFill>
                <a:srgbClr val="222222"/>
              </a:solidFill>
              <a:highlight>
                <a:srgbClr val="FFFFFF"/>
              </a:highlight>
            </a:endParaRPr>
          </a:p>
          <a:p>
            <a:pPr indent="0" lvl="0" marL="0" marR="0" rtl="0" algn="l">
              <a:lnSpc>
                <a:spcPct val="150000"/>
              </a:lnSpc>
              <a:spcBef>
                <a:spcPts val="0"/>
              </a:spcBef>
              <a:spcAft>
                <a:spcPts val="0"/>
              </a:spcAft>
              <a:buNone/>
            </a:pPr>
            <a:r>
              <a:rPr b="1" lang="es-419" sz="1800">
                <a:solidFill>
                  <a:srgbClr val="222222"/>
                </a:solidFill>
                <a:highlight>
                  <a:srgbClr val="FFFFFF"/>
                </a:highlight>
              </a:rPr>
              <a:t>Cómo</a:t>
            </a:r>
            <a:r>
              <a:rPr b="1" lang="es-419" sz="1800">
                <a:solidFill>
                  <a:srgbClr val="222222"/>
                </a:solidFill>
                <a:highlight>
                  <a:srgbClr val="FFFFFF"/>
                </a:highlight>
              </a:rPr>
              <a:t> funciona:</a:t>
            </a:r>
          </a:p>
          <a:p>
            <a:pPr indent="-228600" lvl="0" marL="457200" marR="0" rtl="0" algn="l">
              <a:lnSpc>
                <a:spcPct val="150000"/>
              </a:lnSpc>
              <a:spcBef>
                <a:spcPts val="0"/>
              </a:spcBef>
              <a:spcAft>
                <a:spcPts val="0"/>
              </a:spcAft>
              <a:buClr>
                <a:srgbClr val="222222"/>
              </a:buClr>
              <a:buChar char="●"/>
            </a:pPr>
            <a:r>
              <a:rPr lang="es-419">
                <a:solidFill>
                  <a:srgbClr val="222222"/>
                </a:solidFill>
                <a:highlight>
                  <a:srgbClr val="FFFFFF"/>
                </a:highlight>
              </a:rPr>
              <a:t>en cada </a:t>
            </a:r>
            <a:r>
              <a:rPr lang="es-419">
                <a:solidFill>
                  <a:srgbClr val="222222"/>
                </a:solidFill>
                <a:highlight>
                  <a:srgbClr val="FFFFFF"/>
                </a:highlight>
              </a:rPr>
              <a:t>iteración</a:t>
            </a:r>
            <a:r>
              <a:rPr lang="es-419">
                <a:solidFill>
                  <a:srgbClr val="222222"/>
                </a:solidFill>
                <a:highlight>
                  <a:srgbClr val="FFFFFF"/>
                </a:highlight>
              </a:rPr>
              <a:t> elimina del grafo el nodo de mayor CI y recalcula el CI de los nodos restantes</a:t>
            </a:r>
          </a:p>
          <a:p>
            <a:pPr indent="-228600" lvl="0" marL="457200" marR="0" rtl="0" algn="l">
              <a:lnSpc>
                <a:spcPct val="150000"/>
              </a:lnSpc>
              <a:spcBef>
                <a:spcPts val="0"/>
              </a:spcBef>
              <a:spcAft>
                <a:spcPts val="0"/>
              </a:spcAft>
              <a:buClr>
                <a:srgbClr val="222222"/>
              </a:buClr>
              <a:buChar char="●"/>
            </a:pPr>
            <a:r>
              <a:rPr lang="es-419">
                <a:solidFill>
                  <a:srgbClr val="222222"/>
                </a:solidFill>
                <a:highlight>
                  <a:srgbClr val="FFFFFF"/>
                </a:highlight>
              </a:rPr>
              <a:t>termina cuando la componente gigante se destruye</a:t>
            </a:r>
          </a:p>
          <a:p>
            <a:pPr indent="-228600" lvl="0" marL="457200" marR="0" rtl="0" algn="l">
              <a:lnSpc>
                <a:spcPct val="150000"/>
              </a:lnSpc>
              <a:spcBef>
                <a:spcPts val="0"/>
              </a:spcBef>
              <a:spcAft>
                <a:spcPts val="0"/>
              </a:spcAft>
              <a:buClr>
                <a:srgbClr val="222222"/>
              </a:buClr>
              <a:buChar char="●"/>
            </a:pPr>
            <a:r>
              <a:rPr lang="es-419">
                <a:solidFill>
                  <a:srgbClr val="222222"/>
                </a:solidFill>
                <a:highlight>
                  <a:srgbClr val="FFFFFF"/>
                </a:highlight>
              </a:rPr>
              <a:t>Solución</a:t>
            </a:r>
            <a:r>
              <a:rPr lang="es-419">
                <a:solidFill>
                  <a:srgbClr val="222222"/>
                </a:solidFill>
                <a:highlight>
                  <a:srgbClr val="FFFFFF"/>
                </a:highlight>
              </a:rPr>
              <a:t> </a:t>
            </a:r>
            <a:r>
              <a:rPr lang="es-419">
                <a:solidFill>
                  <a:srgbClr val="222222"/>
                </a:solidFill>
                <a:highlight>
                  <a:srgbClr val="FFFFFF"/>
                </a:highlight>
              </a:rPr>
              <a:t>básica</a:t>
            </a:r>
            <a:r>
              <a:rPr lang="es-419">
                <a:solidFill>
                  <a:srgbClr val="222222"/>
                </a:solidFill>
                <a:highlight>
                  <a:srgbClr val="FFFFFF"/>
                </a:highlight>
              </a:rPr>
              <a:t>: O(N</a:t>
            </a:r>
            <a:r>
              <a:rPr baseline="30000" lang="es-419">
                <a:solidFill>
                  <a:srgbClr val="222222"/>
                </a:solidFill>
                <a:highlight>
                  <a:srgbClr val="FFFFFF"/>
                </a:highlight>
              </a:rPr>
              <a:t>2</a:t>
            </a:r>
            <a:r>
              <a:rPr lang="es-419">
                <a:solidFill>
                  <a:srgbClr val="222222"/>
                </a:solidFill>
                <a:highlight>
                  <a:srgbClr val="FFFFFF"/>
                </a:highlight>
              </a:rPr>
              <a:t>). Optimizada: O(NlogN)</a:t>
            </a:r>
          </a:p>
          <a:p>
            <a:pPr indent="-228600" lvl="0" marL="457200" marR="0" rtl="0" algn="l">
              <a:lnSpc>
                <a:spcPct val="150000"/>
              </a:lnSpc>
              <a:spcBef>
                <a:spcPts val="0"/>
              </a:spcBef>
              <a:spcAft>
                <a:spcPts val="0"/>
              </a:spcAft>
              <a:buClr>
                <a:srgbClr val="222222"/>
              </a:buClr>
              <a:buChar char="●"/>
            </a:pPr>
            <a:r>
              <a:t/>
            </a:r>
            <a:endParaRPr>
              <a:solidFill>
                <a:srgbClr val="222222"/>
              </a:solidFill>
              <a:highlight>
                <a:srgbClr val="FFFFFF"/>
              </a:highlight>
            </a:endParaRPr>
          </a:p>
          <a:p>
            <a:pPr indent="0" lvl="0" marL="0" marR="0" rtl="0" algn="l">
              <a:lnSpc>
                <a:spcPct val="150000"/>
              </a:lnSpc>
              <a:spcBef>
                <a:spcPts val="0"/>
              </a:spcBef>
              <a:spcAft>
                <a:spcPts val="0"/>
              </a:spcAft>
              <a:buNone/>
            </a:pPr>
            <a:r>
              <a:rPr b="1" lang="es-419" sz="1800">
                <a:solidFill>
                  <a:srgbClr val="222222"/>
                </a:solidFill>
                <a:highlight>
                  <a:srgbClr val="FFFFFF"/>
                </a:highlight>
              </a:rPr>
              <a:t>Aplicaciones: </a:t>
            </a:r>
          </a:p>
          <a:p>
            <a:pPr indent="-228600" lvl="0" marL="457200" marR="0" rtl="0" algn="l">
              <a:lnSpc>
                <a:spcPct val="150000"/>
              </a:lnSpc>
              <a:spcBef>
                <a:spcPts val="0"/>
              </a:spcBef>
              <a:spcAft>
                <a:spcPts val="0"/>
              </a:spcAft>
              <a:buChar char="●"/>
            </a:pPr>
            <a:r>
              <a:rPr lang="es-419">
                <a:solidFill>
                  <a:srgbClr val="222222"/>
                </a:solidFill>
                <a:highlight>
                  <a:srgbClr val="FFFFFF"/>
                </a:highlight>
              </a:rPr>
              <a:t>Marketing viral (influencia de </a:t>
            </a:r>
            <a:r>
              <a:rPr lang="es-419">
                <a:solidFill>
                  <a:srgbClr val="222222"/>
                </a:solidFill>
                <a:highlight>
                  <a:srgbClr val="FFFFFF"/>
                </a:highlight>
              </a:rPr>
              <a:t>opinión</a:t>
            </a:r>
            <a:r>
              <a:rPr lang="es-419">
                <a:solidFill>
                  <a:srgbClr val="222222"/>
                </a:solidFill>
                <a:highlight>
                  <a:srgbClr val="FFFFFF"/>
                </a:highlight>
              </a:rPr>
              <a:t>)</a:t>
            </a:r>
          </a:p>
          <a:p>
            <a:pPr indent="-228600" lvl="0" marL="457200" marR="0" rtl="0" algn="l">
              <a:lnSpc>
                <a:spcPct val="150000"/>
              </a:lnSpc>
              <a:spcBef>
                <a:spcPts val="0"/>
              </a:spcBef>
              <a:spcAft>
                <a:spcPts val="0"/>
              </a:spcAft>
              <a:buChar char="●"/>
            </a:pPr>
            <a:r>
              <a:rPr lang="es-419">
                <a:solidFill>
                  <a:srgbClr val="222222"/>
                </a:solidFill>
                <a:highlight>
                  <a:srgbClr val="FFFFFF"/>
                </a:highlight>
              </a:rPr>
              <a:t>Detección</a:t>
            </a:r>
            <a:r>
              <a:rPr lang="es-419">
                <a:solidFill>
                  <a:srgbClr val="222222"/>
                </a:solidFill>
                <a:highlight>
                  <a:srgbClr val="FFFFFF"/>
                </a:highlight>
              </a:rPr>
              <a:t> de focos de </a:t>
            </a:r>
            <a:r>
              <a:rPr lang="es-419">
                <a:solidFill>
                  <a:srgbClr val="222222"/>
                </a:solidFill>
                <a:highlight>
                  <a:srgbClr val="FFFFFF"/>
                </a:highlight>
              </a:rPr>
              <a:t>dispersión</a:t>
            </a:r>
            <a:r>
              <a:rPr lang="es-419">
                <a:solidFill>
                  <a:srgbClr val="222222"/>
                </a:solidFill>
                <a:highlight>
                  <a:srgbClr val="FFFFFF"/>
                </a:highlight>
              </a:rPr>
              <a:t> de enfermedades</a:t>
            </a:r>
          </a:p>
          <a:p>
            <a:pPr indent="0" lvl="0" marL="0" marR="0" rtl="0" algn="l">
              <a:lnSpc>
                <a:spcPct val="150000"/>
              </a:lnSpc>
              <a:spcBef>
                <a:spcPts val="0"/>
              </a:spcBef>
              <a:spcAft>
                <a:spcPts val="0"/>
              </a:spcAft>
              <a:buNone/>
            </a:pPr>
            <a:r>
              <a:t/>
            </a:r>
            <a:endParaRPr>
              <a:solidFill>
                <a:srgbClr val="222222"/>
              </a:solidFill>
              <a:highlight>
                <a:srgbClr val="FFFFFF"/>
              </a:highlight>
            </a:endParaRPr>
          </a:p>
          <a:p>
            <a:pPr indent="0" lvl="0" marL="0" marR="0" rtl="0" algn="l">
              <a:lnSpc>
                <a:spcPct val="150000"/>
              </a:lnSpc>
              <a:spcBef>
                <a:spcPts val="0"/>
              </a:spcBef>
              <a:spcAft>
                <a:spcPts val="0"/>
              </a:spcAft>
              <a:buNone/>
            </a:pPr>
            <a:r>
              <a:t/>
            </a:r>
            <a:endParaRPr>
              <a:solidFill>
                <a:srgbClr val="222222"/>
              </a:solidFill>
              <a:highlight>
                <a:srgbClr val="FFFFFF"/>
              </a:highlight>
            </a:endParaRPr>
          </a:p>
          <a:p>
            <a:pPr indent="0" lvl="0" marL="0" marR="0" rtl="0" algn="l">
              <a:lnSpc>
                <a:spcPct val="150000"/>
              </a:lnSpc>
              <a:spcBef>
                <a:spcPts val="0"/>
              </a:spcBef>
              <a:spcAft>
                <a:spcPts val="0"/>
              </a:spcAft>
              <a:buNone/>
            </a:pPr>
            <a:r>
              <a:t/>
            </a:r>
            <a:endParaRPr>
              <a:solidFill>
                <a:srgbClr val="222222"/>
              </a:solidFill>
              <a:highlight>
                <a:srgbClr val="FFFFFF"/>
              </a:highlight>
            </a:endParaRPr>
          </a:p>
          <a:p>
            <a:pPr indent="0" lvl="0" marL="0" marR="0" rtl="0" algn="l">
              <a:lnSpc>
                <a:spcPct val="150000"/>
              </a:lnSpc>
              <a:spcBef>
                <a:spcPts val="0"/>
              </a:spcBef>
              <a:spcAft>
                <a:spcPts val="0"/>
              </a:spcAft>
              <a:buNone/>
            </a:pPr>
            <a:r>
              <a:t/>
            </a:r>
            <a:endParaRPr>
              <a:solidFill>
                <a:srgbClr val="222222"/>
              </a:solidFill>
              <a:highlight>
                <a:srgbClr val="FFFFFF"/>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Shape 450"/>
          <p:cNvSpPr txBox="1"/>
          <p:nvPr/>
        </p:nvSpPr>
        <p:spPr>
          <a:xfrm>
            <a:off x="358002" y="247650"/>
            <a:ext cx="8455500" cy="346200"/>
          </a:xfrm>
          <a:prstGeom prst="rect">
            <a:avLst/>
          </a:prstGeom>
          <a:noFill/>
          <a:ln>
            <a:noFill/>
          </a:ln>
        </p:spPr>
        <p:txBody>
          <a:bodyPr anchorCtr="0" anchor="t" bIns="34275" lIns="68575" rIns="68575" wrap="square" tIns="34275">
            <a:noAutofit/>
          </a:bodyPr>
          <a:lstStyle/>
          <a:p>
            <a:pPr lvl="0" rtl="0">
              <a:spcBef>
                <a:spcPts val="0"/>
              </a:spcBef>
              <a:buClr>
                <a:schemeClr val="dk1"/>
              </a:buClr>
              <a:buSzPct val="25000"/>
              <a:buFont typeface="Arial"/>
              <a:buNone/>
            </a:pPr>
            <a:r>
              <a:rPr b="1" lang="es-419" sz="2400">
                <a:solidFill>
                  <a:schemeClr val="dk1"/>
                </a:solidFill>
              </a:rPr>
              <a:t>Collective influence - formula</a:t>
            </a:r>
          </a:p>
          <a:p>
            <a:pPr indent="0" lvl="0" marL="0" marR="0" rtl="0" algn="l">
              <a:spcBef>
                <a:spcPts val="0"/>
              </a:spcBef>
              <a:buNone/>
            </a:pPr>
            <a:r>
              <a:t/>
            </a:r>
            <a:endParaRPr b="1" sz="1800">
              <a:solidFill>
                <a:schemeClr val="dk1"/>
              </a:solidFill>
              <a:latin typeface="Calibri"/>
              <a:ea typeface="Calibri"/>
              <a:cs typeface="Calibri"/>
              <a:sym typeface="Calibri"/>
            </a:endParaRPr>
          </a:p>
        </p:txBody>
      </p:sp>
      <p:sp>
        <p:nvSpPr>
          <p:cNvPr id="451" name="Shape 451"/>
          <p:cNvSpPr txBox="1"/>
          <p:nvPr/>
        </p:nvSpPr>
        <p:spPr>
          <a:xfrm>
            <a:off x="439947" y="1468646"/>
            <a:ext cx="3325500" cy="308700"/>
          </a:xfrm>
          <a:prstGeom prst="rect">
            <a:avLst/>
          </a:prstGeom>
          <a:blipFill rotWithShape="1">
            <a:blip r:embed="rId3">
              <a:alphaModFix/>
            </a:blip>
            <a:stretch>
              <a:fillRect b="-216136" l="-2329" r="0" t="-148503"/>
            </a:stretch>
          </a:blipFill>
          <a:ln>
            <a:noFill/>
          </a:ln>
        </p:spPr>
        <p:txBody>
          <a:bodyPr anchorCtr="0" anchor="t" bIns="34275" lIns="68575" rIns="68575" wrap="square" tIns="34275">
            <a:noAutofit/>
          </a:bodyPr>
          <a:lstStyle/>
          <a:p>
            <a:pPr indent="0" lvl="0" marL="0" marR="0" rtl="0" algn="l">
              <a:spcBef>
                <a:spcPts val="0"/>
              </a:spcBef>
              <a:buSzPct val="25000"/>
              <a:buNone/>
            </a:pPr>
            <a:r>
              <a:rPr lang="es-419" sz="1400">
                <a:latin typeface="Calibri"/>
                <a:ea typeface="Calibri"/>
                <a:cs typeface="Calibri"/>
                <a:sym typeface="Calibri"/>
              </a:rPr>
              <a:t> </a:t>
            </a:r>
          </a:p>
        </p:txBody>
      </p:sp>
      <p:sp>
        <p:nvSpPr>
          <p:cNvPr id="452" name="Shape 452"/>
          <p:cNvSpPr/>
          <p:nvPr/>
        </p:nvSpPr>
        <p:spPr>
          <a:xfrm>
            <a:off x="1048314" y="2187620"/>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453" name="Shape 453"/>
          <p:cNvSpPr/>
          <p:nvPr/>
        </p:nvSpPr>
        <p:spPr>
          <a:xfrm>
            <a:off x="1423872" y="2062434"/>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454" name="Shape 454"/>
          <p:cNvSpPr/>
          <p:nvPr/>
        </p:nvSpPr>
        <p:spPr>
          <a:xfrm>
            <a:off x="1374885" y="2427106"/>
            <a:ext cx="141600" cy="141600"/>
          </a:xfrm>
          <a:prstGeom prst="ellipse">
            <a:avLst/>
          </a:prstGeom>
          <a:noFill/>
          <a:ln cap="flat" cmpd="sng" w="12700">
            <a:solidFill>
              <a:srgbClr val="FF000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455" name="Shape 455"/>
          <p:cNvSpPr/>
          <p:nvPr/>
        </p:nvSpPr>
        <p:spPr>
          <a:xfrm>
            <a:off x="1674242" y="3314291"/>
            <a:ext cx="141600" cy="141600"/>
          </a:xfrm>
          <a:prstGeom prst="ellipse">
            <a:avLst/>
          </a:prstGeom>
          <a:solidFill>
            <a:srgbClr val="FF0000"/>
          </a:solid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456" name="Shape 456"/>
          <p:cNvSpPr/>
          <p:nvPr/>
        </p:nvSpPr>
        <p:spPr>
          <a:xfrm>
            <a:off x="1842970" y="3036706"/>
            <a:ext cx="141600" cy="141600"/>
          </a:xfrm>
          <a:prstGeom prst="ellipse">
            <a:avLst/>
          </a:prstGeom>
          <a:noFill/>
          <a:ln cap="flat" cmpd="sng" w="12700">
            <a:solidFill>
              <a:srgbClr val="FF000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457" name="Shape 457"/>
          <p:cNvSpPr/>
          <p:nvPr/>
        </p:nvSpPr>
        <p:spPr>
          <a:xfrm>
            <a:off x="1380328" y="3194549"/>
            <a:ext cx="141600" cy="141600"/>
          </a:xfrm>
          <a:prstGeom prst="ellipse">
            <a:avLst/>
          </a:prstGeom>
          <a:noFill/>
          <a:ln cap="flat" cmpd="sng" w="12700">
            <a:solidFill>
              <a:srgbClr val="FF000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458" name="Shape 458"/>
          <p:cNvSpPr/>
          <p:nvPr/>
        </p:nvSpPr>
        <p:spPr>
          <a:xfrm>
            <a:off x="1538171" y="2829878"/>
            <a:ext cx="141600" cy="141600"/>
          </a:xfrm>
          <a:prstGeom prst="ellipse">
            <a:avLst/>
          </a:prstGeom>
          <a:noFill/>
          <a:ln cap="flat" cmpd="sng" w="12700">
            <a:solidFill>
              <a:srgbClr val="FF000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459" name="Shape 459"/>
          <p:cNvSpPr/>
          <p:nvPr/>
        </p:nvSpPr>
        <p:spPr>
          <a:xfrm>
            <a:off x="1086413" y="3303407"/>
            <a:ext cx="141600" cy="141600"/>
          </a:xfrm>
          <a:prstGeom prst="ellipse">
            <a:avLst/>
          </a:prstGeom>
          <a:noFill/>
          <a:ln cap="flat" cmpd="sng" w="12700">
            <a:solidFill>
              <a:srgbClr val="FF000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460" name="Shape 460"/>
          <p:cNvSpPr/>
          <p:nvPr/>
        </p:nvSpPr>
        <p:spPr>
          <a:xfrm>
            <a:off x="650985" y="3205434"/>
            <a:ext cx="141600" cy="141600"/>
          </a:xfrm>
          <a:prstGeom prst="ellipse">
            <a:avLst/>
          </a:prstGeom>
          <a:noFill/>
          <a:ln cap="flat" cmpd="sng" w="12700">
            <a:solidFill>
              <a:srgbClr val="FF000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461" name="Shape 461"/>
          <p:cNvSpPr/>
          <p:nvPr/>
        </p:nvSpPr>
        <p:spPr>
          <a:xfrm>
            <a:off x="199228" y="3112907"/>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462" name="Shape 462"/>
          <p:cNvSpPr/>
          <p:nvPr/>
        </p:nvSpPr>
        <p:spPr>
          <a:xfrm>
            <a:off x="1363999" y="3820477"/>
            <a:ext cx="141600" cy="141600"/>
          </a:xfrm>
          <a:prstGeom prst="ellipse">
            <a:avLst/>
          </a:prstGeom>
          <a:noFill/>
          <a:ln cap="flat" cmpd="sng" w="12700">
            <a:solidFill>
              <a:srgbClr val="FF000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463" name="Shape 463"/>
          <p:cNvSpPr/>
          <p:nvPr/>
        </p:nvSpPr>
        <p:spPr>
          <a:xfrm>
            <a:off x="1641586" y="4054521"/>
            <a:ext cx="141600" cy="141600"/>
          </a:xfrm>
          <a:prstGeom prst="ellipse">
            <a:avLst/>
          </a:prstGeom>
          <a:noFill/>
          <a:ln cap="flat" cmpd="sng" w="12700">
            <a:solidFill>
              <a:srgbClr val="FF000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464" name="Shape 464"/>
          <p:cNvSpPr/>
          <p:nvPr/>
        </p:nvSpPr>
        <p:spPr>
          <a:xfrm>
            <a:off x="1396657" y="4397421"/>
            <a:ext cx="141600" cy="141600"/>
          </a:xfrm>
          <a:prstGeom prst="ellipse">
            <a:avLst/>
          </a:prstGeom>
          <a:solidFill>
            <a:schemeClr val="lt1"/>
          </a:solidFill>
          <a:ln cap="flat" cmpd="sng" w="12700">
            <a:solidFill>
              <a:srgbClr val="FF000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465" name="Shape 465"/>
          <p:cNvSpPr/>
          <p:nvPr/>
        </p:nvSpPr>
        <p:spPr>
          <a:xfrm>
            <a:off x="1184386" y="4152491"/>
            <a:ext cx="141600" cy="141600"/>
          </a:xfrm>
          <a:prstGeom prst="ellipse">
            <a:avLst/>
          </a:prstGeom>
          <a:noFill/>
          <a:ln cap="flat" cmpd="sng" w="12700">
            <a:solidFill>
              <a:srgbClr val="FF000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466" name="Shape 466"/>
          <p:cNvSpPr/>
          <p:nvPr/>
        </p:nvSpPr>
        <p:spPr>
          <a:xfrm>
            <a:off x="754400" y="4059963"/>
            <a:ext cx="141600" cy="141600"/>
          </a:xfrm>
          <a:prstGeom prst="ellipse">
            <a:avLst/>
          </a:prstGeom>
          <a:noFill/>
          <a:ln cap="flat" cmpd="sng" w="12700">
            <a:solidFill>
              <a:srgbClr val="FF000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467" name="Shape 467"/>
          <p:cNvSpPr/>
          <p:nvPr/>
        </p:nvSpPr>
        <p:spPr>
          <a:xfrm>
            <a:off x="868700" y="3738835"/>
            <a:ext cx="141600" cy="141600"/>
          </a:xfrm>
          <a:prstGeom prst="ellipse">
            <a:avLst/>
          </a:prstGeom>
          <a:noFill/>
          <a:ln cap="flat" cmpd="sng" w="12700">
            <a:solidFill>
              <a:srgbClr val="FF000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468" name="Shape 468"/>
          <p:cNvSpPr/>
          <p:nvPr/>
        </p:nvSpPr>
        <p:spPr>
          <a:xfrm>
            <a:off x="895913" y="4658678"/>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469" name="Shape 469"/>
          <p:cNvSpPr/>
          <p:nvPr/>
        </p:nvSpPr>
        <p:spPr>
          <a:xfrm>
            <a:off x="1195271" y="4783863"/>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470" name="Shape 470"/>
          <p:cNvSpPr/>
          <p:nvPr/>
        </p:nvSpPr>
        <p:spPr>
          <a:xfrm>
            <a:off x="1647029" y="4800194"/>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471" name="Shape 471"/>
          <p:cNvSpPr/>
          <p:nvPr/>
        </p:nvSpPr>
        <p:spPr>
          <a:xfrm>
            <a:off x="2490669" y="2955062"/>
            <a:ext cx="141600" cy="141600"/>
          </a:xfrm>
          <a:prstGeom prst="ellipse">
            <a:avLst/>
          </a:prstGeom>
          <a:noFill/>
          <a:ln cap="flat" cmpd="sng" w="12700">
            <a:solidFill>
              <a:srgbClr val="FF000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472" name="Shape 472"/>
          <p:cNvSpPr/>
          <p:nvPr/>
        </p:nvSpPr>
        <p:spPr>
          <a:xfrm>
            <a:off x="2202198" y="3308849"/>
            <a:ext cx="141600" cy="141600"/>
          </a:xfrm>
          <a:prstGeom prst="ellipse">
            <a:avLst/>
          </a:prstGeom>
          <a:noFill/>
          <a:ln cap="flat" cmpd="sng" w="12700">
            <a:solidFill>
              <a:srgbClr val="FF000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473" name="Shape 473"/>
          <p:cNvSpPr/>
          <p:nvPr/>
        </p:nvSpPr>
        <p:spPr>
          <a:xfrm>
            <a:off x="2849898" y="3314291"/>
            <a:ext cx="141600" cy="141600"/>
          </a:xfrm>
          <a:prstGeom prst="ellipse">
            <a:avLst/>
          </a:prstGeom>
          <a:noFill/>
          <a:ln cap="flat" cmpd="sng" w="12700">
            <a:solidFill>
              <a:srgbClr val="FF000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474" name="Shape 474"/>
          <p:cNvSpPr/>
          <p:nvPr/>
        </p:nvSpPr>
        <p:spPr>
          <a:xfrm>
            <a:off x="1951827" y="3537449"/>
            <a:ext cx="141600" cy="141600"/>
          </a:xfrm>
          <a:prstGeom prst="ellipse">
            <a:avLst/>
          </a:prstGeom>
          <a:noFill/>
          <a:ln cap="flat" cmpd="sng" w="12700">
            <a:solidFill>
              <a:srgbClr val="FF000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475" name="Shape 475"/>
          <p:cNvSpPr/>
          <p:nvPr/>
        </p:nvSpPr>
        <p:spPr>
          <a:xfrm>
            <a:off x="2458013" y="3684406"/>
            <a:ext cx="141600" cy="141600"/>
          </a:xfrm>
          <a:prstGeom prst="ellipse">
            <a:avLst/>
          </a:prstGeom>
          <a:noFill/>
          <a:ln cap="flat" cmpd="sng" w="12700">
            <a:solidFill>
              <a:srgbClr val="FF000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476" name="Shape 476"/>
          <p:cNvSpPr/>
          <p:nvPr/>
        </p:nvSpPr>
        <p:spPr>
          <a:xfrm>
            <a:off x="2757370" y="3668078"/>
            <a:ext cx="141600" cy="141600"/>
          </a:xfrm>
          <a:prstGeom prst="ellipse">
            <a:avLst/>
          </a:prstGeom>
          <a:noFill/>
          <a:ln cap="flat" cmpd="sng" w="12700">
            <a:solidFill>
              <a:srgbClr val="FF000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477" name="Shape 477"/>
          <p:cNvSpPr/>
          <p:nvPr/>
        </p:nvSpPr>
        <p:spPr>
          <a:xfrm>
            <a:off x="3252670" y="3063920"/>
            <a:ext cx="141600" cy="141600"/>
          </a:xfrm>
          <a:prstGeom prst="ellipse">
            <a:avLst/>
          </a:prstGeom>
          <a:solidFill>
            <a:schemeClr val="lt1"/>
          </a:solidFill>
          <a:ln cap="flat" cmpd="sng" w="12700">
            <a:solidFill>
              <a:srgbClr val="FF000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478" name="Shape 478"/>
          <p:cNvSpPr/>
          <p:nvPr/>
        </p:nvSpPr>
        <p:spPr>
          <a:xfrm>
            <a:off x="3867713" y="2601278"/>
            <a:ext cx="141600" cy="141600"/>
          </a:xfrm>
          <a:prstGeom prst="ellipse">
            <a:avLst/>
          </a:prstGeom>
          <a:noFill/>
          <a:ln cap="flat" cmpd="sng" w="12700">
            <a:solidFill>
              <a:srgbClr val="00B0F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479" name="Shape 479"/>
          <p:cNvSpPr/>
          <p:nvPr/>
        </p:nvSpPr>
        <p:spPr>
          <a:xfrm>
            <a:off x="3709870" y="3009492"/>
            <a:ext cx="141600" cy="141600"/>
          </a:xfrm>
          <a:prstGeom prst="ellipse">
            <a:avLst/>
          </a:prstGeom>
          <a:noFill/>
          <a:ln cap="flat" cmpd="sng" w="12700">
            <a:solidFill>
              <a:srgbClr val="00B0F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480" name="Shape 480"/>
          <p:cNvSpPr/>
          <p:nvPr/>
        </p:nvSpPr>
        <p:spPr>
          <a:xfrm>
            <a:off x="4199726" y="2247492"/>
            <a:ext cx="141600" cy="141600"/>
          </a:xfrm>
          <a:prstGeom prst="ellipse">
            <a:avLst/>
          </a:prstGeom>
          <a:noFill/>
          <a:ln cap="flat" cmpd="sng" w="12700">
            <a:solidFill>
              <a:srgbClr val="00B0F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481" name="Shape 481"/>
          <p:cNvSpPr/>
          <p:nvPr/>
        </p:nvSpPr>
        <p:spPr>
          <a:xfrm>
            <a:off x="4172513" y="3047591"/>
            <a:ext cx="141600" cy="141600"/>
          </a:xfrm>
          <a:prstGeom prst="ellipse">
            <a:avLst/>
          </a:prstGeom>
          <a:solidFill>
            <a:srgbClr val="00B0F0"/>
          </a:solidFill>
          <a:ln cap="flat" cmpd="sng" w="12700">
            <a:solidFill>
              <a:srgbClr val="00B0F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482" name="Shape 482"/>
          <p:cNvSpPr/>
          <p:nvPr/>
        </p:nvSpPr>
        <p:spPr>
          <a:xfrm>
            <a:off x="4145298" y="3466691"/>
            <a:ext cx="141600" cy="141600"/>
          </a:xfrm>
          <a:prstGeom prst="ellipse">
            <a:avLst/>
          </a:prstGeom>
          <a:noFill/>
          <a:ln cap="flat" cmpd="sng" w="12700">
            <a:solidFill>
              <a:srgbClr val="00B0F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cxnSp>
        <p:nvCxnSpPr>
          <p:cNvPr id="483" name="Shape 483"/>
          <p:cNvCxnSpPr/>
          <p:nvPr/>
        </p:nvCxnSpPr>
        <p:spPr>
          <a:xfrm>
            <a:off x="1169105" y="2308410"/>
            <a:ext cx="226500" cy="139500"/>
          </a:xfrm>
          <a:prstGeom prst="straightConnector1">
            <a:avLst/>
          </a:prstGeom>
          <a:noFill/>
          <a:ln cap="flat" cmpd="sng" w="9525">
            <a:solidFill>
              <a:schemeClr val="dk1"/>
            </a:solidFill>
            <a:prstDash val="solid"/>
            <a:miter lim="800000"/>
            <a:headEnd len="med" w="med" type="none"/>
            <a:tailEnd len="med" w="med" type="none"/>
          </a:ln>
        </p:spPr>
      </p:cxnSp>
      <p:cxnSp>
        <p:nvCxnSpPr>
          <p:cNvPr id="484" name="Shape 484"/>
          <p:cNvCxnSpPr/>
          <p:nvPr/>
        </p:nvCxnSpPr>
        <p:spPr>
          <a:xfrm flipH="1">
            <a:off x="1445730" y="2203949"/>
            <a:ext cx="48900" cy="223200"/>
          </a:xfrm>
          <a:prstGeom prst="straightConnector1">
            <a:avLst/>
          </a:prstGeom>
          <a:noFill/>
          <a:ln cap="flat" cmpd="sng" w="9525">
            <a:solidFill>
              <a:schemeClr val="dk1"/>
            </a:solidFill>
            <a:prstDash val="solid"/>
            <a:miter lim="800000"/>
            <a:headEnd len="med" w="med" type="none"/>
            <a:tailEnd len="med" w="med" type="none"/>
          </a:ln>
        </p:spPr>
      </p:cxnSp>
      <p:cxnSp>
        <p:nvCxnSpPr>
          <p:cNvPr id="485" name="Shape 485"/>
          <p:cNvCxnSpPr/>
          <p:nvPr/>
        </p:nvCxnSpPr>
        <p:spPr>
          <a:xfrm>
            <a:off x="1495676" y="2547897"/>
            <a:ext cx="113100" cy="282000"/>
          </a:xfrm>
          <a:prstGeom prst="straightConnector1">
            <a:avLst/>
          </a:prstGeom>
          <a:noFill/>
          <a:ln cap="flat" cmpd="sng" w="9525">
            <a:solidFill>
              <a:srgbClr val="FF0000"/>
            </a:solidFill>
            <a:prstDash val="solid"/>
            <a:miter lim="800000"/>
            <a:headEnd len="med" w="med" type="none"/>
            <a:tailEnd len="med" w="med" type="none"/>
          </a:ln>
        </p:spPr>
      </p:cxnSp>
      <p:cxnSp>
        <p:nvCxnSpPr>
          <p:cNvPr id="486" name="Shape 486"/>
          <p:cNvCxnSpPr/>
          <p:nvPr/>
        </p:nvCxnSpPr>
        <p:spPr>
          <a:xfrm>
            <a:off x="1658961" y="2950668"/>
            <a:ext cx="85800" cy="363600"/>
          </a:xfrm>
          <a:prstGeom prst="straightConnector1">
            <a:avLst/>
          </a:prstGeom>
          <a:noFill/>
          <a:ln cap="flat" cmpd="sng" w="9525">
            <a:solidFill>
              <a:schemeClr val="dk1"/>
            </a:solidFill>
            <a:prstDash val="solid"/>
            <a:miter lim="800000"/>
            <a:headEnd len="med" w="med" type="none"/>
            <a:tailEnd len="med" w="med" type="none"/>
          </a:ln>
        </p:spPr>
      </p:cxnSp>
      <p:cxnSp>
        <p:nvCxnSpPr>
          <p:cNvPr id="487" name="Shape 487"/>
          <p:cNvCxnSpPr/>
          <p:nvPr/>
        </p:nvCxnSpPr>
        <p:spPr>
          <a:xfrm>
            <a:off x="1501118" y="3315339"/>
            <a:ext cx="173100" cy="69600"/>
          </a:xfrm>
          <a:prstGeom prst="straightConnector1">
            <a:avLst/>
          </a:prstGeom>
          <a:noFill/>
          <a:ln cap="flat" cmpd="sng" w="9525">
            <a:solidFill>
              <a:schemeClr val="dk1"/>
            </a:solidFill>
            <a:prstDash val="solid"/>
            <a:miter lim="800000"/>
            <a:headEnd len="med" w="med" type="none"/>
            <a:tailEnd len="med" w="med" type="none"/>
          </a:ln>
        </p:spPr>
      </p:cxnSp>
      <p:cxnSp>
        <p:nvCxnSpPr>
          <p:cNvPr id="488" name="Shape 488"/>
          <p:cNvCxnSpPr/>
          <p:nvPr/>
        </p:nvCxnSpPr>
        <p:spPr>
          <a:xfrm flipH="1">
            <a:off x="1794994" y="3157497"/>
            <a:ext cx="68700" cy="177600"/>
          </a:xfrm>
          <a:prstGeom prst="straightConnector1">
            <a:avLst/>
          </a:prstGeom>
          <a:noFill/>
          <a:ln cap="flat" cmpd="sng" w="9525">
            <a:solidFill>
              <a:schemeClr val="dk1"/>
            </a:solidFill>
            <a:prstDash val="solid"/>
            <a:miter lim="800000"/>
            <a:headEnd len="med" w="med" type="none"/>
            <a:tailEnd len="med" w="med" type="none"/>
          </a:ln>
        </p:spPr>
      </p:cxnSp>
      <p:cxnSp>
        <p:nvCxnSpPr>
          <p:cNvPr id="489" name="Shape 489"/>
          <p:cNvCxnSpPr/>
          <p:nvPr/>
        </p:nvCxnSpPr>
        <p:spPr>
          <a:xfrm rot="10800000">
            <a:off x="1227842" y="3374249"/>
            <a:ext cx="446400" cy="10800"/>
          </a:xfrm>
          <a:prstGeom prst="straightConnector1">
            <a:avLst/>
          </a:prstGeom>
          <a:noFill/>
          <a:ln cap="flat" cmpd="sng" w="9525">
            <a:solidFill>
              <a:schemeClr val="dk1"/>
            </a:solidFill>
            <a:prstDash val="solid"/>
            <a:miter lim="800000"/>
            <a:headEnd len="med" w="med" type="none"/>
            <a:tailEnd len="med" w="med" type="none"/>
          </a:ln>
        </p:spPr>
      </p:cxnSp>
      <p:cxnSp>
        <p:nvCxnSpPr>
          <p:cNvPr id="490" name="Shape 490"/>
          <p:cNvCxnSpPr/>
          <p:nvPr/>
        </p:nvCxnSpPr>
        <p:spPr>
          <a:xfrm>
            <a:off x="1795032" y="3435082"/>
            <a:ext cx="177600" cy="123000"/>
          </a:xfrm>
          <a:prstGeom prst="straightConnector1">
            <a:avLst/>
          </a:prstGeom>
          <a:noFill/>
          <a:ln cap="flat" cmpd="sng" w="9525">
            <a:solidFill>
              <a:schemeClr val="dk1"/>
            </a:solidFill>
            <a:prstDash val="solid"/>
            <a:miter lim="800000"/>
            <a:headEnd len="med" w="med" type="none"/>
            <a:tailEnd len="med" w="med" type="none"/>
          </a:ln>
        </p:spPr>
      </p:cxnSp>
      <p:cxnSp>
        <p:nvCxnSpPr>
          <p:cNvPr id="491" name="Shape 491"/>
          <p:cNvCxnSpPr/>
          <p:nvPr/>
        </p:nvCxnSpPr>
        <p:spPr>
          <a:xfrm flipH="1" rot="10800000">
            <a:off x="1815756" y="3379649"/>
            <a:ext cx="386700" cy="5400"/>
          </a:xfrm>
          <a:prstGeom prst="straightConnector1">
            <a:avLst/>
          </a:prstGeom>
          <a:noFill/>
          <a:ln cap="flat" cmpd="sng" w="9525">
            <a:solidFill>
              <a:schemeClr val="dk1"/>
            </a:solidFill>
            <a:prstDash val="solid"/>
            <a:miter lim="800000"/>
            <a:headEnd len="med" w="med" type="none"/>
            <a:tailEnd len="med" w="med" type="none"/>
          </a:ln>
        </p:spPr>
      </p:cxnSp>
      <p:cxnSp>
        <p:nvCxnSpPr>
          <p:cNvPr id="492" name="Shape 492"/>
          <p:cNvCxnSpPr/>
          <p:nvPr/>
        </p:nvCxnSpPr>
        <p:spPr>
          <a:xfrm rot="10800000">
            <a:off x="772013" y="3326164"/>
            <a:ext cx="314400" cy="48000"/>
          </a:xfrm>
          <a:prstGeom prst="straightConnector1">
            <a:avLst/>
          </a:prstGeom>
          <a:noFill/>
          <a:ln cap="flat" cmpd="sng" w="9525">
            <a:solidFill>
              <a:schemeClr val="dk1"/>
            </a:solidFill>
            <a:prstDash val="solid"/>
            <a:miter lim="800000"/>
            <a:headEnd len="med" w="med" type="none"/>
            <a:tailEnd len="med" w="med" type="none"/>
          </a:ln>
        </p:spPr>
      </p:cxnSp>
      <p:cxnSp>
        <p:nvCxnSpPr>
          <p:cNvPr id="493" name="Shape 493"/>
          <p:cNvCxnSpPr/>
          <p:nvPr/>
        </p:nvCxnSpPr>
        <p:spPr>
          <a:xfrm rot="10800000">
            <a:off x="340785" y="3183791"/>
            <a:ext cx="310200" cy="92400"/>
          </a:xfrm>
          <a:prstGeom prst="straightConnector1">
            <a:avLst/>
          </a:prstGeom>
          <a:noFill/>
          <a:ln cap="flat" cmpd="sng" w="9525">
            <a:solidFill>
              <a:schemeClr val="dk1"/>
            </a:solidFill>
            <a:prstDash val="solid"/>
            <a:miter lim="800000"/>
            <a:headEnd len="med" w="med" type="none"/>
            <a:tailEnd len="med" w="med" type="none"/>
          </a:ln>
        </p:spPr>
      </p:cxnSp>
      <p:cxnSp>
        <p:nvCxnSpPr>
          <p:cNvPr id="494" name="Shape 494"/>
          <p:cNvCxnSpPr/>
          <p:nvPr/>
        </p:nvCxnSpPr>
        <p:spPr>
          <a:xfrm flipH="1">
            <a:off x="1484666" y="3435082"/>
            <a:ext cx="210300" cy="406200"/>
          </a:xfrm>
          <a:prstGeom prst="straightConnector1">
            <a:avLst/>
          </a:prstGeom>
          <a:noFill/>
          <a:ln cap="flat" cmpd="sng" w="9525">
            <a:solidFill>
              <a:schemeClr val="dk1"/>
            </a:solidFill>
            <a:prstDash val="solid"/>
            <a:miter lim="800000"/>
            <a:headEnd len="med" w="med" type="none"/>
            <a:tailEnd len="med" w="med" type="none"/>
          </a:ln>
        </p:spPr>
      </p:cxnSp>
      <p:cxnSp>
        <p:nvCxnSpPr>
          <p:cNvPr id="495" name="Shape 495"/>
          <p:cNvCxnSpPr/>
          <p:nvPr/>
        </p:nvCxnSpPr>
        <p:spPr>
          <a:xfrm>
            <a:off x="1484789" y="3941267"/>
            <a:ext cx="177600" cy="133800"/>
          </a:xfrm>
          <a:prstGeom prst="straightConnector1">
            <a:avLst/>
          </a:prstGeom>
          <a:noFill/>
          <a:ln cap="flat" cmpd="sng" w="9525">
            <a:solidFill>
              <a:schemeClr val="dk1"/>
            </a:solidFill>
            <a:prstDash val="solid"/>
            <a:miter lim="800000"/>
            <a:headEnd len="med" w="med" type="none"/>
            <a:tailEnd len="med" w="med" type="none"/>
          </a:ln>
        </p:spPr>
      </p:cxnSp>
      <p:cxnSp>
        <p:nvCxnSpPr>
          <p:cNvPr id="496" name="Shape 496"/>
          <p:cNvCxnSpPr/>
          <p:nvPr/>
        </p:nvCxnSpPr>
        <p:spPr>
          <a:xfrm rot="10800000">
            <a:off x="989599" y="3859734"/>
            <a:ext cx="374400" cy="31500"/>
          </a:xfrm>
          <a:prstGeom prst="straightConnector1">
            <a:avLst/>
          </a:prstGeom>
          <a:noFill/>
          <a:ln cap="flat" cmpd="sng" w="9525">
            <a:solidFill>
              <a:schemeClr val="dk1"/>
            </a:solidFill>
            <a:prstDash val="solid"/>
            <a:miter lim="800000"/>
            <a:headEnd len="med" w="med" type="none"/>
            <a:tailEnd len="med" w="med" type="none"/>
          </a:ln>
        </p:spPr>
      </p:cxnSp>
      <p:cxnSp>
        <p:nvCxnSpPr>
          <p:cNvPr id="497" name="Shape 497"/>
          <p:cNvCxnSpPr/>
          <p:nvPr/>
        </p:nvCxnSpPr>
        <p:spPr>
          <a:xfrm flipH="1">
            <a:off x="1304923" y="3941267"/>
            <a:ext cx="79800" cy="231900"/>
          </a:xfrm>
          <a:prstGeom prst="straightConnector1">
            <a:avLst/>
          </a:prstGeom>
          <a:noFill/>
          <a:ln cap="flat" cmpd="sng" w="9525">
            <a:solidFill>
              <a:schemeClr val="dk1"/>
            </a:solidFill>
            <a:prstDash val="solid"/>
            <a:miter lim="800000"/>
            <a:headEnd len="med" w="med" type="none"/>
            <a:tailEnd len="med" w="med" type="none"/>
          </a:ln>
        </p:spPr>
      </p:cxnSp>
      <p:cxnSp>
        <p:nvCxnSpPr>
          <p:cNvPr id="498" name="Shape 498"/>
          <p:cNvCxnSpPr/>
          <p:nvPr/>
        </p:nvCxnSpPr>
        <p:spPr>
          <a:xfrm>
            <a:off x="1434756" y="3961991"/>
            <a:ext cx="32700" cy="435300"/>
          </a:xfrm>
          <a:prstGeom prst="straightConnector1">
            <a:avLst/>
          </a:prstGeom>
          <a:noFill/>
          <a:ln cap="flat" cmpd="sng" w="9525">
            <a:solidFill>
              <a:schemeClr val="dk1"/>
            </a:solidFill>
            <a:prstDash val="solid"/>
            <a:miter lim="800000"/>
            <a:headEnd len="med" w="med" type="none"/>
            <a:tailEnd len="med" w="med" type="none"/>
          </a:ln>
        </p:spPr>
      </p:cxnSp>
      <p:cxnSp>
        <p:nvCxnSpPr>
          <p:cNvPr id="499" name="Shape 499"/>
          <p:cNvCxnSpPr/>
          <p:nvPr/>
        </p:nvCxnSpPr>
        <p:spPr>
          <a:xfrm flipH="1">
            <a:off x="875023" y="3941267"/>
            <a:ext cx="509700" cy="139500"/>
          </a:xfrm>
          <a:prstGeom prst="straightConnector1">
            <a:avLst/>
          </a:prstGeom>
          <a:noFill/>
          <a:ln cap="flat" cmpd="sng" w="9525">
            <a:solidFill>
              <a:schemeClr val="dk1"/>
            </a:solidFill>
            <a:prstDash val="solid"/>
            <a:miter lim="800000"/>
            <a:headEnd len="med" w="med" type="none"/>
            <a:tailEnd len="med" w="med" type="none"/>
          </a:ln>
        </p:spPr>
      </p:cxnSp>
      <p:cxnSp>
        <p:nvCxnSpPr>
          <p:cNvPr id="500" name="Shape 500"/>
          <p:cNvCxnSpPr/>
          <p:nvPr/>
        </p:nvCxnSpPr>
        <p:spPr>
          <a:xfrm flipH="1">
            <a:off x="1315981" y="4518211"/>
            <a:ext cx="101400" cy="286500"/>
          </a:xfrm>
          <a:prstGeom prst="straightConnector1">
            <a:avLst/>
          </a:prstGeom>
          <a:noFill/>
          <a:ln cap="flat" cmpd="sng" w="9525">
            <a:solidFill>
              <a:schemeClr val="dk1"/>
            </a:solidFill>
            <a:prstDash val="solid"/>
            <a:miter lim="800000"/>
            <a:headEnd len="med" w="med" type="none"/>
            <a:tailEnd len="med" w="med" type="none"/>
          </a:ln>
        </p:spPr>
      </p:cxnSp>
      <p:cxnSp>
        <p:nvCxnSpPr>
          <p:cNvPr id="501" name="Shape 501"/>
          <p:cNvCxnSpPr/>
          <p:nvPr/>
        </p:nvCxnSpPr>
        <p:spPr>
          <a:xfrm>
            <a:off x="1517448" y="4518211"/>
            <a:ext cx="150300" cy="302700"/>
          </a:xfrm>
          <a:prstGeom prst="straightConnector1">
            <a:avLst/>
          </a:prstGeom>
          <a:noFill/>
          <a:ln cap="flat" cmpd="sng" w="9525">
            <a:solidFill>
              <a:schemeClr val="dk1"/>
            </a:solidFill>
            <a:prstDash val="solid"/>
            <a:miter lim="800000"/>
            <a:headEnd len="med" w="med" type="none"/>
            <a:tailEnd len="med" w="med" type="none"/>
          </a:ln>
        </p:spPr>
      </p:cxnSp>
      <p:cxnSp>
        <p:nvCxnSpPr>
          <p:cNvPr id="502" name="Shape 502"/>
          <p:cNvCxnSpPr/>
          <p:nvPr/>
        </p:nvCxnSpPr>
        <p:spPr>
          <a:xfrm flipH="1" rot="10800000">
            <a:off x="2322989" y="3075773"/>
            <a:ext cx="188400" cy="253800"/>
          </a:xfrm>
          <a:prstGeom prst="straightConnector1">
            <a:avLst/>
          </a:prstGeom>
          <a:noFill/>
          <a:ln cap="flat" cmpd="sng" w="9525">
            <a:solidFill>
              <a:schemeClr val="dk1"/>
            </a:solidFill>
            <a:prstDash val="solid"/>
            <a:miter lim="800000"/>
            <a:headEnd len="med" w="med" type="none"/>
            <a:tailEnd len="med" w="med" type="none"/>
          </a:ln>
        </p:spPr>
      </p:cxnSp>
      <p:cxnSp>
        <p:nvCxnSpPr>
          <p:cNvPr id="503" name="Shape 503"/>
          <p:cNvCxnSpPr/>
          <p:nvPr/>
        </p:nvCxnSpPr>
        <p:spPr>
          <a:xfrm>
            <a:off x="2343713" y="3379606"/>
            <a:ext cx="506400" cy="5400"/>
          </a:xfrm>
          <a:prstGeom prst="straightConnector1">
            <a:avLst/>
          </a:prstGeom>
          <a:noFill/>
          <a:ln cap="flat" cmpd="sng" w="9525">
            <a:solidFill>
              <a:schemeClr val="dk1"/>
            </a:solidFill>
            <a:prstDash val="solid"/>
            <a:miter lim="800000"/>
            <a:headEnd len="med" w="med" type="none"/>
            <a:tailEnd len="med" w="med" type="none"/>
          </a:ln>
        </p:spPr>
      </p:cxnSp>
      <p:cxnSp>
        <p:nvCxnSpPr>
          <p:cNvPr id="504" name="Shape 504"/>
          <p:cNvCxnSpPr/>
          <p:nvPr/>
        </p:nvCxnSpPr>
        <p:spPr>
          <a:xfrm>
            <a:off x="2272956" y="3450363"/>
            <a:ext cx="205800" cy="254700"/>
          </a:xfrm>
          <a:prstGeom prst="straightConnector1">
            <a:avLst/>
          </a:prstGeom>
          <a:noFill/>
          <a:ln cap="flat" cmpd="sng" w="9525">
            <a:solidFill>
              <a:schemeClr val="dk1"/>
            </a:solidFill>
            <a:prstDash val="solid"/>
            <a:miter lim="800000"/>
            <a:headEnd len="med" w="med" type="none"/>
            <a:tailEnd len="med" w="med" type="none"/>
          </a:ln>
        </p:spPr>
      </p:cxnSp>
      <p:cxnSp>
        <p:nvCxnSpPr>
          <p:cNvPr id="505" name="Shape 505"/>
          <p:cNvCxnSpPr/>
          <p:nvPr/>
        </p:nvCxnSpPr>
        <p:spPr>
          <a:xfrm>
            <a:off x="2322989" y="3429639"/>
            <a:ext cx="455100" cy="259200"/>
          </a:xfrm>
          <a:prstGeom prst="straightConnector1">
            <a:avLst/>
          </a:prstGeom>
          <a:noFill/>
          <a:ln cap="flat" cmpd="sng" w="9525">
            <a:solidFill>
              <a:schemeClr val="dk1"/>
            </a:solidFill>
            <a:prstDash val="solid"/>
            <a:miter lim="800000"/>
            <a:headEnd len="med" w="med" type="none"/>
            <a:tailEnd len="med" w="med" type="none"/>
          </a:ln>
        </p:spPr>
      </p:cxnSp>
      <p:cxnSp>
        <p:nvCxnSpPr>
          <p:cNvPr id="506" name="Shape 506"/>
          <p:cNvCxnSpPr/>
          <p:nvPr/>
        </p:nvCxnSpPr>
        <p:spPr>
          <a:xfrm flipH="1" rot="10800000">
            <a:off x="2322989" y="3134873"/>
            <a:ext cx="929700" cy="194700"/>
          </a:xfrm>
          <a:prstGeom prst="straightConnector1">
            <a:avLst/>
          </a:prstGeom>
          <a:noFill/>
          <a:ln cap="flat" cmpd="sng" w="9525">
            <a:solidFill>
              <a:schemeClr val="dk1"/>
            </a:solidFill>
            <a:prstDash val="solid"/>
            <a:miter lim="800000"/>
            <a:headEnd len="med" w="med" type="none"/>
            <a:tailEnd len="med" w="med" type="none"/>
          </a:ln>
        </p:spPr>
      </p:cxnSp>
      <p:cxnSp>
        <p:nvCxnSpPr>
          <p:cNvPr id="507" name="Shape 507"/>
          <p:cNvCxnSpPr/>
          <p:nvPr/>
        </p:nvCxnSpPr>
        <p:spPr>
          <a:xfrm flipH="1" rot="10800000">
            <a:off x="3394185" y="3080377"/>
            <a:ext cx="315600" cy="54300"/>
          </a:xfrm>
          <a:prstGeom prst="straightConnector1">
            <a:avLst/>
          </a:prstGeom>
          <a:noFill/>
          <a:ln cap="flat" cmpd="sng" w="9525">
            <a:solidFill>
              <a:schemeClr val="dk1"/>
            </a:solidFill>
            <a:prstDash val="solid"/>
            <a:miter lim="800000"/>
            <a:headEnd len="med" w="med" type="none"/>
            <a:tailEnd len="med" w="med" type="none"/>
          </a:ln>
        </p:spPr>
      </p:cxnSp>
      <p:cxnSp>
        <p:nvCxnSpPr>
          <p:cNvPr id="508" name="Shape 508"/>
          <p:cNvCxnSpPr/>
          <p:nvPr/>
        </p:nvCxnSpPr>
        <p:spPr>
          <a:xfrm flipH="1" rot="10800000">
            <a:off x="3780627" y="2722092"/>
            <a:ext cx="107700" cy="287400"/>
          </a:xfrm>
          <a:prstGeom prst="straightConnector1">
            <a:avLst/>
          </a:prstGeom>
          <a:noFill/>
          <a:ln cap="flat" cmpd="sng" w="9525">
            <a:solidFill>
              <a:schemeClr val="dk1"/>
            </a:solidFill>
            <a:prstDash val="solid"/>
            <a:miter lim="800000"/>
            <a:headEnd len="med" w="med" type="none"/>
            <a:tailEnd len="med" w="med" type="none"/>
          </a:ln>
        </p:spPr>
      </p:cxnSp>
      <p:cxnSp>
        <p:nvCxnSpPr>
          <p:cNvPr id="509" name="Shape 509"/>
          <p:cNvCxnSpPr/>
          <p:nvPr/>
        </p:nvCxnSpPr>
        <p:spPr>
          <a:xfrm flipH="1" rot="10800000">
            <a:off x="3988503" y="2368202"/>
            <a:ext cx="231900" cy="253800"/>
          </a:xfrm>
          <a:prstGeom prst="straightConnector1">
            <a:avLst/>
          </a:prstGeom>
          <a:noFill/>
          <a:ln cap="flat" cmpd="sng" w="9525">
            <a:solidFill>
              <a:schemeClr val="dk1"/>
            </a:solidFill>
            <a:prstDash val="solid"/>
            <a:miter lim="800000"/>
            <a:headEnd len="med" w="med" type="none"/>
            <a:tailEnd len="med" w="med" type="none"/>
          </a:ln>
        </p:spPr>
      </p:cxnSp>
      <p:cxnSp>
        <p:nvCxnSpPr>
          <p:cNvPr id="510" name="Shape 510"/>
          <p:cNvCxnSpPr/>
          <p:nvPr/>
        </p:nvCxnSpPr>
        <p:spPr>
          <a:xfrm>
            <a:off x="3988503" y="2722068"/>
            <a:ext cx="254700" cy="325500"/>
          </a:xfrm>
          <a:prstGeom prst="straightConnector1">
            <a:avLst/>
          </a:prstGeom>
          <a:noFill/>
          <a:ln cap="flat" cmpd="sng" w="9525">
            <a:solidFill>
              <a:schemeClr val="dk1"/>
            </a:solidFill>
            <a:prstDash val="solid"/>
            <a:miter lim="800000"/>
            <a:headEnd len="med" w="med" type="none"/>
            <a:tailEnd len="med" w="med" type="none"/>
          </a:ln>
        </p:spPr>
      </p:cxnSp>
      <p:cxnSp>
        <p:nvCxnSpPr>
          <p:cNvPr id="511" name="Shape 511"/>
          <p:cNvCxnSpPr/>
          <p:nvPr/>
        </p:nvCxnSpPr>
        <p:spPr>
          <a:xfrm>
            <a:off x="3851385" y="3080250"/>
            <a:ext cx="321000" cy="38100"/>
          </a:xfrm>
          <a:prstGeom prst="straightConnector1">
            <a:avLst/>
          </a:prstGeom>
          <a:noFill/>
          <a:ln cap="flat" cmpd="sng" w="9525">
            <a:solidFill>
              <a:schemeClr val="dk1"/>
            </a:solidFill>
            <a:prstDash val="solid"/>
            <a:miter lim="800000"/>
            <a:headEnd len="med" w="med" type="none"/>
            <a:tailEnd len="med" w="med" type="none"/>
          </a:ln>
        </p:spPr>
      </p:cxnSp>
      <p:cxnSp>
        <p:nvCxnSpPr>
          <p:cNvPr id="512" name="Shape 512"/>
          <p:cNvCxnSpPr/>
          <p:nvPr/>
        </p:nvCxnSpPr>
        <p:spPr>
          <a:xfrm>
            <a:off x="3780627" y="3151007"/>
            <a:ext cx="385500" cy="336300"/>
          </a:xfrm>
          <a:prstGeom prst="straightConnector1">
            <a:avLst/>
          </a:prstGeom>
          <a:noFill/>
          <a:ln cap="flat" cmpd="sng" w="9525">
            <a:solidFill>
              <a:schemeClr val="dk1"/>
            </a:solidFill>
            <a:prstDash val="solid"/>
            <a:miter lim="800000"/>
            <a:headEnd len="med" w="med" type="none"/>
            <a:tailEnd len="med" w="med" type="none"/>
          </a:ln>
        </p:spPr>
      </p:cxnSp>
      <p:cxnSp>
        <p:nvCxnSpPr>
          <p:cNvPr id="513" name="Shape 513"/>
          <p:cNvCxnSpPr/>
          <p:nvPr/>
        </p:nvCxnSpPr>
        <p:spPr>
          <a:xfrm flipH="1">
            <a:off x="4215970" y="3189106"/>
            <a:ext cx="27300" cy="277499"/>
          </a:xfrm>
          <a:prstGeom prst="straightConnector1">
            <a:avLst/>
          </a:prstGeom>
          <a:noFill/>
          <a:ln cap="flat" cmpd="sng" w="9525">
            <a:solidFill>
              <a:schemeClr val="dk1"/>
            </a:solidFill>
            <a:prstDash val="solid"/>
            <a:miter lim="800000"/>
            <a:headEnd len="med" w="med" type="none"/>
            <a:tailEnd len="med" w="med" type="none"/>
          </a:ln>
        </p:spPr>
      </p:cxnSp>
      <p:cxnSp>
        <p:nvCxnSpPr>
          <p:cNvPr id="514" name="Shape 514"/>
          <p:cNvCxnSpPr/>
          <p:nvPr/>
        </p:nvCxnSpPr>
        <p:spPr>
          <a:xfrm flipH="1">
            <a:off x="4243184" y="2389007"/>
            <a:ext cx="27300" cy="658500"/>
          </a:xfrm>
          <a:prstGeom prst="straightConnector1">
            <a:avLst/>
          </a:prstGeom>
          <a:noFill/>
          <a:ln cap="flat" cmpd="sng" w="9525">
            <a:solidFill>
              <a:schemeClr val="dk1"/>
            </a:solidFill>
            <a:prstDash val="solid"/>
            <a:miter lim="800000"/>
            <a:headEnd len="med" w="med" type="none"/>
            <a:tailEnd len="med" w="med" type="none"/>
          </a:ln>
        </p:spPr>
      </p:cxnSp>
      <p:sp>
        <p:nvSpPr>
          <p:cNvPr id="515" name="Shape 515"/>
          <p:cNvSpPr/>
          <p:nvPr/>
        </p:nvSpPr>
        <p:spPr>
          <a:xfrm>
            <a:off x="2564919" y="4256725"/>
            <a:ext cx="141600" cy="141600"/>
          </a:xfrm>
          <a:prstGeom prst="ellipse">
            <a:avLst/>
          </a:prstGeom>
          <a:solidFill>
            <a:srgbClr val="FF0000"/>
          </a:solidFill>
          <a:ln cap="flat" cmpd="sng" w="12700">
            <a:solidFill>
              <a:srgbClr val="FF000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16" name="Shape 516"/>
          <p:cNvSpPr/>
          <p:nvPr/>
        </p:nvSpPr>
        <p:spPr>
          <a:xfrm>
            <a:off x="3221967" y="3040809"/>
            <a:ext cx="194099" cy="194100"/>
          </a:xfrm>
          <a:prstGeom prst="ellipse">
            <a:avLst/>
          </a:prstGeom>
          <a:noFill/>
          <a:ln cap="flat" cmpd="sng" w="12700">
            <a:solidFill>
              <a:srgbClr val="42719B"/>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17" name="Shape 517"/>
          <p:cNvSpPr txBox="1"/>
          <p:nvPr/>
        </p:nvSpPr>
        <p:spPr>
          <a:xfrm>
            <a:off x="2794961" y="4192438"/>
            <a:ext cx="646800" cy="276900"/>
          </a:xfrm>
          <a:prstGeom prst="rect">
            <a:avLst/>
          </a:prstGeom>
          <a:noFill/>
          <a:ln>
            <a:noFill/>
          </a:ln>
        </p:spPr>
        <p:txBody>
          <a:bodyPr anchorCtr="0" anchor="t" bIns="34275" lIns="68575" rIns="68575" wrap="square" tIns="34275">
            <a:noAutofit/>
          </a:bodyPr>
          <a:lstStyle/>
          <a:p>
            <a:pPr indent="0" lvl="0" marL="0" marR="0" rtl="0" algn="l">
              <a:spcBef>
                <a:spcPts val="0"/>
              </a:spcBef>
              <a:buSzPct val="25000"/>
              <a:buNone/>
            </a:pPr>
            <a:r>
              <a:rPr lang="es-419" sz="1400">
                <a:solidFill>
                  <a:schemeClr val="dk1"/>
                </a:solidFill>
                <a:latin typeface="Calibri"/>
                <a:ea typeface="Calibri"/>
                <a:cs typeface="Calibri"/>
                <a:sym typeface="Calibri"/>
              </a:rPr>
              <a:t>CI = 40 </a:t>
            </a:r>
          </a:p>
        </p:txBody>
      </p:sp>
      <p:sp>
        <p:nvSpPr>
          <p:cNvPr id="518" name="Shape 518"/>
          <p:cNvSpPr/>
          <p:nvPr/>
        </p:nvSpPr>
        <p:spPr>
          <a:xfrm>
            <a:off x="2562762" y="4539240"/>
            <a:ext cx="141600" cy="141600"/>
          </a:xfrm>
          <a:prstGeom prst="ellipse">
            <a:avLst/>
          </a:prstGeom>
          <a:solidFill>
            <a:srgbClr val="00B0F0"/>
          </a:solidFill>
          <a:ln cap="flat" cmpd="sng" w="12700">
            <a:solidFill>
              <a:srgbClr val="00B0F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19" name="Shape 519"/>
          <p:cNvSpPr txBox="1"/>
          <p:nvPr/>
        </p:nvSpPr>
        <p:spPr>
          <a:xfrm>
            <a:off x="2818683" y="4474953"/>
            <a:ext cx="646800" cy="276900"/>
          </a:xfrm>
          <a:prstGeom prst="rect">
            <a:avLst/>
          </a:prstGeom>
          <a:noFill/>
          <a:ln>
            <a:noFill/>
          </a:ln>
        </p:spPr>
        <p:txBody>
          <a:bodyPr anchorCtr="0" anchor="t" bIns="34275" lIns="68575" rIns="68575" wrap="square" tIns="34275">
            <a:noAutofit/>
          </a:bodyPr>
          <a:lstStyle/>
          <a:p>
            <a:pPr indent="0" lvl="0" marL="0" marR="0" rtl="0" algn="l">
              <a:spcBef>
                <a:spcPts val="0"/>
              </a:spcBef>
              <a:buSzPct val="25000"/>
              <a:buNone/>
            </a:pPr>
            <a:r>
              <a:rPr lang="es-419" sz="1400">
                <a:solidFill>
                  <a:schemeClr val="dk1"/>
                </a:solidFill>
                <a:latin typeface="Calibri"/>
                <a:ea typeface="Calibri"/>
                <a:cs typeface="Calibri"/>
                <a:sym typeface="Calibri"/>
              </a:rPr>
              <a:t>CI = 21 </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Shape 524"/>
          <p:cNvSpPr txBox="1"/>
          <p:nvPr/>
        </p:nvSpPr>
        <p:spPr>
          <a:xfrm>
            <a:off x="358002" y="247650"/>
            <a:ext cx="8455500" cy="900300"/>
          </a:xfrm>
          <a:prstGeom prst="rect">
            <a:avLst/>
          </a:prstGeom>
          <a:noFill/>
          <a:ln>
            <a:noFill/>
          </a:ln>
        </p:spPr>
        <p:txBody>
          <a:bodyPr anchorCtr="0" anchor="t" bIns="34275" lIns="68575" rIns="68575" wrap="square" tIns="34275">
            <a:noAutofit/>
          </a:bodyPr>
          <a:lstStyle/>
          <a:p>
            <a:pPr indent="0" lvl="0" marL="0" marR="0" rtl="0" algn="l">
              <a:spcBef>
                <a:spcPts val="0"/>
              </a:spcBef>
              <a:buSzPct val="25000"/>
              <a:buNone/>
            </a:pPr>
            <a:r>
              <a:rPr b="1" lang="es-419" sz="1800">
                <a:solidFill>
                  <a:schemeClr val="dk1"/>
                </a:solidFill>
                <a:latin typeface="Calibri"/>
                <a:ea typeface="Calibri"/>
                <a:cs typeface="Calibri"/>
                <a:sym typeface="Calibri"/>
              </a:rPr>
              <a:t>Collective Influence:</a:t>
            </a:r>
          </a:p>
          <a:p>
            <a:pPr indent="0" lvl="0" marL="0" marR="0" rtl="0" algn="l">
              <a:spcBef>
                <a:spcPts val="0"/>
              </a:spcBef>
              <a:buNone/>
            </a:pPr>
            <a:r>
              <a:t/>
            </a:r>
            <a:endParaRPr b="1" sz="1800">
              <a:solidFill>
                <a:schemeClr val="dk1"/>
              </a:solidFill>
              <a:latin typeface="Calibri"/>
              <a:ea typeface="Calibri"/>
              <a:cs typeface="Calibri"/>
              <a:sym typeface="Calibri"/>
            </a:endParaRPr>
          </a:p>
          <a:p>
            <a:pPr indent="0" lvl="0" marL="0" marR="0" rtl="0" algn="l">
              <a:spcBef>
                <a:spcPts val="0"/>
              </a:spcBef>
              <a:buSzPct val="25000"/>
              <a:buNone/>
            </a:pPr>
            <a:r>
              <a:rPr lang="es-419" sz="1800">
                <a:solidFill>
                  <a:schemeClr val="dk1"/>
                </a:solidFill>
                <a:latin typeface="Calibri"/>
                <a:ea typeface="Calibri"/>
                <a:cs typeface="Calibri"/>
                <a:sym typeface="Calibri"/>
              </a:rPr>
              <a:t>Cuales son los nodos que provocan mayores cambios en el grafo al sacarlos?</a:t>
            </a:r>
          </a:p>
        </p:txBody>
      </p:sp>
      <p:sp>
        <p:nvSpPr>
          <p:cNvPr id="525" name="Shape 525"/>
          <p:cNvSpPr/>
          <p:nvPr/>
        </p:nvSpPr>
        <p:spPr>
          <a:xfrm>
            <a:off x="1048314" y="1864127"/>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26" name="Shape 526"/>
          <p:cNvSpPr/>
          <p:nvPr/>
        </p:nvSpPr>
        <p:spPr>
          <a:xfrm>
            <a:off x="1423872" y="1738941"/>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27" name="Shape 527"/>
          <p:cNvSpPr/>
          <p:nvPr/>
        </p:nvSpPr>
        <p:spPr>
          <a:xfrm>
            <a:off x="1374885" y="2103613"/>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28" name="Shape 528"/>
          <p:cNvSpPr/>
          <p:nvPr/>
        </p:nvSpPr>
        <p:spPr>
          <a:xfrm>
            <a:off x="1674242" y="2990799"/>
            <a:ext cx="141600" cy="141600"/>
          </a:xfrm>
          <a:prstGeom prst="ellipse">
            <a:avLst/>
          </a:prstGeom>
          <a:solidFill>
            <a:srgbClr val="FF0000"/>
          </a:solid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29" name="Shape 529"/>
          <p:cNvSpPr/>
          <p:nvPr/>
        </p:nvSpPr>
        <p:spPr>
          <a:xfrm>
            <a:off x="1842970" y="2713213"/>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30" name="Shape 530"/>
          <p:cNvSpPr/>
          <p:nvPr/>
        </p:nvSpPr>
        <p:spPr>
          <a:xfrm>
            <a:off x="1380328" y="2871056"/>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31" name="Shape 531"/>
          <p:cNvSpPr/>
          <p:nvPr/>
        </p:nvSpPr>
        <p:spPr>
          <a:xfrm>
            <a:off x="1538171" y="2506385"/>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32" name="Shape 532"/>
          <p:cNvSpPr/>
          <p:nvPr/>
        </p:nvSpPr>
        <p:spPr>
          <a:xfrm>
            <a:off x="1086413" y="2979914"/>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33" name="Shape 533"/>
          <p:cNvSpPr/>
          <p:nvPr/>
        </p:nvSpPr>
        <p:spPr>
          <a:xfrm>
            <a:off x="650985" y="2881941"/>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34" name="Shape 534"/>
          <p:cNvSpPr/>
          <p:nvPr/>
        </p:nvSpPr>
        <p:spPr>
          <a:xfrm>
            <a:off x="199228" y="2789414"/>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35" name="Shape 535"/>
          <p:cNvSpPr/>
          <p:nvPr/>
        </p:nvSpPr>
        <p:spPr>
          <a:xfrm>
            <a:off x="1363999" y="3496984"/>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36" name="Shape 536"/>
          <p:cNvSpPr/>
          <p:nvPr/>
        </p:nvSpPr>
        <p:spPr>
          <a:xfrm>
            <a:off x="1641586" y="3731027"/>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37" name="Shape 537"/>
          <p:cNvSpPr/>
          <p:nvPr/>
        </p:nvSpPr>
        <p:spPr>
          <a:xfrm>
            <a:off x="1396657" y="4073927"/>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38" name="Shape 538"/>
          <p:cNvSpPr/>
          <p:nvPr/>
        </p:nvSpPr>
        <p:spPr>
          <a:xfrm>
            <a:off x="1184386" y="3828999"/>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39" name="Shape 539"/>
          <p:cNvSpPr/>
          <p:nvPr/>
        </p:nvSpPr>
        <p:spPr>
          <a:xfrm>
            <a:off x="754400" y="3736470"/>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40" name="Shape 540"/>
          <p:cNvSpPr/>
          <p:nvPr/>
        </p:nvSpPr>
        <p:spPr>
          <a:xfrm>
            <a:off x="868700" y="3415342"/>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41" name="Shape 541"/>
          <p:cNvSpPr/>
          <p:nvPr/>
        </p:nvSpPr>
        <p:spPr>
          <a:xfrm>
            <a:off x="895913" y="4335185"/>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42" name="Shape 542"/>
          <p:cNvSpPr/>
          <p:nvPr/>
        </p:nvSpPr>
        <p:spPr>
          <a:xfrm>
            <a:off x="1195271" y="4460370"/>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43" name="Shape 543"/>
          <p:cNvSpPr/>
          <p:nvPr/>
        </p:nvSpPr>
        <p:spPr>
          <a:xfrm>
            <a:off x="1647029" y="4476701"/>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44" name="Shape 544"/>
          <p:cNvSpPr/>
          <p:nvPr/>
        </p:nvSpPr>
        <p:spPr>
          <a:xfrm>
            <a:off x="2490669" y="2631570"/>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45" name="Shape 545"/>
          <p:cNvSpPr/>
          <p:nvPr/>
        </p:nvSpPr>
        <p:spPr>
          <a:xfrm>
            <a:off x="2202198" y="2985356"/>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46" name="Shape 546"/>
          <p:cNvSpPr/>
          <p:nvPr/>
        </p:nvSpPr>
        <p:spPr>
          <a:xfrm>
            <a:off x="2849898" y="2990799"/>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47" name="Shape 547"/>
          <p:cNvSpPr/>
          <p:nvPr/>
        </p:nvSpPr>
        <p:spPr>
          <a:xfrm>
            <a:off x="1951827" y="3213956"/>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48" name="Shape 548"/>
          <p:cNvSpPr/>
          <p:nvPr/>
        </p:nvSpPr>
        <p:spPr>
          <a:xfrm>
            <a:off x="2458013" y="3360913"/>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49" name="Shape 549"/>
          <p:cNvSpPr/>
          <p:nvPr/>
        </p:nvSpPr>
        <p:spPr>
          <a:xfrm>
            <a:off x="2757370" y="3344585"/>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50" name="Shape 550"/>
          <p:cNvSpPr/>
          <p:nvPr/>
        </p:nvSpPr>
        <p:spPr>
          <a:xfrm>
            <a:off x="3252670" y="2740427"/>
            <a:ext cx="141600" cy="141600"/>
          </a:xfrm>
          <a:prstGeom prst="ellipse">
            <a:avLst/>
          </a:prstGeom>
          <a:solidFill>
            <a:srgbClr val="FF0000"/>
          </a:solidFill>
          <a:ln cap="flat" cmpd="sng" w="12700">
            <a:solidFill>
              <a:srgbClr val="FF000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51" name="Shape 551"/>
          <p:cNvSpPr/>
          <p:nvPr/>
        </p:nvSpPr>
        <p:spPr>
          <a:xfrm>
            <a:off x="3867713" y="2277785"/>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52" name="Shape 552"/>
          <p:cNvSpPr/>
          <p:nvPr/>
        </p:nvSpPr>
        <p:spPr>
          <a:xfrm>
            <a:off x="3709870" y="2685999"/>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53" name="Shape 553"/>
          <p:cNvSpPr/>
          <p:nvPr/>
        </p:nvSpPr>
        <p:spPr>
          <a:xfrm>
            <a:off x="4199726" y="1923999"/>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54" name="Shape 554"/>
          <p:cNvSpPr/>
          <p:nvPr/>
        </p:nvSpPr>
        <p:spPr>
          <a:xfrm>
            <a:off x="4172513" y="2724099"/>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55" name="Shape 555"/>
          <p:cNvSpPr/>
          <p:nvPr/>
        </p:nvSpPr>
        <p:spPr>
          <a:xfrm>
            <a:off x="4145298" y="3143199"/>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cxnSp>
        <p:nvCxnSpPr>
          <p:cNvPr id="556" name="Shape 556"/>
          <p:cNvCxnSpPr/>
          <p:nvPr/>
        </p:nvCxnSpPr>
        <p:spPr>
          <a:xfrm>
            <a:off x="1169105" y="1984917"/>
            <a:ext cx="226500" cy="139500"/>
          </a:xfrm>
          <a:prstGeom prst="straightConnector1">
            <a:avLst/>
          </a:prstGeom>
          <a:noFill/>
          <a:ln cap="flat" cmpd="sng" w="9525">
            <a:solidFill>
              <a:schemeClr val="dk1"/>
            </a:solidFill>
            <a:prstDash val="solid"/>
            <a:miter lim="800000"/>
            <a:headEnd len="med" w="med" type="none"/>
            <a:tailEnd len="med" w="med" type="none"/>
          </a:ln>
        </p:spPr>
      </p:cxnSp>
      <p:cxnSp>
        <p:nvCxnSpPr>
          <p:cNvPr id="557" name="Shape 557"/>
          <p:cNvCxnSpPr/>
          <p:nvPr/>
        </p:nvCxnSpPr>
        <p:spPr>
          <a:xfrm flipH="1">
            <a:off x="1445730" y="1880456"/>
            <a:ext cx="48900" cy="223200"/>
          </a:xfrm>
          <a:prstGeom prst="straightConnector1">
            <a:avLst/>
          </a:prstGeom>
          <a:noFill/>
          <a:ln cap="flat" cmpd="sng" w="9525">
            <a:solidFill>
              <a:schemeClr val="dk1"/>
            </a:solidFill>
            <a:prstDash val="solid"/>
            <a:miter lim="800000"/>
            <a:headEnd len="med" w="med" type="none"/>
            <a:tailEnd len="med" w="med" type="none"/>
          </a:ln>
        </p:spPr>
      </p:cxnSp>
      <p:cxnSp>
        <p:nvCxnSpPr>
          <p:cNvPr id="558" name="Shape 558"/>
          <p:cNvCxnSpPr/>
          <p:nvPr/>
        </p:nvCxnSpPr>
        <p:spPr>
          <a:xfrm>
            <a:off x="1495676" y="2224404"/>
            <a:ext cx="113100" cy="282000"/>
          </a:xfrm>
          <a:prstGeom prst="straightConnector1">
            <a:avLst/>
          </a:prstGeom>
          <a:noFill/>
          <a:ln cap="flat" cmpd="sng" w="9525">
            <a:solidFill>
              <a:schemeClr val="dk1"/>
            </a:solidFill>
            <a:prstDash val="solid"/>
            <a:miter lim="800000"/>
            <a:headEnd len="med" w="med" type="none"/>
            <a:tailEnd len="med" w="med" type="none"/>
          </a:ln>
        </p:spPr>
      </p:cxnSp>
      <p:cxnSp>
        <p:nvCxnSpPr>
          <p:cNvPr id="559" name="Shape 559"/>
          <p:cNvCxnSpPr/>
          <p:nvPr/>
        </p:nvCxnSpPr>
        <p:spPr>
          <a:xfrm>
            <a:off x="1658961" y="2627175"/>
            <a:ext cx="85800" cy="363600"/>
          </a:xfrm>
          <a:prstGeom prst="straightConnector1">
            <a:avLst/>
          </a:prstGeom>
          <a:noFill/>
          <a:ln cap="flat" cmpd="sng" w="9525">
            <a:solidFill>
              <a:schemeClr val="dk1"/>
            </a:solidFill>
            <a:prstDash val="solid"/>
            <a:miter lim="800000"/>
            <a:headEnd len="med" w="med" type="none"/>
            <a:tailEnd len="med" w="med" type="none"/>
          </a:ln>
        </p:spPr>
      </p:cxnSp>
      <p:cxnSp>
        <p:nvCxnSpPr>
          <p:cNvPr id="560" name="Shape 560"/>
          <p:cNvCxnSpPr/>
          <p:nvPr/>
        </p:nvCxnSpPr>
        <p:spPr>
          <a:xfrm>
            <a:off x="1501118" y="2991846"/>
            <a:ext cx="173100" cy="69600"/>
          </a:xfrm>
          <a:prstGeom prst="straightConnector1">
            <a:avLst/>
          </a:prstGeom>
          <a:noFill/>
          <a:ln cap="flat" cmpd="sng" w="9525">
            <a:solidFill>
              <a:schemeClr val="dk1"/>
            </a:solidFill>
            <a:prstDash val="solid"/>
            <a:miter lim="800000"/>
            <a:headEnd len="med" w="med" type="none"/>
            <a:tailEnd len="med" w="med" type="none"/>
          </a:ln>
        </p:spPr>
      </p:cxnSp>
      <p:cxnSp>
        <p:nvCxnSpPr>
          <p:cNvPr id="561" name="Shape 561"/>
          <p:cNvCxnSpPr/>
          <p:nvPr/>
        </p:nvCxnSpPr>
        <p:spPr>
          <a:xfrm flipH="1">
            <a:off x="1794994" y="2834003"/>
            <a:ext cx="68700" cy="177600"/>
          </a:xfrm>
          <a:prstGeom prst="straightConnector1">
            <a:avLst/>
          </a:prstGeom>
          <a:noFill/>
          <a:ln cap="flat" cmpd="sng" w="9525">
            <a:solidFill>
              <a:schemeClr val="dk1"/>
            </a:solidFill>
            <a:prstDash val="solid"/>
            <a:miter lim="800000"/>
            <a:headEnd len="med" w="med" type="none"/>
            <a:tailEnd len="med" w="med" type="none"/>
          </a:ln>
        </p:spPr>
      </p:cxnSp>
      <p:cxnSp>
        <p:nvCxnSpPr>
          <p:cNvPr id="562" name="Shape 562"/>
          <p:cNvCxnSpPr/>
          <p:nvPr/>
        </p:nvCxnSpPr>
        <p:spPr>
          <a:xfrm rot="10800000">
            <a:off x="1227842" y="3050756"/>
            <a:ext cx="446400" cy="10800"/>
          </a:xfrm>
          <a:prstGeom prst="straightConnector1">
            <a:avLst/>
          </a:prstGeom>
          <a:noFill/>
          <a:ln cap="flat" cmpd="sng" w="9525">
            <a:solidFill>
              <a:schemeClr val="dk1"/>
            </a:solidFill>
            <a:prstDash val="solid"/>
            <a:miter lim="800000"/>
            <a:headEnd len="med" w="med" type="none"/>
            <a:tailEnd len="med" w="med" type="none"/>
          </a:ln>
        </p:spPr>
      </p:cxnSp>
      <p:cxnSp>
        <p:nvCxnSpPr>
          <p:cNvPr id="563" name="Shape 563"/>
          <p:cNvCxnSpPr/>
          <p:nvPr/>
        </p:nvCxnSpPr>
        <p:spPr>
          <a:xfrm>
            <a:off x="1795032" y="3111589"/>
            <a:ext cx="177600" cy="123000"/>
          </a:xfrm>
          <a:prstGeom prst="straightConnector1">
            <a:avLst/>
          </a:prstGeom>
          <a:noFill/>
          <a:ln cap="flat" cmpd="sng" w="9525">
            <a:solidFill>
              <a:schemeClr val="dk1"/>
            </a:solidFill>
            <a:prstDash val="solid"/>
            <a:miter lim="800000"/>
            <a:headEnd len="med" w="med" type="none"/>
            <a:tailEnd len="med" w="med" type="none"/>
          </a:ln>
        </p:spPr>
      </p:cxnSp>
      <p:cxnSp>
        <p:nvCxnSpPr>
          <p:cNvPr id="564" name="Shape 564"/>
          <p:cNvCxnSpPr/>
          <p:nvPr/>
        </p:nvCxnSpPr>
        <p:spPr>
          <a:xfrm flipH="1" rot="10800000">
            <a:off x="1815756" y="3056156"/>
            <a:ext cx="386700" cy="5400"/>
          </a:xfrm>
          <a:prstGeom prst="straightConnector1">
            <a:avLst/>
          </a:prstGeom>
          <a:noFill/>
          <a:ln cap="flat" cmpd="sng" w="9525">
            <a:solidFill>
              <a:schemeClr val="dk1"/>
            </a:solidFill>
            <a:prstDash val="solid"/>
            <a:miter lim="800000"/>
            <a:headEnd len="med" w="med" type="none"/>
            <a:tailEnd len="med" w="med" type="none"/>
          </a:ln>
        </p:spPr>
      </p:cxnSp>
      <p:cxnSp>
        <p:nvCxnSpPr>
          <p:cNvPr id="565" name="Shape 565"/>
          <p:cNvCxnSpPr/>
          <p:nvPr/>
        </p:nvCxnSpPr>
        <p:spPr>
          <a:xfrm rot="10800000">
            <a:off x="772013" y="3002671"/>
            <a:ext cx="314400" cy="48000"/>
          </a:xfrm>
          <a:prstGeom prst="straightConnector1">
            <a:avLst/>
          </a:prstGeom>
          <a:noFill/>
          <a:ln cap="flat" cmpd="sng" w="9525">
            <a:solidFill>
              <a:schemeClr val="dk1"/>
            </a:solidFill>
            <a:prstDash val="solid"/>
            <a:miter lim="800000"/>
            <a:headEnd len="med" w="med" type="none"/>
            <a:tailEnd len="med" w="med" type="none"/>
          </a:ln>
        </p:spPr>
      </p:cxnSp>
      <p:cxnSp>
        <p:nvCxnSpPr>
          <p:cNvPr id="566" name="Shape 566"/>
          <p:cNvCxnSpPr/>
          <p:nvPr/>
        </p:nvCxnSpPr>
        <p:spPr>
          <a:xfrm rot="10800000">
            <a:off x="340785" y="2860299"/>
            <a:ext cx="310200" cy="92400"/>
          </a:xfrm>
          <a:prstGeom prst="straightConnector1">
            <a:avLst/>
          </a:prstGeom>
          <a:noFill/>
          <a:ln cap="flat" cmpd="sng" w="9525">
            <a:solidFill>
              <a:schemeClr val="dk1"/>
            </a:solidFill>
            <a:prstDash val="solid"/>
            <a:miter lim="800000"/>
            <a:headEnd len="med" w="med" type="none"/>
            <a:tailEnd len="med" w="med" type="none"/>
          </a:ln>
        </p:spPr>
      </p:cxnSp>
      <p:cxnSp>
        <p:nvCxnSpPr>
          <p:cNvPr id="567" name="Shape 567"/>
          <p:cNvCxnSpPr/>
          <p:nvPr/>
        </p:nvCxnSpPr>
        <p:spPr>
          <a:xfrm flipH="1">
            <a:off x="1484666" y="3111589"/>
            <a:ext cx="210300" cy="406199"/>
          </a:xfrm>
          <a:prstGeom prst="straightConnector1">
            <a:avLst/>
          </a:prstGeom>
          <a:noFill/>
          <a:ln cap="flat" cmpd="sng" w="9525">
            <a:solidFill>
              <a:schemeClr val="dk1"/>
            </a:solidFill>
            <a:prstDash val="solid"/>
            <a:miter lim="800000"/>
            <a:headEnd len="med" w="med" type="none"/>
            <a:tailEnd len="med" w="med" type="none"/>
          </a:ln>
        </p:spPr>
      </p:cxnSp>
      <p:cxnSp>
        <p:nvCxnSpPr>
          <p:cNvPr id="568" name="Shape 568"/>
          <p:cNvCxnSpPr/>
          <p:nvPr/>
        </p:nvCxnSpPr>
        <p:spPr>
          <a:xfrm>
            <a:off x="1484789" y="3617775"/>
            <a:ext cx="177600" cy="133800"/>
          </a:xfrm>
          <a:prstGeom prst="straightConnector1">
            <a:avLst/>
          </a:prstGeom>
          <a:noFill/>
          <a:ln cap="flat" cmpd="sng" w="9525">
            <a:solidFill>
              <a:schemeClr val="dk1"/>
            </a:solidFill>
            <a:prstDash val="solid"/>
            <a:miter lim="800000"/>
            <a:headEnd len="med" w="med" type="none"/>
            <a:tailEnd len="med" w="med" type="none"/>
          </a:ln>
        </p:spPr>
      </p:cxnSp>
      <p:cxnSp>
        <p:nvCxnSpPr>
          <p:cNvPr id="569" name="Shape 569"/>
          <p:cNvCxnSpPr/>
          <p:nvPr/>
        </p:nvCxnSpPr>
        <p:spPr>
          <a:xfrm rot="10800000">
            <a:off x="989599" y="3536241"/>
            <a:ext cx="374400" cy="31500"/>
          </a:xfrm>
          <a:prstGeom prst="straightConnector1">
            <a:avLst/>
          </a:prstGeom>
          <a:noFill/>
          <a:ln cap="flat" cmpd="sng" w="9525">
            <a:solidFill>
              <a:schemeClr val="dk1"/>
            </a:solidFill>
            <a:prstDash val="solid"/>
            <a:miter lim="800000"/>
            <a:headEnd len="med" w="med" type="none"/>
            <a:tailEnd len="med" w="med" type="none"/>
          </a:ln>
        </p:spPr>
      </p:cxnSp>
      <p:cxnSp>
        <p:nvCxnSpPr>
          <p:cNvPr id="570" name="Shape 570"/>
          <p:cNvCxnSpPr/>
          <p:nvPr/>
        </p:nvCxnSpPr>
        <p:spPr>
          <a:xfrm flipH="1">
            <a:off x="1304923" y="3617775"/>
            <a:ext cx="79800" cy="231900"/>
          </a:xfrm>
          <a:prstGeom prst="straightConnector1">
            <a:avLst/>
          </a:prstGeom>
          <a:noFill/>
          <a:ln cap="flat" cmpd="sng" w="9525">
            <a:solidFill>
              <a:schemeClr val="dk1"/>
            </a:solidFill>
            <a:prstDash val="solid"/>
            <a:miter lim="800000"/>
            <a:headEnd len="med" w="med" type="none"/>
            <a:tailEnd len="med" w="med" type="none"/>
          </a:ln>
        </p:spPr>
      </p:cxnSp>
      <p:cxnSp>
        <p:nvCxnSpPr>
          <p:cNvPr id="571" name="Shape 571"/>
          <p:cNvCxnSpPr/>
          <p:nvPr/>
        </p:nvCxnSpPr>
        <p:spPr>
          <a:xfrm>
            <a:off x="1434756" y="3638499"/>
            <a:ext cx="32700" cy="435300"/>
          </a:xfrm>
          <a:prstGeom prst="straightConnector1">
            <a:avLst/>
          </a:prstGeom>
          <a:noFill/>
          <a:ln cap="flat" cmpd="sng" w="9525">
            <a:solidFill>
              <a:schemeClr val="dk1"/>
            </a:solidFill>
            <a:prstDash val="solid"/>
            <a:miter lim="800000"/>
            <a:headEnd len="med" w="med" type="none"/>
            <a:tailEnd len="med" w="med" type="none"/>
          </a:ln>
        </p:spPr>
      </p:cxnSp>
      <p:cxnSp>
        <p:nvCxnSpPr>
          <p:cNvPr id="572" name="Shape 572"/>
          <p:cNvCxnSpPr/>
          <p:nvPr/>
        </p:nvCxnSpPr>
        <p:spPr>
          <a:xfrm flipH="1">
            <a:off x="875023" y="3617775"/>
            <a:ext cx="509700" cy="139500"/>
          </a:xfrm>
          <a:prstGeom prst="straightConnector1">
            <a:avLst/>
          </a:prstGeom>
          <a:noFill/>
          <a:ln cap="flat" cmpd="sng" w="9525">
            <a:solidFill>
              <a:schemeClr val="dk1"/>
            </a:solidFill>
            <a:prstDash val="solid"/>
            <a:miter lim="800000"/>
            <a:headEnd len="med" w="med" type="none"/>
            <a:tailEnd len="med" w="med" type="none"/>
          </a:ln>
        </p:spPr>
      </p:cxnSp>
      <p:cxnSp>
        <p:nvCxnSpPr>
          <p:cNvPr id="573" name="Shape 573"/>
          <p:cNvCxnSpPr/>
          <p:nvPr/>
        </p:nvCxnSpPr>
        <p:spPr>
          <a:xfrm flipH="1">
            <a:off x="1315981" y="4194718"/>
            <a:ext cx="101400" cy="286500"/>
          </a:xfrm>
          <a:prstGeom prst="straightConnector1">
            <a:avLst/>
          </a:prstGeom>
          <a:noFill/>
          <a:ln cap="flat" cmpd="sng" w="9525">
            <a:solidFill>
              <a:schemeClr val="dk1"/>
            </a:solidFill>
            <a:prstDash val="solid"/>
            <a:miter lim="800000"/>
            <a:headEnd len="med" w="med" type="none"/>
            <a:tailEnd len="med" w="med" type="none"/>
          </a:ln>
        </p:spPr>
      </p:cxnSp>
      <p:cxnSp>
        <p:nvCxnSpPr>
          <p:cNvPr id="574" name="Shape 574"/>
          <p:cNvCxnSpPr/>
          <p:nvPr/>
        </p:nvCxnSpPr>
        <p:spPr>
          <a:xfrm>
            <a:off x="1517448" y="4194718"/>
            <a:ext cx="150300" cy="302700"/>
          </a:xfrm>
          <a:prstGeom prst="straightConnector1">
            <a:avLst/>
          </a:prstGeom>
          <a:noFill/>
          <a:ln cap="flat" cmpd="sng" w="9525">
            <a:solidFill>
              <a:schemeClr val="dk1"/>
            </a:solidFill>
            <a:prstDash val="solid"/>
            <a:miter lim="800000"/>
            <a:headEnd len="med" w="med" type="none"/>
            <a:tailEnd len="med" w="med" type="none"/>
          </a:ln>
        </p:spPr>
      </p:cxnSp>
      <p:cxnSp>
        <p:nvCxnSpPr>
          <p:cNvPr id="575" name="Shape 575"/>
          <p:cNvCxnSpPr/>
          <p:nvPr/>
        </p:nvCxnSpPr>
        <p:spPr>
          <a:xfrm flipH="1" rot="10800000">
            <a:off x="2322989" y="2752280"/>
            <a:ext cx="188400" cy="253800"/>
          </a:xfrm>
          <a:prstGeom prst="straightConnector1">
            <a:avLst/>
          </a:prstGeom>
          <a:noFill/>
          <a:ln cap="flat" cmpd="sng" w="9525">
            <a:solidFill>
              <a:schemeClr val="dk1"/>
            </a:solidFill>
            <a:prstDash val="solid"/>
            <a:miter lim="800000"/>
            <a:headEnd len="med" w="med" type="none"/>
            <a:tailEnd len="med" w="med" type="none"/>
          </a:ln>
        </p:spPr>
      </p:cxnSp>
      <p:cxnSp>
        <p:nvCxnSpPr>
          <p:cNvPr id="576" name="Shape 576"/>
          <p:cNvCxnSpPr/>
          <p:nvPr/>
        </p:nvCxnSpPr>
        <p:spPr>
          <a:xfrm>
            <a:off x="2343713" y="3056113"/>
            <a:ext cx="506400" cy="5400"/>
          </a:xfrm>
          <a:prstGeom prst="straightConnector1">
            <a:avLst/>
          </a:prstGeom>
          <a:noFill/>
          <a:ln cap="flat" cmpd="sng" w="9525">
            <a:solidFill>
              <a:schemeClr val="dk1"/>
            </a:solidFill>
            <a:prstDash val="solid"/>
            <a:miter lim="800000"/>
            <a:headEnd len="med" w="med" type="none"/>
            <a:tailEnd len="med" w="med" type="none"/>
          </a:ln>
        </p:spPr>
      </p:cxnSp>
      <p:cxnSp>
        <p:nvCxnSpPr>
          <p:cNvPr id="577" name="Shape 577"/>
          <p:cNvCxnSpPr/>
          <p:nvPr/>
        </p:nvCxnSpPr>
        <p:spPr>
          <a:xfrm>
            <a:off x="2272956" y="3126870"/>
            <a:ext cx="205800" cy="254699"/>
          </a:xfrm>
          <a:prstGeom prst="straightConnector1">
            <a:avLst/>
          </a:prstGeom>
          <a:noFill/>
          <a:ln cap="flat" cmpd="sng" w="9525">
            <a:solidFill>
              <a:schemeClr val="dk1"/>
            </a:solidFill>
            <a:prstDash val="solid"/>
            <a:miter lim="800000"/>
            <a:headEnd len="med" w="med" type="none"/>
            <a:tailEnd len="med" w="med" type="none"/>
          </a:ln>
        </p:spPr>
      </p:cxnSp>
      <p:cxnSp>
        <p:nvCxnSpPr>
          <p:cNvPr id="578" name="Shape 578"/>
          <p:cNvCxnSpPr/>
          <p:nvPr/>
        </p:nvCxnSpPr>
        <p:spPr>
          <a:xfrm>
            <a:off x="2322989" y="3106146"/>
            <a:ext cx="455100" cy="259199"/>
          </a:xfrm>
          <a:prstGeom prst="straightConnector1">
            <a:avLst/>
          </a:prstGeom>
          <a:noFill/>
          <a:ln cap="flat" cmpd="sng" w="9525">
            <a:solidFill>
              <a:schemeClr val="dk1"/>
            </a:solidFill>
            <a:prstDash val="solid"/>
            <a:miter lim="800000"/>
            <a:headEnd len="med" w="med" type="none"/>
            <a:tailEnd len="med" w="med" type="none"/>
          </a:ln>
        </p:spPr>
      </p:cxnSp>
      <p:cxnSp>
        <p:nvCxnSpPr>
          <p:cNvPr id="579" name="Shape 579"/>
          <p:cNvCxnSpPr/>
          <p:nvPr/>
        </p:nvCxnSpPr>
        <p:spPr>
          <a:xfrm flipH="1" rot="10800000">
            <a:off x="2322989" y="2811380"/>
            <a:ext cx="929700" cy="194700"/>
          </a:xfrm>
          <a:prstGeom prst="straightConnector1">
            <a:avLst/>
          </a:prstGeom>
          <a:noFill/>
          <a:ln cap="flat" cmpd="sng" w="9525">
            <a:solidFill>
              <a:schemeClr val="dk1"/>
            </a:solidFill>
            <a:prstDash val="solid"/>
            <a:miter lim="800000"/>
            <a:headEnd len="med" w="med" type="none"/>
            <a:tailEnd len="med" w="med" type="none"/>
          </a:ln>
        </p:spPr>
      </p:cxnSp>
      <p:cxnSp>
        <p:nvCxnSpPr>
          <p:cNvPr id="580" name="Shape 580"/>
          <p:cNvCxnSpPr/>
          <p:nvPr/>
        </p:nvCxnSpPr>
        <p:spPr>
          <a:xfrm flipH="1" rot="10800000">
            <a:off x="3394185" y="2756884"/>
            <a:ext cx="315600" cy="54300"/>
          </a:xfrm>
          <a:prstGeom prst="straightConnector1">
            <a:avLst/>
          </a:prstGeom>
          <a:noFill/>
          <a:ln cap="flat" cmpd="sng" w="9525">
            <a:solidFill>
              <a:schemeClr val="dk1"/>
            </a:solidFill>
            <a:prstDash val="solid"/>
            <a:miter lim="800000"/>
            <a:headEnd len="med" w="med" type="none"/>
            <a:tailEnd len="med" w="med" type="none"/>
          </a:ln>
        </p:spPr>
      </p:cxnSp>
      <p:cxnSp>
        <p:nvCxnSpPr>
          <p:cNvPr id="581" name="Shape 581"/>
          <p:cNvCxnSpPr/>
          <p:nvPr/>
        </p:nvCxnSpPr>
        <p:spPr>
          <a:xfrm flipH="1" rot="10800000">
            <a:off x="3780627" y="2398599"/>
            <a:ext cx="107700" cy="287400"/>
          </a:xfrm>
          <a:prstGeom prst="straightConnector1">
            <a:avLst/>
          </a:prstGeom>
          <a:noFill/>
          <a:ln cap="flat" cmpd="sng" w="9525">
            <a:solidFill>
              <a:schemeClr val="dk1"/>
            </a:solidFill>
            <a:prstDash val="solid"/>
            <a:miter lim="800000"/>
            <a:headEnd len="med" w="med" type="none"/>
            <a:tailEnd len="med" w="med" type="none"/>
          </a:ln>
        </p:spPr>
      </p:cxnSp>
      <p:cxnSp>
        <p:nvCxnSpPr>
          <p:cNvPr id="582" name="Shape 582"/>
          <p:cNvCxnSpPr/>
          <p:nvPr/>
        </p:nvCxnSpPr>
        <p:spPr>
          <a:xfrm flipH="1" rot="10800000">
            <a:off x="3988503" y="2044709"/>
            <a:ext cx="231900" cy="253800"/>
          </a:xfrm>
          <a:prstGeom prst="straightConnector1">
            <a:avLst/>
          </a:prstGeom>
          <a:noFill/>
          <a:ln cap="flat" cmpd="sng" w="9525">
            <a:solidFill>
              <a:schemeClr val="dk1"/>
            </a:solidFill>
            <a:prstDash val="solid"/>
            <a:miter lim="800000"/>
            <a:headEnd len="med" w="med" type="none"/>
            <a:tailEnd len="med" w="med" type="none"/>
          </a:ln>
        </p:spPr>
      </p:cxnSp>
      <p:cxnSp>
        <p:nvCxnSpPr>
          <p:cNvPr id="583" name="Shape 583"/>
          <p:cNvCxnSpPr/>
          <p:nvPr/>
        </p:nvCxnSpPr>
        <p:spPr>
          <a:xfrm>
            <a:off x="3988503" y="2398575"/>
            <a:ext cx="254700" cy="325500"/>
          </a:xfrm>
          <a:prstGeom prst="straightConnector1">
            <a:avLst/>
          </a:prstGeom>
          <a:noFill/>
          <a:ln cap="flat" cmpd="sng" w="9525">
            <a:solidFill>
              <a:schemeClr val="dk1"/>
            </a:solidFill>
            <a:prstDash val="solid"/>
            <a:miter lim="800000"/>
            <a:headEnd len="med" w="med" type="none"/>
            <a:tailEnd len="med" w="med" type="none"/>
          </a:ln>
        </p:spPr>
      </p:cxnSp>
      <p:cxnSp>
        <p:nvCxnSpPr>
          <p:cNvPr id="584" name="Shape 584"/>
          <p:cNvCxnSpPr/>
          <p:nvPr/>
        </p:nvCxnSpPr>
        <p:spPr>
          <a:xfrm>
            <a:off x="3851385" y="2756757"/>
            <a:ext cx="321000" cy="38100"/>
          </a:xfrm>
          <a:prstGeom prst="straightConnector1">
            <a:avLst/>
          </a:prstGeom>
          <a:noFill/>
          <a:ln cap="flat" cmpd="sng" w="9525">
            <a:solidFill>
              <a:schemeClr val="accent1"/>
            </a:solidFill>
            <a:prstDash val="solid"/>
            <a:miter lim="800000"/>
            <a:headEnd len="med" w="med" type="none"/>
            <a:tailEnd len="med" w="med" type="none"/>
          </a:ln>
        </p:spPr>
      </p:cxnSp>
      <p:cxnSp>
        <p:nvCxnSpPr>
          <p:cNvPr id="585" name="Shape 585"/>
          <p:cNvCxnSpPr/>
          <p:nvPr/>
        </p:nvCxnSpPr>
        <p:spPr>
          <a:xfrm>
            <a:off x="3780627" y="2827514"/>
            <a:ext cx="385500" cy="336300"/>
          </a:xfrm>
          <a:prstGeom prst="straightConnector1">
            <a:avLst/>
          </a:prstGeom>
          <a:noFill/>
          <a:ln cap="flat" cmpd="sng" w="9525">
            <a:solidFill>
              <a:schemeClr val="dk1"/>
            </a:solidFill>
            <a:prstDash val="solid"/>
            <a:miter lim="800000"/>
            <a:headEnd len="med" w="med" type="none"/>
            <a:tailEnd len="med" w="med" type="none"/>
          </a:ln>
        </p:spPr>
      </p:cxnSp>
      <p:cxnSp>
        <p:nvCxnSpPr>
          <p:cNvPr id="586" name="Shape 586"/>
          <p:cNvCxnSpPr/>
          <p:nvPr/>
        </p:nvCxnSpPr>
        <p:spPr>
          <a:xfrm flipH="1">
            <a:off x="4215970" y="2865613"/>
            <a:ext cx="27300" cy="277500"/>
          </a:xfrm>
          <a:prstGeom prst="straightConnector1">
            <a:avLst/>
          </a:prstGeom>
          <a:noFill/>
          <a:ln cap="flat" cmpd="sng" w="9525">
            <a:solidFill>
              <a:schemeClr val="dk1"/>
            </a:solidFill>
            <a:prstDash val="solid"/>
            <a:miter lim="800000"/>
            <a:headEnd len="med" w="med" type="none"/>
            <a:tailEnd len="med" w="med" type="none"/>
          </a:ln>
        </p:spPr>
      </p:cxnSp>
      <p:cxnSp>
        <p:nvCxnSpPr>
          <p:cNvPr id="587" name="Shape 587"/>
          <p:cNvCxnSpPr/>
          <p:nvPr/>
        </p:nvCxnSpPr>
        <p:spPr>
          <a:xfrm flipH="1">
            <a:off x="4243184" y="2065514"/>
            <a:ext cx="27300" cy="658500"/>
          </a:xfrm>
          <a:prstGeom prst="straightConnector1">
            <a:avLst/>
          </a:prstGeom>
          <a:noFill/>
          <a:ln cap="flat" cmpd="sng" w="9525">
            <a:solidFill>
              <a:schemeClr val="dk1"/>
            </a:solidFill>
            <a:prstDash val="solid"/>
            <a:miter lim="800000"/>
            <a:headEnd len="med" w="med" type="none"/>
            <a:tailEnd len="med" w="med" type="none"/>
          </a:ln>
        </p:spPr>
      </p:cxnSp>
      <p:sp>
        <p:nvSpPr>
          <p:cNvPr id="588" name="Shape 588"/>
          <p:cNvSpPr/>
          <p:nvPr/>
        </p:nvSpPr>
        <p:spPr>
          <a:xfrm>
            <a:off x="5562084" y="1978427"/>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89" name="Shape 589"/>
          <p:cNvSpPr/>
          <p:nvPr/>
        </p:nvSpPr>
        <p:spPr>
          <a:xfrm>
            <a:off x="5937642" y="1853241"/>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90" name="Shape 590"/>
          <p:cNvSpPr/>
          <p:nvPr/>
        </p:nvSpPr>
        <p:spPr>
          <a:xfrm>
            <a:off x="5888655" y="2217913"/>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91" name="Shape 591"/>
          <p:cNvSpPr/>
          <p:nvPr/>
        </p:nvSpPr>
        <p:spPr>
          <a:xfrm>
            <a:off x="6356740" y="2827513"/>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92" name="Shape 592"/>
          <p:cNvSpPr/>
          <p:nvPr/>
        </p:nvSpPr>
        <p:spPr>
          <a:xfrm>
            <a:off x="5894098" y="2985356"/>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93" name="Shape 593"/>
          <p:cNvSpPr/>
          <p:nvPr/>
        </p:nvSpPr>
        <p:spPr>
          <a:xfrm>
            <a:off x="6051941" y="2620685"/>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94" name="Shape 594"/>
          <p:cNvSpPr/>
          <p:nvPr/>
        </p:nvSpPr>
        <p:spPr>
          <a:xfrm>
            <a:off x="5600183" y="3094214"/>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95" name="Shape 595"/>
          <p:cNvSpPr/>
          <p:nvPr/>
        </p:nvSpPr>
        <p:spPr>
          <a:xfrm>
            <a:off x="5164755" y="2996241"/>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96" name="Shape 596"/>
          <p:cNvSpPr/>
          <p:nvPr/>
        </p:nvSpPr>
        <p:spPr>
          <a:xfrm>
            <a:off x="4712998" y="2903714"/>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97" name="Shape 597"/>
          <p:cNvSpPr/>
          <p:nvPr/>
        </p:nvSpPr>
        <p:spPr>
          <a:xfrm>
            <a:off x="5877769" y="3611284"/>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98" name="Shape 598"/>
          <p:cNvSpPr/>
          <p:nvPr/>
        </p:nvSpPr>
        <p:spPr>
          <a:xfrm>
            <a:off x="6155356" y="3845327"/>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99" name="Shape 599"/>
          <p:cNvSpPr/>
          <p:nvPr/>
        </p:nvSpPr>
        <p:spPr>
          <a:xfrm>
            <a:off x="5910427" y="4188227"/>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00" name="Shape 600"/>
          <p:cNvSpPr/>
          <p:nvPr/>
        </p:nvSpPr>
        <p:spPr>
          <a:xfrm>
            <a:off x="5698156" y="3943299"/>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01" name="Shape 601"/>
          <p:cNvSpPr/>
          <p:nvPr/>
        </p:nvSpPr>
        <p:spPr>
          <a:xfrm>
            <a:off x="5268170" y="3850770"/>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02" name="Shape 602"/>
          <p:cNvSpPr/>
          <p:nvPr/>
        </p:nvSpPr>
        <p:spPr>
          <a:xfrm>
            <a:off x="5382470" y="3529642"/>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03" name="Shape 603"/>
          <p:cNvSpPr/>
          <p:nvPr/>
        </p:nvSpPr>
        <p:spPr>
          <a:xfrm>
            <a:off x="5409683" y="4449485"/>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04" name="Shape 604"/>
          <p:cNvSpPr/>
          <p:nvPr/>
        </p:nvSpPr>
        <p:spPr>
          <a:xfrm>
            <a:off x="5709042" y="4574670"/>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05" name="Shape 605"/>
          <p:cNvSpPr/>
          <p:nvPr/>
        </p:nvSpPr>
        <p:spPr>
          <a:xfrm>
            <a:off x="6160799" y="4591001"/>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06" name="Shape 606"/>
          <p:cNvSpPr/>
          <p:nvPr/>
        </p:nvSpPr>
        <p:spPr>
          <a:xfrm>
            <a:off x="7004439" y="2745870"/>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07" name="Shape 607"/>
          <p:cNvSpPr/>
          <p:nvPr/>
        </p:nvSpPr>
        <p:spPr>
          <a:xfrm>
            <a:off x="6715968" y="3099656"/>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08" name="Shape 608"/>
          <p:cNvSpPr/>
          <p:nvPr/>
        </p:nvSpPr>
        <p:spPr>
          <a:xfrm>
            <a:off x="7363668" y="3105099"/>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09" name="Shape 609"/>
          <p:cNvSpPr/>
          <p:nvPr/>
        </p:nvSpPr>
        <p:spPr>
          <a:xfrm>
            <a:off x="6465597" y="3328256"/>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10" name="Shape 610"/>
          <p:cNvSpPr/>
          <p:nvPr/>
        </p:nvSpPr>
        <p:spPr>
          <a:xfrm>
            <a:off x="6971783" y="3475213"/>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11" name="Shape 611"/>
          <p:cNvSpPr/>
          <p:nvPr/>
        </p:nvSpPr>
        <p:spPr>
          <a:xfrm>
            <a:off x="7271140" y="3458885"/>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12" name="Shape 612"/>
          <p:cNvSpPr/>
          <p:nvPr/>
        </p:nvSpPr>
        <p:spPr>
          <a:xfrm>
            <a:off x="8381483" y="2392085"/>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13" name="Shape 613"/>
          <p:cNvSpPr/>
          <p:nvPr/>
        </p:nvSpPr>
        <p:spPr>
          <a:xfrm>
            <a:off x="8223640" y="2800299"/>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14" name="Shape 614"/>
          <p:cNvSpPr/>
          <p:nvPr/>
        </p:nvSpPr>
        <p:spPr>
          <a:xfrm>
            <a:off x="8713497" y="2038299"/>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15" name="Shape 615"/>
          <p:cNvSpPr/>
          <p:nvPr/>
        </p:nvSpPr>
        <p:spPr>
          <a:xfrm>
            <a:off x="8686283" y="2838399"/>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16" name="Shape 616"/>
          <p:cNvSpPr/>
          <p:nvPr/>
        </p:nvSpPr>
        <p:spPr>
          <a:xfrm>
            <a:off x="8659068" y="3257499"/>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cxnSp>
        <p:nvCxnSpPr>
          <p:cNvPr id="617" name="Shape 617"/>
          <p:cNvCxnSpPr/>
          <p:nvPr/>
        </p:nvCxnSpPr>
        <p:spPr>
          <a:xfrm>
            <a:off x="5682875" y="2099217"/>
            <a:ext cx="226500" cy="139500"/>
          </a:xfrm>
          <a:prstGeom prst="straightConnector1">
            <a:avLst/>
          </a:prstGeom>
          <a:noFill/>
          <a:ln cap="flat" cmpd="sng" w="9525">
            <a:solidFill>
              <a:schemeClr val="dk1"/>
            </a:solidFill>
            <a:prstDash val="solid"/>
            <a:miter lim="800000"/>
            <a:headEnd len="med" w="med" type="none"/>
            <a:tailEnd len="med" w="med" type="none"/>
          </a:ln>
        </p:spPr>
      </p:cxnSp>
      <p:cxnSp>
        <p:nvCxnSpPr>
          <p:cNvPr id="618" name="Shape 618"/>
          <p:cNvCxnSpPr/>
          <p:nvPr/>
        </p:nvCxnSpPr>
        <p:spPr>
          <a:xfrm flipH="1">
            <a:off x="5959500" y="1994756"/>
            <a:ext cx="48900" cy="223200"/>
          </a:xfrm>
          <a:prstGeom prst="straightConnector1">
            <a:avLst/>
          </a:prstGeom>
          <a:noFill/>
          <a:ln cap="flat" cmpd="sng" w="9525">
            <a:solidFill>
              <a:schemeClr val="dk1"/>
            </a:solidFill>
            <a:prstDash val="solid"/>
            <a:miter lim="800000"/>
            <a:headEnd len="med" w="med" type="none"/>
            <a:tailEnd len="med" w="med" type="none"/>
          </a:ln>
        </p:spPr>
      </p:cxnSp>
      <p:cxnSp>
        <p:nvCxnSpPr>
          <p:cNvPr id="619" name="Shape 619"/>
          <p:cNvCxnSpPr/>
          <p:nvPr/>
        </p:nvCxnSpPr>
        <p:spPr>
          <a:xfrm>
            <a:off x="6009446" y="2338704"/>
            <a:ext cx="113100" cy="282000"/>
          </a:xfrm>
          <a:prstGeom prst="straightConnector1">
            <a:avLst/>
          </a:prstGeom>
          <a:noFill/>
          <a:ln cap="flat" cmpd="sng" w="9525">
            <a:solidFill>
              <a:schemeClr val="dk1"/>
            </a:solidFill>
            <a:prstDash val="solid"/>
            <a:miter lim="800000"/>
            <a:headEnd len="med" w="med" type="none"/>
            <a:tailEnd len="med" w="med" type="none"/>
          </a:ln>
        </p:spPr>
      </p:cxnSp>
      <p:cxnSp>
        <p:nvCxnSpPr>
          <p:cNvPr id="620" name="Shape 620"/>
          <p:cNvCxnSpPr/>
          <p:nvPr/>
        </p:nvCxnSpPr>
        <p:spPr>
          <a:xfrm rot="10800000">
            <a:off x="5285783" y="3116971"/>
            <a:ext cx="314400" cy="48000"/>
          </a:xfrm>
          <a:prstGeom prst="straightConnector1">
            <a:avLst/>
          </a:prstGeom>
          <a:noFill/>
          <a:ln cap="flat" cmpd="sng" w="9525">
            <a:solidFill>
              <a:schemeClr val="dk1"/>
            </a:solidFill>
            <a:prstDash val="solid"/>
            <a:miter lim="800000"/>
            <a:headEnd len="med" w="med" type="none"/>
            <a:tailEnd len="med" w="med" type="none"/>
          </a:ln>
        </p:spPr>
      </p:cxnSp>
      <p:cxnSp>
        <p:nvCxnSpPr>
          <p:cNvPr id="621" name="Shape 621"/>
          <p:cNvCxnSpPr/>
          <p:nvPr/>
        </p:nvCxnSpPr>
        <p:spPr>
          <a:xfrm rot="10800000">
            <a:off x="4854555" y="2974599"/>
            <a:ext cx="310200" cy="92400"/>
          </a:xfrm>
          <a:prstGeom prst="straightConnector1">
            <a:avLst/>
          </a:prstGeom>
          <a:noFill/>
          <a:ln cap="flat" cmpd="sng" w="9525">
            <a:solidFill>
              <a:schemeClr val="dk1"/>
            </a:solidFill>
            <a:prstDash val="solid"/>
            <a:miter lim="800000"/>
            <a:headEnd len="med" w="med" type="none"/>
            <a:tailEnd len="med" w="med" type="none"/>
          </a:ln>
        </p:spPr>
      </p:cxnSp>
      <p:cxnSp>
        <p:nvCxnSpPr>
          <p:cNvPr id="622" name="Shape 622"/>
          <p:cNvCxnSpPr/>
          <p:nvPr/>
        </p:nvCxnSpPr>
        <p:spPr>
          <a:xfrm>
            <a:off x="5998559" y="3732075"/>
            <a:ext cx="177600" cy="133800"/>
          </a:xfrm>
          <a:prstGeom prst="straightConnector1">
            <a:avLst/>
          </a:prstGeom>
          <a:noFill/>
          <a:ln cap="flat" cmpd="sng" w="9525">
            <a:solidFill>
              <a:schemeClr val="dk1"/>
            </a:solidFill>
            <a:prstDash val="solid"/>
            <a:miter lim="800000"/>
            <a:headEnd len="med" w="med" type="none"/>
            <a:tailEnd len="med" w="med" type="none"/>
          </a:ln>
        </p:spPr>
      </p:cxnSp>
      <p:cxnSp>
        <p:nvCxnSpPr>
          <p:cNvPr id="623" name="Shape 623"/>
          <p:cNvCxnSpPr/>
          <p:nvPr/>
        </p:nvCxnSpPr>
        <p:spPr>
          <a:xfrm rot="10800000">
            <a:off x="5503369" y="3650541"/>
            <a:ext cx="374400" cy="31500"/>
          </a:xfrm>
          <a:prstGeom prst="straightConnector1">
            <a:avLst/>
          </a:prstGeom>
          <a:noFill/>
          <a:ln cap="flat" cmpd="sng" w="9525">
            <a:solidFill>
              <a:schemeClr val="dk1"/>
            </a:solidFill>
            <a:prstDash val="solid"/>
            <a:miter lim="800000"/>
            <a:headEnd len="med" w="med" type="none"/>
            <a:tailEnd len="med" w="med" type="none"/>
          </a:ln>
        </p:spPr>
      </p:cxnSp>
      <p:cxnSp>
        <p:nvCxnSpPr>
          <p:cNvPr id="624" name="Shape 624"/>
          <p:cNvCxnSpPr/>
          <p:nvPr/>
        </p:nvCxnSpPr>
        <p:spPr>
          <a:xfrm flipH="1">
            <a:off x="5818693" y="3732075"/>
            <a:ext cx="79800" cy="231900"/>
          </a:xfrm>
          <a:prstGeom prst="straightConnector1">
            <a:avLst/>
          </a:prstGeom>
          <a:noFill/>
          <a:ln cap="flat" cmpd="sng" w="9525">
            <a:solidFill>
              <a:schemeClr val="dk1"/>
            </a:solidFill>
            <a:prstDash val="solid"/>
            <a:miter lim="800000"/>
            <a:headEnd len="med" w="med" type="none"/>
            <a:tailEnd len="med" w="med" type="none"/>
          </a:ln>
        </p:spPr>
      </p:cxnSp>
      <p:cxnSp>
        <p:nvCxnSpPr>
          <p:cNvPr id="625" name="Shape 625"/>
          <p:cNvCxnSpPr/>
          <p:nvPr/>
        </p:nvCxnSpPr>
        <p:spPr>
          <a:xfrm>
            <a:off x="5948526" y="3752799"/>
            <a:ext cx="32700" cy="435300"/>
          </a:xfrm>
          <a:prstGeom prst="straightConnector1">
            <a:avLst/>
          </a:prstGeom>
          <a:noFill/>
          <a:ln cap="flat" cmpd="sng" w="9525">
            <a:solidFill>
              <a:schemeClr val="dk1"/>
            </a:solidFill>
            <a:prstDash val="solid"/>
            <a:miter lim="800000"/>
            <a:headEnd len="med" w="med" type="none"/>
            <a:tailEnd len="med" w="med" type="none"/>
          </a:ln>
        </p:spPr>
      </p:cxnSp>
      <p:cxnSp>
        <p:nvCxnSpPr>
          <p:cNvPr id="626" name="Shape 626"/>
          <p:cNvCxnSpPr/>
          <p:nvPr/>
        </p:nvCxnSpPr>
        <p:spPr>
          <a:xfrm flipH="1">
            <a:off x="5388793" y="3732075"/>
            <a:ext cx="509700" cy="139500"/>
          </a:xfrm>
          <a:prstGeom prst="straightConnector1">
            <a:avLst/>
          </a:prstGeom>
          <a:noFill/>
          <a:ln cap="flat" cmpd="sng" w="9525">
            <a:solidFill>
              <a:schemeClr val="dk1"/>
            </a:solidFill>
            <a:prstDash val="solid"/>
            <a:miter lim="800000"/>
            <a:headEnd len="med" w="med" type="none"/>
            <a:tailEnd len="med" w="med" type="none"/>
          </a:ln>
        </p:spPr>
      </p:cxnSp>
      <p:cxnSp>
        <p:nvCxnSpPr>
          <p:cNvPr id="627" name="Shape 627"/>
          <p:cNvCxnSpPr/>
          <p:nvPr/>
        </p:nvCxnSpPr>
        <p:spPr>
          <a:xfrm flipH="1">
            <a:off x="5829751" y="4309018"/>
            <a:ext cx="101400" cy="286500"/>
          </a:xfrm>
          <a:prstGeom prst="straightConnector1">
            <a:avLst/>
          </a:prstGeom>
          <a:noFill/>
          <a:ln cap="flat" cmpd="sng" w="9525">
            <a:solidFill>
              <a:schemeClr val="dk1"/>
            </a:solidFill>
            <a:prstDash val="solid"/>
            <a:miter lim="800000"/>
            <a:headEnd len="med" w="med" type="none"/>
            <a:tailEnd len="med" w="med" type="none"/>
          </a:ln>
        </p:spPr>
      </p:cxnSp>
      <p:cxnSp>
        <p:nvCxnSpPr>
          <p:cNvPr id="628" name="Shape 628"/>
          <p:cNvCxnSpPr/>
          <p:nvPr/>
        </p:nvCxnSpPr>
        <p:spPr>
          <a:xfrm>
            <a:off x="6031218" y="4309018"/>
            <a:ext cx="150300" cy="302700"/>
          </a:xfrm>
          <a:prstGeom prst="straightConnector1">
            <a:avLst/>
          </a:prstGeom>
          <a:noFill/>
          <a:ln cap="flat" cmpd="sng" w="9525">
            <a:solidFill>
              <a:schemeClr val="dk1"/>
            </a:solidFill>
            <a:prstDash val="solid"/>
            <a:miter lim="800000"/>
            <a:headEnd len="med" w="med" type="none"/>
            <a:tailEnd len="med" w="med" type="none"/>
          </a:ln>
        </p:spPr>
      </p:cxnSp>
      <p:cxnSp>
        <p:nvCxnSpPr>
          <p:cNvPr id="629" name="Shape 629"/>
          <p:cNvCxnSpPr/>
          <p:nvPr/>
        </p:nvCxnSpPr>
        <p:spPr>
          <a:xfrm flipH="1" rot="10800000">
            <a:off x="6836759" y="2866580"/>
            <a:ext cx="188400" cy="253800"/>
          </a:xfrm>
          <a:prstGeom prst="straightConnector1">
            <a:avLst/>
          </a:prstGeom>
          <a:noFill/>
          <a:ln cap="flat" cmpd="sng" w="9525">
            <a:solidFill>
              <a:schemeClr val="dk1"/>
            </a:solidFill>
            <a:prstDash val="solid"/>
            <a:miter lim="800000"/>
            <a:headEnd len="med" w="med" type="none"/>
            <a:tailEnd len="med" w="med" type="none"/>
          </a:ln>
        </p:spPr>
      </p:cxnSp>
      <p:cxnSp>
        <p:nvCxnSpPr>
          <p:cNvPr id="630" name="Shape 630"/>
          <p:cNvCxnSpPr/>
          <p:nvPr/>
        </p:nvCxnSpPr>
        <p:spPr>
          <a:xfrm>
            <a:off x="6857483" y="3170413"/>
            <a:ext cx="506400" cy="5400"/>
          </a:xfrm>
          <a:prstGeom prst="straightConnector1">
            <a:avLst/>
          </a:prstGeom>
          <a:noFill/>
          <a:ln cap="flat" cmpd="sng" w="9525">
            <a:solidFill>
              <a:schemeClr val="dk1"/>
            </a:solidFill>
            <a:prstDash val="solid"/>
            <a:miter lim="800000"/>
            <a:headEnd len="med" w="med" type="none"/>
            <a:tailEnd len="med" w="med" type="none"/>
          </a:ln>
        </p:spPr>
      </p:cxnSp>
      <p:cxnSp>
        <p:nvCxnSpPr>
          <p:cNvPr id="631" name="Shape 631"/>
          <p:cNvCxnSpPr/>
          <p:nvPr/>
        </p:nvCxnSpPr>
        <p:spPr>
          <a:xfrm>
            <a:off x="6786725" y="3241170"/>
            <a:ext cx="205800" cy="254699"/>
          </a:xfrm>
          <a:prstGeom prst="straightConnector1">
            <a:avLst/>
          </a:prstGeom>
          <a:noFill/>
          <a:ln cap="flat" cmpd="sng" w="9525">
            <a:solidFill>
              <a:schemeClr val="dk1"/>
            </a:solidFill>
            <a:prstDash val="solid"/>
            <a:miter lim="800000"/>
            <a:headEnd len="med" w="med" type="none"/>
            <a:tailEnd len="med" w="med" type="none"/>
          </a:ln>
        </p:spPr>
      </p:cxnSp>
      <p:cxnSp>
        <p:nvCxnSpPr>
          <p:cNvPr id="632" name="Shape 632"/>
          <p:cNvCxnSpPr/>
          <p:nvPr/>
        </p:nvCxnSpPr>
        <p:spPr>
          <a:xfrm>
            <a:off x="6836759" y="3220446"/>
            <a:ext cx="455100" cy="259199"/>
          </a:xfrm>
          <a:prstGeom prst="straightConnector1">
            <a:avLst/>
          </a:prstGeom>
          <a:noFill/>
          <a:ln cap="flat" cmpd="sng" w="9525">
            <a:solidFill>
              <a:schemeClr val="dk1"/>
            </a:solidFill>
            <a:prstDash val="solid"/>
            <a:miter lim="800000"/>
            <a:headEnd len="med" w="med" type="none"/>
            <a:tailEnd len="med" w="med" type="none"/>
          </a:ln>
        </p:spPr>
      </p:cxnSp>
      <p:cxnSp>
        <p:nvCxnSpPr>
          <p:cNvPr id="633" name="Shape 633"/>
          <p:cNvCxnSpPr/>
          <p:nvPr/>
        </p:nvCxnSpPr>
        <p:spPr>
          <a:xfrm flipH="1" rot="10800000">
            <a:off x="8294397" y="2512899"/>
            <a:ext cx="107700" cy="287400"/>
          </a:xfrm>
          <a:prstGeom prst="straightConnector1">
            <a:avLst/>
          </a:prstGeom>
          <a:noFill/>
          <a:ln cap="flat" cmpd="sng" w="9525">
            <a:solidFill>
              <a:schemeClr val="dk1"/>
            </a:solidFill>
            <a:prstDash val="solid"/>
            <a:miter lim="800000"/>
            <a:headEnd len="med" w="med" type="none"/>
            <a:tailEnd len="med" w="med" type="none"/>
          </a:ln>
        </p:spPr>
      </p:cxnSp>
      <p:cxnSp>
        <p:nvCxnSpPr>
          <p:cNvPr id="634" name="Shape 634"/>
          <p:cNvCxnSpPr/>
          <p:nvPr/>
        </p:nvCxnSpPr>
        <p:spPr>
          <a:xfrm flipH="1" rot="10800000">
            <a:off x="8502273" y="2159009"/>
            <a:ext cx="231900" cy="253800"/>
          </a:xfrm>
          <a:prstGeom prst="straightConnector1">
            <a:avLst/>
          </a:prstGeom>
          <a:noFill/>
          <a:ln cap="flat" cmpd="sng" w="9525">
            <a:solidFill>
              <a:schemeClr val="dk1"/>
            </a:solidFill>
            <a:prstDash val="solid"/>
            <a:miter lim="800000"/>
            <a:headEnd len="med" w="med" type="none"/>
            <a:tailEnd len="med" w="med" type="none"/>
          </a:ln>
        </p:spPr>
      </p:cxnSp>
      <p:cxnSp>
        <p:nvCxnSpPr>
          <p:cNvPr id="635" name="Shape 635"/>
          <p:cNvCxnSpPr/>
          <p:nvPr/>
        </p:nvCxnSpPr>
        <p:spPr>
          <a:xfrm>
            <a:off x="8502273" y="2512875"/>
            <a:ext cx="254700" cy="325500"/>
          </a:xfrm>
          <a:prstGeom prst="straightConnector1">
            <a:avLst/>
          </a:prstGeom>
          <a:noFill/>
          <a:ln cap="flat" cmpd="sng" w="9525">
            <a:solidFill>
              <a:schemeClr val="dk1"/>
            </a:solidFill>
            <a:prstDash val="solid"/>
            <a:miter lim="800000"/>
            <a:headEnd len="med" w="med" type="none"/>
            <a:tailEnd len="med" w="med" type="none"/>
          </a:ln>
        </p:spPr>
      </p:cxnSp>
      <p:cxnSp>
        <p:nvCxnSpPr>
          <p:cNvPr id="636" name="Shape 636"/>
          <p:cNvCxnSpPr/>
          <p:nvPr/>
        </p:nvCxnSpPr>
        <p:spPr>
          <a:xfrm>
            <a:off x="8365154" y="2871057"/>
            <a:ext cx="321000" cy="38100"/>
          </a:xfrm>
          <a:prstGeom prst="straightConnector1">
            <a:avLst/>
          </a:prstGeom>
          <a:noFill/>
          <a:ln cap="flat" cmpd="sng" w="9525">
            <a:solidFill>
              <a:schemeClr val="accent1"/>
            </a:solidFill>
            <a:prstDash val="solid"/>
            <a:miter lim="800000"/>
            <a:headEnd len="med" w="med" type="none"/>
            <a:tailEnd len="med" w="med" type="none"/>
          </a:ln>
        </p:spPr>
      </p:cxnSp>
      <p:cxnSp>
        <p:nvCxnSpPr>
          <p:cNvPr id="637" name="Shape 637"/>
          <p:cNvCxnSpPr/>
          <p:nvPr/>
        </p:nvCxnSpPr>
        <p:spPr>
          <a:xfrm>
            <a:off x="8294397" y="2941814"/>
            <a:ext cx="385500" cy="336300"/>
          </a:xfrm>
          <a:prstGeom prst="straightConnector1">
            <a:avLst/>
          </a:prstGeom>
          <a:noFill/>
          <a:ln cap="flat" cmpd="sng" w="9525">
            <a:solidFill>
              <a:schemeClr val="dk1"/>
            </a:solidFill>
            <a:prstDash val="solid"/>
            <a:miter lim="800000"/>
            <a:headEnd len="med" w="med" type="none"/>
            <a:tailEnd len="med" w="med" type="none"/>
          </a:ln>
        </p:spPr>
      </p:cxnSp>
      <p:cxnSp>
        <p:nvCxnSpPr>
          <p:cNvPr id="638" name="Shape 638"/>
          <p:cNvCxnSpPr/>
          <p:nvPr/>
        </p:nvCxnSpPr>
        <p:spPr>
          <a:xfrm flipH="1">
            <a:off x="8729740" y="2979913"/>
            <a:ext cx="27300" cy="277500"/>
          </a:xfrm>
          <a:prstGeom prst="straightConnector1">
            <a:avLst/>
          </a:prstGeom>
          <a:noFill/>
          <a:ln cap="flat" cmpd="sng" w="9525">
            <a:solidFill>
              <a:schemeClr val="dk1"/>
            </a:solidFill>
            <a:prstDash val="solid"/>
            <a:miter lim="800000"/>
            <a:headEnd len="med" w="med" type="none"/>
            <a:tailEnd len="med" w="med" type="none"/>
          </a:ln>
        </p:spPr>
      </p:cxnSp>
      <p:cxnSp>
        <p:nvCxnSpPr>
          <p:cNvPr id="639" name="Shape 639"/>
          <p:cNvCxnSpPr/>
          <p:nvPr/>
        </p:nvCxnSpPr>
        <p:spPr>
          <a:xfrm flipH="1">
            <a:off x="8756954" y="2179814"/>
            <a:ext cx="27300" cy="658500"/>
          </a:xfrm>
          <a:prstGeom prst="straightConnector1">
            <a:avLst/>
          </a:prstGeom>
          <a:noFill/>
          <a:ln cap="flat" cmpd="sng" w="9525">
            <a:solidFill>
              <a:schemeClr val="dk1"/>
            </a:solidFill>
            <a:prstDash val="solid"/>
            <a:miter lim="800000"/>
            <a:headEnd len="med" w="med" type="none"/>
            <a:tailEnd len="med" w="med" type="none"/>
          </a:ln>
        </p:spPr>
      </p:cxnSp>
      <p:cxnSp>
        <p:nvCxnSpPr>
          <p:cNvPr id="640" name="Shape 640"/>
          <p:cNvCxnSpPr/>
          <p:nvPr/>
        </p:nvCxnSpPr>
        <p:spPr>
          <a:xfrm flipH="1">
            <a:off x="4528686" y="1397479"/>
            <a:ext cx="39000" cy="3390000"/>
          </a:xfrm>
          <a:prstGeom prst="straightConnector1">
            <a:avLst/>
          </a:prstGeom>
          <a:noFill/>
          <a:ln cap="flat" cmpd="sng" w="44450">
            <a:solidFill>
              <a:schemeClr val="accent1"/>
            </a:solidFill>
            <a:prstDash val="dash"/>
            <a:miter lim="800000"/>
            <a:headEnd len="med" w="med" type="none"/>
            <a:tailEnd len="med" w="med" type="none"/>
          </a:ln>
        </p:spPr>
      </p:cxnSp>
      <p:sp>
        <p:nvSpPr>
          <p:cNvPr id="641" name="Shape 641"/>
          <p:cNvSpPr/>
          <p:nvPr/>
        </p:nvSpPr>
        <p:spPr>
          <a:xfrm>
            <a:off x="1773429" y="1740512"/>
            <a:ext cx="141600" cy="141600"/>
          </a:xfrm>
          <a:prstGeom prst="ellipse">
            <a:avLst/>
          </a:prstGeom>
          <a:solidFill>
            <a:srgbClr val="FF0000"/>
          </a:solidFill>
          <a:ln cap="flat" cmpd="sng" w="12700">
            <a:solidFill>
              <a:srgbClr val="FF000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42" name="Shape 642"/>
          <p:cNvSpPr txBox="1"/>
          <p:nvPr/>
        </p:nvSpPr>
        <p:spPr>
          <a:xfrm>
            <a:off x="1889467" y="1675681"/>
            <a:ext cx="2355000" cy="276900"/>
          </a:xfrm>
          <a:prstGeom prst="rect">
            <a:avLst/>
          </a:prstGeom>
          <a:noFill/>
          <a:ln>
            <a:noFill/>
          </a:ln>
        </p:spPr>
        <p:txBody>
          <a:bodyPr anchorCtr="0" anchor="t" bIns="34275" lIns="68575" rIns="68575" wrap="square" tIns="34275">
            <a:noAutofit/>
          </a:bodyPr>
          <a:lstStyle/>
          <a:p>
            <a:pPr indent="0" lvl="0" marL="0" marR="0" rtl="0" algn="l">
              <a:spcBef>
                <a:spcPts val="0"/>
              </a:spcBef>
              <a:buSzPct val="25000"/>
              <a:buNone/>
            </a:pPr>
            <a:r>
              <a:rPr lang="es-419" sz="1400">
                <a:solidFill>
                  <a:schemeClr val="dk1"/>
                </a:solidFill>
                <a:latin typeface="Calibri"/>
                <a:ea typeface="Calibri"/>
                <a:cs typeface="Calibri"/>
                <a:sym typeface="Calibri"/>
              </a:rPr>
              <a:t>Alto collective Influence</a:t>
            </a:r>
          </a:p>
        </p:txBody>
      </p:sp>
      <p:sp>
        <p:nvSpPr>
          <p:cNvPr id="643" name="Shape 643"/>
          <p:cNvSpPr txBox="1"/>
          <p:nvPr/>
        </p:nvSpPr>
        <p:spPr>
          <a:xfrm>
            <a:off x="6342011" y="1628987"/>
            <a:ext cx="3144300" cy="276899"/>
          </a:xfrm>
          <a:prstGeom prst="rect">
            <a:avLst/>
          </a:prstGeom>
          <a:noFill/>
          <a:ln>
            <a:noFill/>
          </a:ln>
        </p:spPr>
        <p:txBody>
          <a:bodyPr anchorCtr="0" anchor="t" bIns="34275" lIns="68575" rIns="68575" wrap="square" tIns="34275">
            <a:noAutofit/>
          </a:bodyPr>
          <a:lstStyle/>
          <a:p>
            <a:pPr indent="0" lvl="0" marL="0" marR="0" rtl="0" algn="l">
              <a:spcBef>
                <a:spcPts val="0"/>
              </a:spcBef>
              <a:buSzPct val="25000"/>
              <a:buNone/>
            </a:pPr>
            <a:r>
              <a:rPr lang="es-419" sz="1400">
                <a:solidFill>
                  <a:schemeClr val="dk1"/>
                </a:solidFill>
                <a:latin typeface="Calibri"/>
                <a:ea typeface="Calibri"/>
                <a:cs typeface="Calibri"/>
                <a:sym typeface="Calibri"/>
              </a:rPr>
              <a:t>Red cambia mucho al sacarlos</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7" name="Shape 647"/>
        <p:cNvGrpSpPr/>
        <p:nvPr/>
      </p:nvGrpSpPr>
      <p:grpSpPr>
        <a:xfrm>
          <a:off x="0" y="0"/>
          <a:ext cx="0" cy="0"/>
          <a:chOff x="0" y="0"/>
          <a:chExt cx="0" cy="0"/>
        </a:xfrm>
      </p:grpSpPr>
      <p:sp>
        <p:nvSpPr>
          <p:cNvPr id="648" name="Shape 648"/>
          <p:cNvSpPr txBox="1"/>
          <p:nvPr>
            <p:ph type="ctrTitle"/>
          </p:nvPr>
        </p:nvSpPr>
        <p:spPr>
          <a:xfrm>
            <a:off x="685800" y="1788552"/>
            <a:ext cx="7772400" cy="1521300"/>
          </a:xfrm>
          <a:prstGeom prst="rect">
            <a:avLst/>
          </a:prstGeom>
        </p:spPr>
        <p:txBody>
          <a:bodyPr anchorCtr="0" anchor="ctr" bIns="91425" lIns="91425" rIns="91425" wrap="square" tIns="91425">
            <a:noAutofit/>
          </a:bodyPr>
          <a:lstStyle/>
          <a:p>
            <a:pPr lvl="0" rtl="0">
              <a:spcBef>
                <a:spcPts val="0"/>
              </a:spcBef>
              <a:buNone/>
            </a:pPr>
            <a:r>
              <a:rPr lang="es-419"/>
              <a:t>Práctica 3: </a:t>
            </a:r>
            <a:r>
              <a:rPr lang="es-419">
                <a:solidFill>
                  <a:srgbClr val="333333"/>
                </a:solidFill>
                <a:latin typeface="Arial"/>
                <a:ea typeface="Arial"/>
                <a:cs typeface="Arial"/>
                <a:sym typeface="Arial"/>
              </a:rPr>
              <a:t>Collective influence</a:t>
            </a:r>
          </a:p>
          <a:p>
            <a:pPr lvl="0" rtl="0">
              <a:spcBef>
                <a:spcPts val="0"/>
              </a:spcBef>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3" name="Shape 653"/>
        <p:cNvGrpSpPr/>
        <p:nvPr/>
      </p:nvGrpSpPr>
      <p:grpSpPr>
        <a:xfrm>
          <a:off x="0" y="0"/>
          <a:ext cx="0" cy="0"/>
          <a:chOff x="0" y="0"/>
          <a:chExt cx="0" cy="0"/>
        </a:xfrm>
      </p:grpSpPr>
      <p:sp>
        <p:nvSpPr>
          <p:cNvPr id="654" name="Shape 654"/>
          <p:cNvSpPr txBox="1"/>
          <p:nvPr/>
        </p:nvSpPr>
        <p:spPr>
          <a:xfrm>
            <a:off x="0" y="4839890"/>
            <a:ext cx="9144000" cy="303600"/>
          </a:xfrm>
          <a:prstGeom prst="rect">
            <a:avLst/>
          </a:prstGeom>
          <a:solidFill>
            <a:srgbClr val="7F7F7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655" name="Shape 655"/>
          <p:cNvSpPr txBox="1"/>
          <p:nvPr/>
        </p:nvSpPr>
        <p:spPr>
          <a:xfrm>
            <a:off x="6983411" y="4825602"/>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es-419" sz="1200" u="none">
                <a:solidFill>
                  <a:schemeClr val="dk1"/>
                </a:solidFill>
                <a:latin typeface="Calibri"/>
                <a:ea typeface="Calibri"/>
                <a:cs typeface="Calibri"/>
                <a:sym typeface="Calibri"/>
              </a:rPr>
              <a:t>‹#›</a:t>
            </a:fld>
          </a:p>
        </p:txBody>
      </p:sp>
      <p:sp>
        <p:nvSpPr>
          <p:cNvPr id="656" name="Shape 656"/>
          <p:cNvSpPr txBox="1"/>
          <p:nvPr/>
        </p:nvSpPr>
        <p:spPr>
          <a:xfrm>
            <a:off x="33337" y="195262"/>
            <a:ext cx="7320000" cy="3714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lang="es-419" sz="2400">
                <a:solidFill>
                  <a:schemeClr val="dk1"/>
                </a:solidFill>
              </a:rPr>
              <a:t>Collective Influence - Ego network nodo: 2300</a:t>
            </a:r>
          </a:p>
        </p:txBody>
      </p:sp>
      <p:pic>
        <p:nvPicPr>
          <p:cNvPr descr="Screen Shot 2017-09-05 at 11.53.29 AM.png" id="657" name="Shape 657"/>
          <p:cNvPicPr preferRelativeResize="0"/>
          <p:nvPr/>
        </p:nvPicPr>
        <p:blipFill>
          <a:blip r:embed="rId3">
            <a:alphaModFix/>
          </a:blip>
          <a:stretch>
            <a:fillRect/>
          </a:stretch>
        </p:blipFill>
        <p:spPr>
          <a:xfrm>
            <a:off x="1692599" y="719075"/>
            <a:ext cx="4404000" cy="396842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2" name="Shape 662"/>
        <p:cNvGrpSpPr/>
        <p:nvPr/>
      </p:nvGrpSpPr>
      <p:grpSpPr>
        <a:xfrm>
          <a:off x="0" y="0"/>
          <a:ext cx="0" cy="0"/>
          <a:chOff x="0" y="0"/>
          <a:chExt cx="0" cy="0"/>
        </a:xfrm>
      </p:grpSpPr>
      <p:sp>
        <p:nvSpPr>
          <p:cNvPr id="663" name="Shape 663"/>
          <p:cNvSpPr txBox="1"/>
          <p:nvPr/>
        </p:nvSpPr>
        <p:spPr>
          <a:xfrm>
            <a:off x="0" y="4839890"/>
            <a:ext cx="9144000" cy="303600"/>
          </a:xfrm>
          <a:prstGeom prst="rect">
            <a:avLst/>
          </a:prstGeom>
          <a:solidFill>
            <a:srgbClr val="7F7F7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664" name="Shape 664"/>
          <p:cNvSpPr txBox="1"/>
          <p:nvPr/>
        </p:nvSpPr>
        <p:spPr>
          <a:xfrm>
            <a:off x="6983411" y="4825602"/>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es-419" sz="1200" u="none">
                <a:solidFill>
                  <a:schemeClr val="dk1"/>
                </a:solidFill>
                <a:latin typeface="Calibri"/>
                <a:ea typeface="Calibri"/>
                <a:cs typeface="Calibri"/>
                <a:sym typeface="Calibri"/>
              </a:rPr>
              <a:t>‹#›</a:t>
            </a:fld>
          </a:p>
        </p:txBody>
      </p:sp>
      <p:sp>
        <p:nvSpPr>
          <p:cNvPr id="665" name="Shape 665"/>
          <p:cNvSpPr txBox="1"/>
          <p:nvPr/>
        </p:nvSpPr>
        <p:spPr>
          <a:xfrm>
            <a:off x="33337" y="195262"/>
            <a:ext cx="7320000" cy="3714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lang="es-419" sz="2400">
                <a:solidFill>
                  <a:schemeClr val="dk1"/>
                </a:solidFill>
              </a:rPr>
              <a:t>Collective Influence - Ego network nodo: 2622</a:t>
            </a:r>
          </a:p>
        </p:txBody>
      </p:sp>
      <p:pic>
        <p:nvPicPr>
          <p:cNvPr descr="Screen Shot 2017-09-05 at 11.57.22 AM.png" id="666" name="Shape 666"/>
          <p:cNvPicPr preferRelativeResize="0"/>
          <p:nvPr/>
        </p:nvPicPr>
        <p:blipFill>
          <a:blip r:embed="rId3">
            <a:alphaModFix/>
          </a:blip>
          <a:stretch>
            <a:fillRect/>
          </a:stretch>
        </p:blipFill>
        <p:spPr>
          <a:xfrm>
            <a:off x="1856924" y="719075"/>
            <a:ext cx="4305424" cy="39684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1" name="Shape 671"/>
        <p:cNvGrpSpPr/>
        <p:nvPr/>
      </p:nvGrpSpPr>
      <p:grpSpPr>
        <a:xfrm>
          <a:off x="0" y="0"/>
          <a:ext cx="0" cy="0"/>
          <a:chOff x="0" y="0"/>
          <a:chExt cx="0" cy="0"/>
        </a:xfrm>
      </p:grpSpPr>
      <p:sp>
        <p:nvSpPr>
          <p:cNvPr id="672" name="Shape 672"/>
          <p:cNvSpPr txBox="1"/>
          <p:nvPr/>
        </p:nvSpPr>
        <p:spPr>
          <a:xfrm>
            <a:off x="0" y="4839890"/>
            <a:ext cx="9144000" cy="303600"/>
          </a:xfrm>
          <a:prstGeom prst="rect">
            <a:avLst/>
          </a:prstGeom>
          <a:solidFill>
            <a:srgbClr val="7F7F7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673" name="Shape 673"/>
          <p:cNvSpPr txBox="1"/>
          <p:nvPr/>
        </p:nvSpPr>
        <p:spPr>
          <a:xfrm>
            <a:off x="6983411" y="4825602"/>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es-419" sz="1200" u="none">
                <a:solidFill>
                  <a:schemeClr val="dk1"/>
                </a:solidFill>
                <a:latin typeface="Calibri"/>
                <a:ea typeface="Calibri"/>
                <a:cs typeface="Calibri"/>
                <a:sym typeface="Calibri"/>
              </a:rPr>
              <a:t>‹#›</a:t>
            </a:fld>
          </a:p>
        </p:txBody>
      </p:sp>
      <p:sp>
        <p:nvSpPr>
          <p:cNvPr id="674" name="Shape 674"/>
          <p:cNvSpPr txBox="1"/>
          <p:nvPr/>
        </p:nvSpPr>
        <p:spPr>
          <a:xfrm>
            <a:off x="33337" y="195262"/>
            <a:ext cx="7320000" cy="3714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lang="es-419" sz="2400">
                <a:solidFill>
                  <a:schemeClr val="dk1"/>
                </a:solidFill>
              </a:rPr>
              <a:t>Collective Influence - Ego network nodo</a:t>
            </a:r>
            <a:r>
              <a:rPr b="1" lang="es-419" sz="2400">
                <a:solidFill>
                  <a:schemeClr val="dk1"/>
                </a:solidFill>
              </a:rPr>
              <a:t>: 1876</a:t>
            </a:r>
          </a:p>
        </p:txBody>
      </p:sp>
      <p:pic>
        <p:nvPicPr>
          <p:cNvPr descr="Screen Shot 2017-09-05 at 11.36.42 AM.png" id="675" name="Shape 675"/>
          <p:cNvPicPr preferRelativeResize="0"/>
          <p:nvPr/>
        </p:nvPicPr>
        <p:blipFill>
          <a:blip r:embed="rId3">
            <a:alphaModFix/>
          </a:blip>
          <a:stretch>
            <a:fillRect/>
          </a:stretch>
        </p:blipFill>
        <p:spPr>
          <a:xfrm>
            <a:off x="1676400" y="719075"/>
            <a:ext cx="4831025" cy="400417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0" name="Shape 680"/>
        <p:cNvGrpSpPr/>
        <p:nvPr/>
      </p:nvGrpSpPr>
      <p:grpSpPr>
        <a:xfrm>
          <a:off x="0" y="0"/>
          <a:ext cx="0" cy="0"/>
          <a:chOff x="0" y="0"/>
          <a:chExt cx="0" cy="0"/>
        </a:xfrm>
      </p:grpSpPr>
      <p:sp>
        <p:nvSpPr>
          <p:cNvPr id="681" name="Shape 681"/>
          <p:cNvSpPr txBox="1"/>
          <p:nvPr/>
        </p:nvSpPr>
        <p:spPr>
          <a:xfrm>
            <a:off x="0" y="4839890"/>
            <a:ext cx="9144000" cy="303600"/>
          </a:xfrm>
          <a:prstGeom prst="rect">
            <a:avLst/>
          </a:prstGeom>
          <a:solidFill>
            <a:srgbClr val="7F7F7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682" name="Shape 682"/>
          <p:cNvSpPr txBox="1"/>
          <p:nvPr/>
        </p:nvSpPr>
        <p:spPr>
          <a:xfrm>
            <a:off x="6983411" y="4825602"/>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es-419" sz="1200" u="none">
                <a:solidFill>
                  <a:schemeClr val="dk1"/>
                </a:solidFill>
                <a:latin typeface="Calibri"/>
                <a:ea typeface="Calibri"/>
                <a:cs typeface="Calibri"/>
                <a:sym typeface="Calibri"/>
              </a:rPr>
              <a:t>‹#›</a:t>
            </a:fld>
          </a:p>
        </p:txBody>
      </p:sp>
      <p:sp>
        <p:nvSpPr>
          <p:cNvPr id="683" name="Shape 683"/>
          <p:cNvSpPr txBox="1"/>
          <p:nvPr/>
        </p:nvSpPr>
        <p:spPr>
          <a:xfrm>
            <a:off x="33337" y="195262"/>
            <a:ext cx="7320000" cy="3714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lang="es-419" sz="2400">
                <a:solidFill>
                  <a:schemeClr val="dk1"/>
                </a:solidFill>
              </a:rPr>
              <a:t>Collective Influence - Ego network nodo:</a:t>
            </a:r>
            <a:r>
              <a:rPr b="1" lang="es-419" sz="2400">
                <a:solidFill>
                  <a:schemeClr val="dk1"/>
                </a:solidFill>
              </a:rPr>
              <a:t> 8306</a:t>
            </a:r>
          </a:p>
        </p:txBody>
      </p:sp>
      <p:pic>
        <p:nvPicPr>
          <p:cNvPr descr="Screen Shot 2017-09-05 at 12.03.09 PM.png" id="684" name="Shape 684"/>
          <p:cNvPicPr preferRelativeResize="0"/>
          <p:nvPr/>
        </p:nvPicPr>
        <p:blipFill>
          <a:blip r:embed="rId3">
            <a:alphaModFix/>
          </a:blip>
          <a:stretch>
            <a:fillRect/>
          </a:stretch>
        </p:blipFill>
        <p:spPr>
          <a:xfrm>
            <a:off x="1643300" y="719075"/>
            <a:ext cx="4666924" cy="39684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8" name="Shape 688"/>
        <p:cNvGrpSpPr/>
        <p:nvPr/>
      </p:nvGrpSpPr>
      <p:grpSpPr>
        <a:xfrm>
          <a:off x="0" y="0"/>
          <a:ext cx="0" cy="0"/>
          <a:chOff x="0" y="0"/>
          <a:chExt cx="0" cy="0"/>
        </a:xfrm>
      </p:grpSpPr>
      <p:sp>
        <p:nvSpPr>
          <p:cNvPr id="689" name="Shape 689"/>
          <p:cNvSpPr txBox="1"/>
          <p:nvPr/>
        </p:nvSpPr>
        <p:spPr>
          <a:xfrm>
            <a:off x="0" y="4839890"/>
            <a:ext cx="9144000" cy="303600"/>
          </a:xfrm>
          <a:prstGeom prst="rect">
            <a:avLst/>
          </a:prstGeom>
          <a:solidFill>
            <a:srgbClr val="7F7F7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690" name="Shape 690"/>
          <p:cNvSpPr txBox="1"/>
          <p:nvPr/>
        </p:nvSpPr>
        <p:spPr>
          <a:xfrm>
            <a:off x="7010400" y="4869656"/>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002060"/>
              </a:buClr>
              <a:buSzPct val="25000"/>
              <a:buFont typeface="Calibri"/>
              <a:buNone/>
            </a:pPr>
            <a:fld id="{00000000-1234-1234-1234-123412341234}" type="slidenum">
              <a:rPr b="0" i="0" lang="es-419" sz="1200" u="none">
                <a:solidFill>
                  <a:srgbClr val="002060"/>
                </a:solidFill>
                <a:latin typeface="Calibri"/>
                <a:ea typeface="Calibri"/>
                <a:cs typeface="Calibri"/>
                <a:sym typeface="Calibri"/>
              </a:rPr>
              <a:t>‹#›</a:t>
            </a:fld>
          </a:p>
        </p:txBody>
      </p:sp>
      <p:sp>
        <p:nvSpPr>
          <p:cNvPr id="691" name="Shape 691"/>
          <p:cNvSpPr txBox="1"/>
          <p:nvPr/>
        </p:nvSpPr>
        <p:spPr>
          <a:xfrm>
            <a:off x="684212" y="1329927"/>
            <a:ext cx="7320000" cy="371400"/>
          </a:xfrm>
          <a:prstGeom prst="rect">
            <a:avLst/>
          </a:prstGeom>
          <a:noFill/>
          <a:ln>
            <a:noFill/>
          </a:ln>
        </p:spPr>
        <p:txBody>
          <a:bodyPr anchorCtr="0" anchor="t" bIns="45700" lIns="91425" rIns="91425" wrap="square" tIns="45700">
            <a:noAutofit/>
          </a:bodyPr>
          <a:lstStyle/>
          <a:p>
            <a:pPr indent="0" lvl="0" marL="0" marR="0" rtl="0" algn="ctr">
              <a:lnSpc>
                <a:spcPct val="100000"/>
              </a:lnSpc>
              <a:spcBef>
                <a:spcPts val="0"/>
              </a:spcBef>
              <a:spcAft>
                <a:spcPts val="0"/>
              </a:spcAft>
              <a:buClr>
                <a:schemeClr val="dk1"/>
              </a:buClr>
              <a:buSzPct val="25000"/>
              <a:buFont typeface="Arial"/>
              <a:buNone/>
            </a:pPr>
            <a:r>
              <a:rPr b="1" i="1" lang="es-419" sz="5400" u="none">
                <a:solidFill>
                  <a:schemeClr val="dk1"/>
                </a:solidFill>
                <a:latin typeface="Arial"/>
                <a:ea typeface="Arial"/>
                <a:cs typeface="Arial"/>
                <a:sym typeface="Arial"/>
              </a:rPr>
              <a:t>Q&amp;A</a:t>
            </a:r>
          </a:p>
        </p:txBody>
      </p:sp>
      <p:pic>
        <p:nvPicPr>
          <p:cNvPr id="692" name="Shape 692"/>
          <p:cNvPicPr preferRelativeResize="0"/>
          <p:nvPr/>
        </p:nvPicPr>
        <p:blipFill rotWithShape="1">
          <a:blip r:embed="rId3">
            <a:alphaModFix/>
          </a:blip>
          <a:srcRect b="0" l="0" r="0" t="0"/>
          <a:stretch/>
        </p:blipFill>
        <p:spPr>
          <a:xfrm>
            <a:off x="2627311" y="3003946"/>
            <a:ext cx="3744900" cy="1497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pic>
        <p:nvPicPr>
          <p:cNvPr id="226" name="Shape 226"/>
          <p:cNvPicPr preferRelativeResize="0"/>
          <p:nvPr/>
        </p:nvPicPr>
        <p:blipFill>
          <a:blip r:embed="rId3">
            <a:alphaModFix/>
          </a:blip>
          <a:stretch>
            <a:fillRect/>
          </a:stretch>
        </p:blipFill>
        <p:spPr>
          <a:xfrm>
            <a:off x="175825" y="1648250"/>
            <a:ext cx="8402374" cy="1663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p:nvPr/>
        </p:nvSpPr>
        <p:spPr>
          <a:xfrm>
            <a:off x="359175" y="3920600"/>
            <a:ext cx="8329200" cy="828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s-419"/>
              <a:t>Apache Spark</a:t>
            </a:r>
          </a:p>
        </p:txBody>
      </p:sp>
      <p:sp>
        <p:nvSpPr>
          <p:cNvPr id="232" name="Shape 232"/>
          <p:cNvSpPr/>
          <p:nvPr/>
        </p:nvSpPr>
        <p:spPr>
          <a:xfrm>
            <a:off x="359175" y="2739550"/>
            <a:ext cx="1242000" cy="974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s-419"/>
              <a:t>SQL &amp; DataFrames</a:t>
            </a:r>
          </a:p>
        </p:txBody>
      </p:sp>
      <p:sp>
        <p:nvSpPr>
          <p:cNvPr id="233" name="Shape 233"/>
          <p:cNvSpPr/>
          <p:nvPr/>
        </p:nvSpPr>
        <p:spPr>
          <a:xfrm>
            <a:off x="1783950" y="2739550"/>
            <a:ext cx="1242000" cy="974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s-419"/>
              <a:t>Streaming</a:t>
            </a:r>
          </a:p>
        </p:txBody>
      </p:sp>
      <p:sp>
        <p:nvSpPr>
          <p:cNvPr id="234" name="Shape 234"/>
          <p:cNvSpPr/>
          <p:nvPr/>
        </p:nvSpPr>
        <p:spPr>
          <a:xfrm>
            <a:off x="3208725" y="2739550"/>
            <a:ext cx="1242000" cy="974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s-419"/>
              <a:t>Language APIs</a:t>
            </a:r>
          </a:p>
        </p:txBody>
      </p:sp>
      <p:sp>
        <p:nvSpPr>
          <p:cNvPr id="235" name="Shape 235"/>
          <p:cNvSpPr/>
          <p:nvPr/>
        </p:nvSpPr>
        <p:spPr>
          <a:xfrm>
            <a:off x="4633500" y="2739550"/>
            <a:ext cx="1242000" cy="974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s-419"/>
              <a:t>Graph Tools</a:t>
            </a:r>
          </a:p>
        </p:txBody>
      </p:sp>
      <p:sp>
        <p:nvSpPr>
          <p:cNvPr id="236" name="Shape 236"/>
          <p:cNvSpPr/>
          <p:nvPr/>
        </p:nvSpPr>
        <p:spPr>
          <a:xfrm>
            <a:off x="6039975" y="2739550"/>
            <a:ext cx="1242000" cy="974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s-419"/>
              <a:t>MLLib</a:t>
            </a:r>
          </a:p>
        </p:txBody>
      </p:sp>
      <p:sp>
        <p:nvSpPr>
          <p:cNvPr id="237" name="Shape 237"/>
          <p:cNvSpPr/>
          <p:nvPr/>
        </p:nvSpPr>
        <p:spPr>
          <a:xfrm>
            <a:off x="7446450" y="2739550"/>
            <a:ext cx="1242000" cy="974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s-419"/>
              <a:t>Community Packages</a:t>
            </a:r>
          </a:p>
        </p:txBody>
      </p:sp>
      <p:sp>
        <p:nvSpPr>
          <p:cNvPr id="238" name="Shape 238"/>
          <p:cNvSpPr/>
          <p:nvPr/>
        </p:nvSpPr>
        <p:spPr>
          <a:xfrm>
            <a:off x="3208725" y="1034950"/>
            <a:ext cx="1242000" cy="1497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s-419"/>
              <a:t>Scala, Java Python, and R</a:t>
            </a:r>
          </a:p>
        </p:txBody>
      </p:sp>
      <p:sp>
        <p:nvSpPr>
          <p:cNvPr id="239" name="Shape 239"/>
          <p:cNvSpPr/>
          <p:nvPr/>
        </p:nvSpPr>
        <p:spPr>
          <a:xfrm>
            <a:off x="4594350" y="1035000"/>
            <a:ext cx="1339500" cy="1497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s-419"/>
              <a:t>Graphx and </a:t>
            </a:r>
            <a:r>
              <a:rPr b="1" lang="es-419"/>
              <a:t>GraphFrames</a:t>
            </a:r>
          </a:p>
        </p:txBody>
      </p:sp>
      <p:sp>
        <p:nvSpPr>
          <p:cNvPr id="240" name="Shape 240"/>
          <p:cNvSpPr txBox="1"/>
          <p:nvPr/>
        </p:nvSpPr>
        <p:spPr>
          <a:xfrm>
            <a:off x="1576875" y="206200"/>
            <a:ext cx="5647500" cy="458100"/>
          </a:xfrm>
          <a:prstGeom prst="rect">
            <a:avLst/>
          </a:prstGeom>
          <a:noFill/>
          <a:ln>
            <a:noFill/>
          </a:ln>
        </p:spPr>
        <p:txBody>
          <a:bodyPr anchorCtr="0" anchor="t" bIns="91425" lIns="91425" rIns="91425" wrap="square" tIns="91425">
            <a:noAutofit/>
          </a:bodyPr>
          <a:lstStyle/>
          <a:p>
            <a:pPr lvl="0" algn="ctr">
              <a:spcBef>
                <a:spcPts val="0"/>
              </a:spcBef>
              <a:buNone/>
            </a:pPr>
            <a:r>
              <a:rPr lang="es-419"/>
              <a:t>Spark: Ecosistema de propósito general</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s-419"/>
              <a:t>¿Cómo funciona Spark?</a:t>
            </a:r>
          </a:p>
        </p:txBody>
      </p:sp>
      <p:sp>
        <p:nvSpPr>
          <p:cNvPr id="246" name="Shape 246"/>
          <p:cNvSpPr txBox="1"/>
          <p:nvPr>
            <p:ph idx="1" type="body"/>
          </p:nvPr>
        </p:nvSpPr>
        <p:spPr>
          <a:xfrm>
            <a:off x="311700" y="1152475"/>
            <a:ext cx="8520600" cy="3775200"/>
          </a:xfrm>
          <a:prstGeom prst="rect">
            <a:avLst/>
          </a:prstGeom>
        </p:spPr>
        <p:txBody>
          <a:bodyPr anchorCtr="0" anchor="t" bIns="91425" lIns="91425" rIns="91425" wrap="square" tIns="91425">
            <a:noAutofit/>
          </a:bodyPr>
          <a:lstStyle/>
          <a:p>
            <a:pPr indent="-228600" lvl="0" marL="457200" rtl="0">
              <a:spcBef>
                <a:spcPts val="0"/>
              </a:spcBef>
              <a:buChar char="●"/>
            </a:pPr>
            <a:r>
              <a:rPr lang="es-419"/>
              <a:t>Las aplicaciones de Spark se ejecutan como un conjunto independiente de procesos en el cluster, coordinados por un objeto que se llama </a:t>
            </a:r>
            <a:r>
              <a:rPr i="1" lang="es-419"/>
              <a:t>SparkContext</a:t>
            </a:r>
            <a:r>
              <a:rPr lang="es-419"/>
              <a:t> y se encuentra en el programa principal, que es nuestro programa. </a:t>
            </a:r>
          </a:p>
          <a:p>
            <a:pPr indent="-228600" lvl="0" marL="457200" rtl="0">
              <a:spcBef>
                <a:spcPts val="0"/>
              </a:spcBef>
              <a:buChar char="●"/>
            </a:pPr>
            <a:r>
              <a:rPr lang="es-419"/>
              <a:t>El programa principal se llama </a:t>
            </a:r>
            <a:r>
              <a:rPr i="1" lang="es-419"/>
              <a:t>Driver Program</a:t>
            </a:r>
            <a:r>
              <a:rPr lang="es-419"/>
              <a:t>.</a:t>
            </a:r>
          </a:p>
          <a:p>
            <a:pPr indent="-228600" lvl="0" marL="457200" rtl="0">
              <a:spcBef>
                <a:spcPts val="0"/>
              </a:spcBef>
              <a:buChar char="●"/>
            </a:pPr>
            <a:r>
              <a:rPr lang="es-419"/>
              <a:t>Spark se conecta a un </a:t>
            </a:r>
            <a:r>
              <a:rPr i="1" lang="es-419"/>
              <a:t>cluster manager</a:t>
            </a:r>
            <a:r>
              <a:rPr lang="es-419"/>
              <a:t> que se encarga de asignar los recursos a las aplicaciones. Spark es agnóstico del </a:t>
            </a:r>
            <a:r>
              <a:rPr i="1" lang="es-419"/>
              <a:t>cluster manager</a:t>
            </a:r>
            <a:r>
              <a:rPr lang="es-419"/>
              <a:t>.</a:t>
            </a:r>
          </a:p>
          <a:p>
            <a:pPr indent="-228600" lvl="0" marL="457200" rtl="0">
              <a:spcBef>
                <a:spcPts val="0"/>
              </a:spcBef>
              <a:buChar char="●"/>
            </a:pPr>
            <a:r>
              <a:rPr lang="es-419"/>
              <a:t>Spark obtiene </a:t>
            </a:r>
            <a:r>
              <a:rPr i="1" lang="es-419"/>
              <a:t>executors</a:t>
            </a:r>
            <a:r>
              <a:rPr lang="es-419"/>
              <a:t> (procesos encargados de hacer la computación) en los nodos del cluster y les envía el código de nuestro programa. </a:t>
            </a:r>
          </a:p>
          <a:p>
            <a:pPr indent="-228600" lvl="0" marL="457200" rtl="0">
              <a:spcBef>
                <a:spcPts val="0"/>
              </a:spcBef>
              <a:buChar char="●"/>
            </a:pPr>
            <a:r>
              <a:rPr lang="es-419"/>
              <a:t>Finalmente, el </a:t>
            </a:r>
            <a:r>
              <a:rPr i="1" lang="es-419"/>
              <a:t>SparkContext</a:t>
            </a:r>
            <a:r>
              <a:rPr lang="es-419"/>
              <a:t> envía las tareas (</a:t>
            </a:r>
            <a:r>
              <a:rPr i="1" lang="es-419"/>
              <a:t>tasks</a:t>
            </a:r>
            <a:r>
              <a:rPr lang="es-419"/>
              <a:t>) a los executors para que corran ahí.</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pic>
        <p:nvPicPr>
          <p:cNvPr id="251" name="Shape 251"/>
          <p:cNvPicPr preferRelativeResize="0"/>
          <p:nvPr/>
        </p:nvPicPr>
        <p:blipFill>
          <a:blip r:embed="rId3">
            <a:alphaModFix/>
          </a:blip>
          <a:stretch>
            <a:fillRect/>
          </a:stretch>
        </p:blipFill>
        <p:spPr>
          <a:xfrm>
            <a:off x="290075" y="515475"/>
            <a:ext cx="8259825" cy="3963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s-419"/>
              <a:t>RDD: Resilient Distributed Dataset</a:t>
            </a:r>
          </a:p>
        </p:txBody>
      </p:sp>
      <p:sp>
        <p:nvSpPr>
          <p:cNvPr id="257" name="Shape 25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buChar char="●"/>
            </a:pPr>
            <a:r>
              <a:rPr lang="es-419"/>
              <a:t>Spark gira en torno al concepto de resilient distributed dataset (RDD), que no es más que una colección de elementos que pueden ser operados en forma paralela y es tolerante a fallas.</a:t>
            </a:r>
          </a:p>
          <a:p>
            <a:pPr indent="-228600" lvl="1" marL="914400" rtl="0">
              <a:spcBef>
                <a:spcPts val="0"/>
              </a:spcBef>
              <a:buChar char="○"/>
            </a:pPr>
            <a:r>
              <a:rPr lang="es-419"/>
              <a:t>Es la estructura de datos principal de Spark</a:t>
            </a:r>
          </a:p>
          <a:p>
            <a:pPr indent="-228600" lvl="1" marL="914400" rtl="0">
              <a:spcBef>
                <a:spcPts val="0"/>
              </a:spcBef>
              <a:buChar char="○"/>
            </a:pPr>
            <a:r>
              <a:rPr lang="es-419"/>
              <a:t>Es una colección de datos. Tiene los métodos clásicos de una colección de datos.</a:t>
            </a:r>
          </a:p>
          <a:p>
            <a:pPr indent="-228600" lvl="1" marL="914400" rtl="0">
              <a:spcBef>
                <a:spcPts val="0"/>
              </a:spcBef>
              <a:buChar char="○"/>
            </a:pPr>
            <a:r>
              <a:rPr lang="es-419"/>
              <a:t>Es tolerante a fallas</a:t>
            </a:r>
          </a:p>
          <a:p>
            <a:pPr indent="-228600" lvl="1" marL="914400" rtl="0">
              <a:spcBef>
                <a:spcPts val="0"/>
              </a:spcBef>
              <a:buChar char="○"/>
            </a:pPr>
            <a:r>
              <a:rPr lang="es-419"/>
              <a:t>Es </a:t>
            </a:r>
            <a:r>
              <a:rPr lang="es-419"/>
              <a:t>inmutable.</a:t>
            </a:r>
          </a:p>
          <a:p>
            <a:pPr indent="-228600" lvl="1" marL="914400" rtl="0">
              <a:spcBef>
                <a:spcPts val="0"/>
              </a:spcBef>
              <a:buChar char="○"/>
            </a:pPr>
            <a:r>
              <a:rPr lang="es-419"/>
              <a:t>Transformaciones lazy.</a:t>
            </a:r>
          </a:p>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s-419"/>
              <a:t>Operaciones sobre RDDs</a:t>
            </a:r>
          </a:p>
        </p:txBody>
      </p:sp>
      <p:sp>
        <p:nvSpPr>
          <p:cNvPr id="263" name="Shape 26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buChar char="●"/>
            </a:pPr>
            <a:r>
              <a:rPr lang="es-419"/>
              <a:t>Existen dos tipos de operaciones sobre los RDDs</a:t>
            </a:r>
          </a:p>
          <a:p>
            <a:pPr indent="-228600" lvl="1" marL="914400" rtl="0">
              <a:spcBef>
                <a:spcPts val="0"/>
              </a:spcBef>
              <a:buChar char="○"/>
            </a:pPr>
            <a:r>
              <a:rPr lang="es-419"/>
              <a:t>Transformaciones</a:t>
            </a:r>
          </a:p>
          <a:p>
            <a:pPr indent="-228600" lvl="1" marL="914400" rtl="0">
              <a:spcBef>
                <a:spcPts val="0"/>
              </a:spcBef>
              <a:buChar char="○"/>
            </a:pPr>
            <a:r>
              <a:rPr lang="es-419"/>
              <a:t>Acciones</a:t>
            </a:r>
          </a:p>
          <a:p>
            <a:pPr indent="-228600" lvl="0" marL="457200" rtl="0">
              <a:spcBef>
                <a:spcPts val="0"/>
              </a:spcBef>
              <a:buChar char="●"/>
            </a:pPr>
            <a:r>
              <a:rPr lang="es-419"/>
              <a:t>Las </a:t>
            </a:r>
            <a:r>
              <a:rPr i="1" lang="es-419"/>
              <a:t>transformaciones</a:t>
            </a:r>
            <a:r>
              <a:rPr lang="es-419"/>
              <a:t> son funciones que construyen un RDD a partir de otro RDD, recordemos que los RDDs son inmutables. </a:t>
            </a:r>
            <a:r>
              <a:rPr i="1" lang="es-419"/>
              <a:t>Map</a:t>
            </a:r>
            <a:r>
              <a:rPr lang="es-419"/>
              <a:t> es una transformación.</a:t>
            </a:r>
          </a:p>
          <a:p>
            <a:pPr indent="-228600" lvl="0" marL="457200" rtl="0">
              <a:spcBef>
                <a:spcPts val="0"/>
              </a:spcBef>
              <a:buChar char="●"/>
            </a:pPr>
            <a:r>
              <a:rPr lang="es-419"/>
              <a:t>Las </a:t>
            </a:r>
            <a:r>
              <a:rPr i="1" lang="es-419"/>
              <a:t>acciones</a:t>
            </a:r>
            <a:r>
              <a:rPr lang="es-419"/>
              <a:t> son funciones que toman un RDD, realizan una computación y devuelven un resultado al </a:t>
            </a:r>
            <a:r>
              <a:rPr i="1" lang="es-419"/>
              <a:t>Driver</a:t>
            </a:r>
            <a:r>
              <a:rPr lang="es-419"/>
              <a:t>. </a:t>
            </a:r>
            <a:r>
              <a:rPr i="1" lang="es-419"/>
              <a:t>Reduce</a:t>
            </a:r>
            <a:r>
              <a:rPr lang="es-419"/>
              <a:t> es una acción.</a:t>
            </a:r>
          </a:p>
          <a:p>
            <a:pPr indent="-228600" lvl="0" marL="457200" rtl="0">
              <a:spcBef>
                <a:spcPts val="0"/>
              </a:spcBef>
              <a:buChar char="●"/>
            </a:pPr>
            <a:r>
              <a:rPr lang="es-419"/>
              <a:t>Todas las transformaciones en Spark se ejecutan en forma </a:t>
            </a:r>
            <a:r>
              <a:rPr i="1" lang="es-419"/>
              <a:t>Lazy</a:t>
            </a:r>
            <a:r>
              <a:rPr lang="es-419"/>
              <a:t>.</a:t>
            </a:r>
          </a:p>
          <a:p>
            <a:pPr indent="-228600" lvl="0" marL="457200" rtl="0">
              <a:spcBef>
                <a:spcPts val="0"/>
              </a:spcBef>
              <a:buChar char="●"/>
            </a:pPr>
            <a:r>
              <a:rPr lang="es-419"/>
              <a:t>Las </a:t>
            </a:r>
            <a:r>
              <a:rPr i="1" lang="es-419"/>
              <a:t>acciones</a:t>
            </a:r>
            <a:r>
              <a:rPr lang="es-419"/>
              <a:t> disparan la ejecución de las acciones.</a:t>
            </a:r>
          </a:p>
          <a:p>
            <a:pPr indent="-228600" lvl="0" marL="457200">
              <a:spcBef>
                <a:spcPts val="0"/>
              </a:spcBef>
              <a:buChar char="●"/>
            </a:pPr>
            <a:r>
              <a:rPr lang="es-419"/>
              <a:t>Esto permite planear la ejecución en forma eficiente.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