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90" r:id="rId4"/>
    <p:sldMasterId id="2147483691" r:id="rId5"/>
    <p:sldMasterId id="2147483692" r:id="rId6"/>
    <p:sldMasterId id="214748369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Lst>
  <p:sldSz cy="5143500" cx="9144000"/>
  <p:notesSz cx="6858000" cy="9144000"/>
  <p:embeddedFontLst>
    <p:embeddedFont>
      <p:font typeface="Varela Round"/>
      <p:regular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9525196-106E-45B5-9455-A86B7D873DC4}">
  <a:tblStyle styleId="{E9525196-106E-45B5-9455-A86B7D873DC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20" Type="http://schemas.openxmlformats.org/officeDocument/2006/relationships/slide" Target="slides/slide12.xml"/><Relationship Id="rId42" Type="http://schemas.openxmlformats.org/officeDocument/2006/relationships/slide" Target="slides/slide34.xml"/><Relationship Id="rId41" Type="http://schemas.openxmlformats.org/officeDocument/2006/relationships/slide" Target="slides/slide33.xml"/><Relationship Id="rId22" Type="http://schemas.openxmlformats.org/officeDocument/2006/relationships/slide" Target="slides/slide14.xml"/><Relationship Id="rId44" Type="http://schemas.openxmlformats.org/officeDocument/2006/relationships/slide" Target="slides/slide36.xml"/><Relationship Id="rId21" Type="http://schemas.openxmlformats.org/officeDocument/2006/relationships/slide" Target="slides/slide13.xml"/><Relationship Id="rId43" Type="http://schemas.openxmlformats.org/officeDocument/2006/relationships/slide" Target="slides/slide35.xml"/><Relationship Id="rId24" Type="http://schemas.openxmlformats.org/officeDocument/2006/relationships/slide" Target="slides/slide16.xml"/><Relationship Id="rId46" Type="http://schemas.openxmlformats.org/officeDocument/2006/relationships/slide" Target="slides/slide38.xml"/><Relationship Id="rId23" Type="http://schemas.openxmlformats.org/officeDocument/2006/relationships/slide" Target="slides/slide15.xml"/><Relationship Id="rId45" Type="http://schemas.openxmlformats.org/officeDocument/2006/relationships/slide" Target="slides/slide3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47" Type="http://schemas.openxmlformats.org/officeDocument/2006/relationships/font" Target="fonts/VarelaRound-regular.fntdata"/><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1.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slide" Target="slides/slide31.xml"/><Relationship Id="rId16" Type="http://schemas.openxmlformats.org/officeDocument/2006/relationships/slide" Target="slides/slide8.xml"/><Relationship Id="rId38" Type="http://schemas.openxmlformats.org/officeDocument/2006/relationships/slide" Target="slides/slide30.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marR="0" rtl="0" algn="l">
              <a:spcBef>
                <a:spcPts val="0"/>
              </a:spcBef>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244" name="Shape 24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med" w="med" type="none"/>
            <a:tailEnd len="med" w="med" type="none"/>
          </a:ln>
        </p:spPr>
      </p:sp>
      <p:sp>
        <p:nvSpPr>
          <p:cNvPr id="342" name="Shape 342"/>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Font typeface="Arial"/>
              <a:buNone/>
            </a:pPr>
            <a:r>
              <a:rPr b="0" i="0" lang="es-419" u="none" cap="none" strike="noStrike"/>
              <a:t>Un vertice es un id con atributos</a:t>
            </a:r>
          </a:p>
          <a:p>
            <a:pPr indent="0" lvl="0" marL="0" marR="0" rtl="0" algn="l">
              <a:spcBef>
                <a:spcPts val="0"/>
              </a:spcBef>
              <a:spcAft>
                <a:spcPts val="0"/>
              </a:spcAft>
              <a:buFont typeface="Arial"/>
              <a:buNone/>
            </a:pPr>
            <a:r>
              <a:rPr b="0" i="0" lang="es-419" u="none" cap="none" strike="noStrike"/>
              <a:t>Una arista es un conjunto pares de ids con atributos</a:t>
            </a:r>
          </a:p>
          <a:p>
            <a:pPr indent="0" lvl="0" marL="0" marR="0" rtl="0" algn="l">
              <a:spcBef>
                <a:spcPts val="0"/>
              </a:spcBef>
              <a:spcAft>
                <a:spcPts val="0"/>
              </a:spcAft>
              <a:buFont typeface="Arial"/>
              <a:buNone/>
            </a:pPr>
            <a:r>
              <a:rPr b="0" i="0" lang="es-419" u="none" cap="none" strike="noStrike"/>
              <a:t>Los siete puentes de Königsberg.</a:t>
            </a:r>
          </a:p>
          <a:p>
            <a:pPr indent="0" lvl="0" marL="0" marR="0" rtl="0" algn="l">
              <a:spcBef>
                <a:spcPts val="0"/>
              </a:spcBef>
              <a:spcAft>
                <a:spcPts val="0"/>
              </a:spcAft>
              <a:buFont typeface="Arial"/>
              <a:buNone/>
            </a:pPr>
            <a:r>
              <a:rPr b="0" i="0" lang="es-419" u="none" cap="none" strike="noStrike"/>
              <a:t>Actulmente la Ciudad de Kaliningrado esta atravesada por el rio Pregel y tiene 7 puentes para atravesar el rio de un lado al otro de la ciudad.  El rio divid</a:t>
            </a:r>
            <a:r>
              <a:rPr lang="es-419"/>
              <a:t>e la ciudad en 4 regiones</a:t>
            </a:r>
          </a:p>
          <a:p>
            <a:pPr indent="0" lvl="0" marL="0" marR="0" rtl="0" algn="l">
              <a:spcBef>
                <a:spcPts val="0"/>
              </a:spcBef>
              <a:buFont typeface="Arial"/>
              <a:buNone/>
            </a:pPr>
            <a:r>
              <a:rPr b="0" i="0" lang="es-419" u="none" cap="none" strike="noStrike"/>
              <a:t>El problema planteaba </a:t>
            </a:r>
            <a:r>
              <a:rPr lang="es-419"/>
              <a:t>si</a:t>
            </a:r>
            <a:r>
              <a:rPr b="0" i="0" lang="es-419" u="none" cap="none" strike="noStrike"/>
              <a:t> </a:t>
            </a:r>
            <a:r>
              <a:rPr b="0" i="0" lang="es-419" u="none" cap="none" strike="noStrike"/>
              <a:t>se podia dar un paseo por </a:t>
            </a:r>
            <a:r>
              <a:rPr lang="es-419"/>
              <a:t>toda la </a:t>
            </a:r>
            <a:r>
              <a:rPr b="0" i="0" lang="es-419" u="none" cap="none" strike="noStrike"/>
              <a:t>ciudad atravesando todos los puentes solo 1 vez y volver al punto de partida.</a:t>
            </a:r>
          </a:p>
          <a:p>
            <a:pPr indent="0" lvl="0" marL="0" marR="0" rtl="0" algn="l">
              <a:spcBef>
                <a:spcPts val="0"/>
              </a:spcBef>
              <a:buFont typeface="Arial"/>
              <a:buNone/>
            </a:pPr>
            <a:r>
              <a:rPr lang="es-419"/>
              <a:t>El problema es resuelto por Leonhard Euler en 1736. Despuestra que para que el camino sea valido, cada nodo interno debe poseer una cantidad par de aristas, por lo tanto no hay solucion</a:t>
            </a:r>
          </a:p>
          <a:p>
            <a:pPr indent="0" lvl="0" marL="0" marR="0" rtl="0" algn="l">
              <a:spcBef>
                <a:spcPts val="0"/>
              </a:spcBef>
              <a:buFont typeface="Arial"/>
              <a:buNone/>
            </a:pPr>
            <a:r>
              <a:rPr lang="es-419"/>
              <a:t>Euler modela las regiones como nodos y puentes como aristas</a:t>
            </a:r>
          </a:p>
        </p:txBody>
      </p:sp>
      <p:sp>
        <p:nvSpPr>
          <p:cNvPr id="343" name="Shape 343"/>
          <p:cNvSpPr txBox="1"/>
          <p:nvPr/>
        </p:nvSpPr>
        <p:spPr>
          <a:xfrm>
            <a:off x="3884612" y="8685211"/>
            <a:ext cx="2971799"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s-419" sz="1200" u="none">
                <a:solidFill>
                  <a:srgbClr val="000000"/>
                </a:solidFill>
                <a:latin typeface="Calibri"/>
                <a:ea typeface="Calibri"/>
                <a:cs typeface="Calibri"/>
                <a:sym typeface="Calibri"/>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Shape 35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lnSpc>
                <a:spcPct val="115000"/>
              </a:lnSpc>
              <a:spcBef>
                <a:spcPts val="400"/>
              </a:spcBef>
              <a:buNone/>
            </a:pPr>
            <a:r>
              <a:rPr lang="es-419" sz="1200">
                <a:solidFill>
                  <a:schemeClr val="dk1"/>
                </a:solidFill>
                <a:latin typeface="Calibri"/>
                <a:ea typeface="Calibri"/>
                <a:cs typeface="Calibri"/>
                <a:sym typeface="Calibri"/>
              </a:rPr>
              <a:t>Recalcar grafo sociales que es lo que vamos a estar trabajando en el taller</a:t>
            </a:r>
          </a:p>
          <a:p>
            <a:pPr lvl="0" rtl="0">
              <a:lnSpc>
                <a:spcPct val="115000"/>
              </a:lnSpc>
              <a:spcBef>
                <a:spcPts val="400"/>
              </a:spcBef>
              <a:buClr>
                <a:schemeClr val="dk1"/>
              </a:buClr>
              <a:buFont typeface="Arial"/>
              <a:buNone/>
            </a:pPr>
            <a:r>
              <a:t/>
            </a:r>
            <a:endParaRPr sz="1200">
              <a:solidFill>
                <a:schemeClr val="dk1"/>
              </a:solidFill>
              <a:latin typeface="Calibri"/>
              <a:ea typeface="Calibri"/>
              <a:cs typeface="Calibri"/>
              <a:sym typeface="Calibri"/>
            </a:endParaRPr>
          </a:p>
          <a:p>
            <a:pPr lvl="0" rtl="0">
              <a:spcBef>
                <a:spcPts val="0"/>
              </a:spcBef>
              <a:buNone/>
            </a:pPr>
            <a:r>
              <a:t/>
            </a:r>
            <a:endParaRPr/>
          </a:p>
        </p:txBody>
      </p:sp>
      <p:sp>
        <p:nvSpPr>
          <p:cNvPr id="354" name="Shape 35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Shape 36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lnSpc>
                <a:spcPct val="115000"/>
              </a:lnSpc>
              <a:spcBef>
                <a:spcPts val="0"/>
              </a:spcBef>
              <a:buClr>
                <a:schemeClr val="dk1"/>
              </a:buClr>
              <a:buSzPct val="91666"/>
              <a:buFont typeface="Arial"/>
              <a:buNone/>
            </a:pPr>
            <a:r>
              <a:rPr lang="es-419" sz="1200">
                <a:solidFill>
                  <a:schemeClr val="dk1"/>
                </a:solidFill>
                <a:latin typeface="Calibri"/>
                <a:ea typeface="Calibri"/>
                <a:cs typeface="Calibri"/>
                <a:sym typeface="Calibri"/>
              </a:rPr>
              <a:t>Grafo simple: aquel que no posee bucles ni aristas paralelas</a:t>
            </a:r>
          </a:p>
          <a:p>
            <a:pPr lvl="0" rtl="0">
              <a:lnSpc>
                <a:spcPct val="115000"/>
              </a:lnSpc>
              <a:spcBef>
                <a:spcPts val="0"/>
              </a:spcBef>
              <a:buClr>
                <a:schemeClr val="dk1"/>
              </a:buClr>
              <a:buSzPct val="91666"/>
              <a:buFont typeface="Arial"/>
              <a:buNone/>
            </a:pPr>
            <a:r>
              <a:rPr lang="es-419" sz="1200">
                <a:solidFill>
                  <a:schemeClr val="dk1"/>
                </a:solidFill>
                <a:latin typeface="Calibri"/>
                <a:ea typeface="Calibri"/>
                <a:cs typeface="Calibri"/>
                <a:sym typeface="Calibri"/>
              </a:rPr>
              <a:t>Multigrafo (o pseudografo): G es multigrafo si y solo si no es simple</a:t>
            </a:r>
          </a:p>
          <a:p>
            <a:pPr lvl="0" rtl="0">
              <a:lnSpc>
                <a:spcPct val="115000"/>
              </a:lnSpc>
              <a:spcBef>
                <a:spcPts val="0"/>
              </a:spcBef>
              <a:buClr>
                <a:schemeClr val="dk1"/>
              </a:buClr>
              <a:buSzPct val="91666"/>
              <a:buFont typeface="Arial"/>
              <a:buNone/>
            </a:pPr>
            <a:r>
              <a:rPr lang="es-419" sz="1200">
                <a:solidFill>
                  <a:schemeClr val="dk1"/>
                </a:solidFill>
                <a:latin typeface="Calibri"/>
                <a:ea typeface="Calibri"/>
                <a:cs typeface="Calibri"/>
                <a:sym typeface="Calibri"/>
              </a:rPr>
              <a:t>Grafo orientado, dirigido o digrafo. Son grafos en los cuales se ha añadido una orientación a las aristas, representada gráficamente por una flecha.</a:t>
            </a:r>
          </a:p>
          <a:p>
            <a:pPr lvl="0" rtl="0">
              <a:lnSpc>
                <a:spcPct val="115000"/>
              </a:lnSpc>
              <a:spcBef>
                <a:spcPts val="0"/>
              </a:spcBef>
              <a:buClr>
                <a:schemeClr val="dk1"/>
              </a:buClr>
              <a:buSzPct val="91666"/>
              <a:buFont typeface="Arial"/>
              <a:buNone/>
            </a:pPr>
            <a:r>
              <a:rPr lang="es-419" sz="1200">
                <a:solidFill>
                  <a:schemeClr val="dk1"/>
                </a:solidFill>
                <a:latin typeface="Calibri"/>
                <a:ea typeface="Calibri"/>
                <a:cs typeface="Calibri"/>
                <a:sym typeface="Calibri"/>
              </a:rPr>
              <a:t>Un par no ordenado es un conjunto de la forma {a,b}, de manera que {a,b}={b,a}</a:t>
            </a:r>
          </a:p>
          <a:p>
            <a:pPr lvl="0" rtl="0">
              <a:lnSpc>
                <a:spcPct val="115000"/>
              </a:lnSpc>
              <a:spcBef>
                <a:spcPts val="0"/>
              </a:spcBef>
              <a:buNone/>
            </a:pPr>
            <a:r>
              <a:rPr lang="es-419" sz="1200">
                <a:solidFill>
                  <a:schemeClr val="dk1"/>
                </a:solidFill>
                <a:latin typeface="Calibri"/>
                <a:ea typeface="Calibri"/>
                <a:cs typeface="Calibri"/>
                <a:sym typeface="Calibri"/>
              </a:rPr>
              <a:t>Grafo completo: grafo simple en el que cada par de vértices están unidos por una arista, es decir, contiene todas las posibles aristas. Cuantas aristas tiene un grafo completo de N nodos?</a:t>
            </a:r>
          </a:p>
        </p:txBody>
      </p:sp>
      <p:sp>
        <p:nvSpPr>
          <p:cNvPr id="367" name="Shape 36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84" name="Shape 384"/>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lvl="0" rtl="0">
              <a:lnSpc>
                <a:spcPct val="115000"/>
              </a:lnSpc>
              <a:spcBef>
                <a:spcPts val="400"/>
              </a:spcBef>
              <a:buClr>
                <a:schemeClr val="dk1"/>
              </a:buClr>
              <a:buSzPct val="91666"/>
              <a:buFont typeface="Arial"/>
              <a:buNone/>
            </a:pPr>
            <a:r>
              <a:rPr lang="es-419" sz="1200">
                <a:solidFill>
                  <a:schemeClr val="dk1"/>
                </a:solidFill>
                <a:latin typeface="Calibri"/>
                <a:ea typeface="Calibri"/>
                <a:cs typeface="Calibri"/>
                <a:sym typeface="Calibri"/>
              </a:rPr>
              <a:t>Conjuntos o lista de vértices y arcos. Recalcar esa representación como importante porque es la que utilizaremos de aca en mas</a:t>
            </a:r>
          </a:p>
          <a:p>
            <a:pPr lvl="0" rtl="0">
              <a:lnSpc>
                <a:spcPct val="115000"/>
              </a:lnSpc>
              <a:spcBef>
                <a:spcPts val="400"/>
              </a:spcBef>
              <a:buClr>
                <a:schemeClr val="dk1"/>
              </a:buClr>
              <a:buSzPct val="91666"/>
              <a:buFont typeface="Arial"/>
              <a:buNone/>
            </a:pPr>
            <a:r>
              <a:rPr lang="es-419" sz="1200">
                <a:solidFill>
                  <a:schemeClr val="dk1"/>
                </a:solidFill>
                <a:latin typeface="Calibri"/>
                <a:ea typeface="Calibri"/>
                <a:cs typeface="Calibri"/>
                <a:sym typeface="Calibri"/>
              </a:rPr>
              <a:t>Matriz de adyacencia puede requerir mucha memoria. Es n*n</a:t>
            </a:r>
          </a:p>
          <a:p>
            <a:pPr indent="0" lvl="0" marL="0" marR="0" rtl="0" algn="l">
              <a:spcBef>
                <a:spcPts val="0"/>
              </a:spcBef>
              <a:buFont typeface="Arial"/>
              <a:buNone/>
            </a:pPr>
            <a:r>
              <a:t/>
            </a:r>
            <a:endParaRPr sz="1800"/>
          </a:p>
        </p:txBody>
      </p:sp>
      <p:sp>
        <p:nvSpPr>
          <p:cNvPr id="385" name="Shape 385"/>
          <p:cNvSpPr txBox="1"/>
          <p:nvPr/>
        </p:nvSpPr>
        <p:spPr>
          <a:xfrm>
            <a:off x="3884612" y="8685211"/>
            <a:ext cx="2971799"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s-419" sz="1200" u="none">
                <a:solidFill>
                  <a:srgbClr val="000000"/>
                </a:solidFill>
                <a:latin typeface="Calibri"/>
                <a:ea typeface="Calibri"/>
                <a:cs typeface="Calibri"/>
                <a:sym typeface="Calibri"/>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med" w="med" type="none"/>
            <a:tailEnd len="med" w="med" type="none"/>
          </a:ln>
        </p:spPr>
      </p:sp>
      <p:sp>
        <p:nvSpPr>
          <p:cNvPr id="393" name="Shape 393"/>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lvl="0" rtl="0">
              <a:lnSpc>
                <a:spcPct val="115000"/>
              </a:lnSpc>
              <a:spcBef>
                <a:spcPts val="400"/>
              </a:spcBef>
              <a:buClr>
                <a:schemeClr val="dk1"/>
              </a:buClr>
              <a:buSzPct val="91666"/>
              <a:buFont typeface="Arial"/>
              <a:buNone/>
            </a:pPr>
            <a:r>
              <a:rPr lang="es-419" sz="1200">
                <a:solidFill>
                  <a:schemeClr val="dk1"/>
                </a:solidFill>
                <a:latin typeface="Calibri"/>
                <a:ea typeface="Calibri"/>
                <a:cs typeface="Calibri"/>
                <a:sym typeface="Calibri"/>
              </a:rPr>
              <a:t>Presentar las tecnologias que usamos</a:t>
            </a:r>
          </a:p>
          <a:p>
            <a:pPr lvl="0" rtl="0">
              <a:lnSpc>
                <a:spcPct val="115000"/>
              </a:lnSpc>
              <a:spcBef>
                <a:spcPts val="400"/>
              </a:spcBef>
              <a:buSzPct val="91666"/>
              <a:buFont typeface="Arial"/>
              <a:buNone/>
            </a:pPr>
            <a:r>
              <a:rPr lang="es-419" sz="1200">
                <a:solidFill>
                  <a:schemeClr val="dk1"/>
                </a:solidFill>
                <a:latin typeface="Calibri"/>
                <a:ea typeface="Calibri"/>
                <a:cs typeface="Calibri"/>
                <a:sym typeface="Calibri"/>
              </a:rPr>
              <a:t>Preguntar a la audiencia si alguien trabajo/oyo/jugo con alguna y que opinion tienen</a:t>
            </a:r>
          </a:p>
          <a:p>
            <a:pPr indent="0" lvl="0" marL="0" marR="0" rtl="0" algn="l">
              <a:spcBef>
                <a:spcPts val="0"/>
              </a:spcBef>
              <a:buFont typeface="Arial"/>
              <a:buNone/>
            </a:pPr>
            <a:r>
              <a:t/>
            </a:r>
            <a:endParaRPr/>
          </a:p>
        </p:txBody>
      </p:sp>
      <p:sp>
        <p:nvSpPr>
          <p:cNvPr id="394" name="Shape 394"/>
          <p:cNvSpPr txBox="1"/>
          <p:nvPr/>
        </p:nvSpPr>
        <p:spPr>
          <a:xfrm>
            <a:off x="3884612" y="8685211"/>
            <a:ext cx="2971799"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s-419" sz="1200" u="none">
                <a:solidFill>
                  <a:srgbClr val="000000"/>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54" name="Shape 25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Shape 40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lnSpc>
                <a:spcPct val="115000"/>
              </a:lnSpc>
              <a:spcBef>
                <a:spcPts val="0"/>
              </a:spcBef>
              <a:buClr>
                <a:schemeClr val="dk1"/>
              </a:buClr>
              <a:buSzPct val="110000"/>
              <a:buFont typeface="Arial"/>
              <a:buNone/>
            </a:pPr>
            <a:r>
              <a:rPr lang="es-419" sz="1000">
                <a:solidFill>
                  <a:schemeClr val="dk1"/>
                </a:solidFill>
                <a:latin typeface="Calibri"/>
                <a:ea typeface="Calibri"/>
                <a:cs typeface="Calibri"/>
                <a:sym typeface="Calibri"/>
              </a:rPr>
              <a:t>Al usar dataframes tenemos todos los beneficios de los mismos: ej proyecto tungsten, optimizador catalyst, lenguaje HiveQL y todos sus udf. Mismos beneficios de Dataframe por sobre RDD que nombro Tobe</a:t>
            </a:r>
          </a:p>
          <a:p>
            <a:pPr lvl="0" rtl="0">
              <a:lnSpc>
                <a:spcPct val="115000"/>
              </a:lnSpc>
              <a:spcBef>
                <a:spcPts val="0"/>
              </a:spcBef>
              <a:buClr>
                <a:schemeClr val="dk1"/>
              </a:buClr>
              <a:buSzPct val="110000"/>
              <a:buFont typeface="Arial"/>
              <a:buNone/>
            </a:pPr>
            <a:r>
              <a:rPr lang="es-419" sz="1000">
                <a:solidFill>
                  <a:schemeClr val="dk1"/>
                </a:solidFill>
                <a:latin typeface="Calibri"/>
                <a:ea typeface="Calibri"/>
                <a:cs typeface="Calibri"/>
                <a:sym typeface="Calibri"/>
              </a:rPr>
              <a:t>Hablar del workaround para tratar grafos dirigidos como no dirigidos (duplicar los edges o eliminar el multigrafo) y que algunos algoritmos no tienen en cuenta la direccion</a:t>
            </a:r>
          </a:p>
          <a:p>
            <a:pPr lvl="0" rtl="0">
              <a:lnSpc>
                <a:spcPct val="115000"/>
              </a:lnSpc>
              <a:spcBef>
                <a:spcPts val="0"/>
              </a:spcBef>
              <a:buClr>
                <a:schemeClr val="dk1"/>
              </a:buClr>
              <a:buSzPct val="110000"/>
              <a:buFont typeface="Arial"/>
              <a:buNone/>
            </a:pPr>
            <a:r>
              <a:rPr lang="es-419" sz="1000">
                <a:solidFill>
                  <a:schemeClr val="dk1"/>
                </a:solidFill>
                <a:latin typeface="Calibri"/>
                <a:ea typeface="Calibri"/>
                <a:cs typeface="Calibri"/>
                <a:sym typeface="Calibri"/>
              </a:rPr>
              <a:t>El * en el lenguaje es porque hay cosas que no estan implementadas en graphFrames en python</a:t>
            </a:r>
          </a:p>
          <a:p>
            <a:pPr lvl="0" rtl="0">
              <a:lnSpc>
                <a:spcPct val="115000"/>
              </a:lnSpc>
              <a:spcBef>
                <a:spcPts val="0"/>
              </a:spcBef>
              <a:buClr>
                <a:schemeClr val="dk1"/>
              </a:buClr>
              <a:buSzPct val="110000"/>
              <a:buFont typeface="Arial"/>
              <a:buNone/>
            </a:pPr>
            <a:r>
              <a:rPr lang="es-419" sz="1000">
                <a:solidFill>
                  <a:schemeClr val="dk1"/>
                </a:solidFill>
                <a:latin typeface="Calibri"/>
                <a:ea typeface="Calibri"/>
                <a:cs typeface="Calibri"/>
                <a:sym typeface="Calibri"/>
              </a:rPr>
              <a:t>toGraphX y fromGraphX solo en scala</a:t>
            </a:r>
          </a:p>
          <a:p>
            <a:pPr lvl="0" rtl="0">
              <a:lnSpc>
                <a:spcPct val="115000"/>
              </a:lnSpc>
              <a:spcBef>
                <a:spcPts val="0"/>
              </a:spcBef>
              <a:buClr>
                <a:schemeClr val="dk1"/>
              </a:buClr>
              <a:buSzPct val="110000"/>
              <a:buFont typeface="Arial"/>
              <a:buNone/>
            </a:pPr>
            <a:r>
              <a:rPr lang="es-419" sz="1000">
                <a:solidFill>
                  <a:schemeClr val="dk1"/>
                </a:solidFill>
                <a:latin typeface="Calibri"/>
                <a:ea typeface="Calibri"/>
                <a:cs typeface="Calibri"/>
                <a:sym typeface="Calibri"/>
              </a:rPr>
              <a:t>Hablar de motif: ejemplo de transportation network y triangulos</a:t>
            </a:r>
          </a:p>
          <a:p>
            <a:pPr lvl="0" rtl="0">
              <a:lnSpc>
                <a:spcPct val="115000"/>
              </a:lnSpc>
              <a:spcBef>
                <a:spcPts val="0"/>
              </a:spcBef>
              <a:buClr>
                <a:schemeClr val="dk1"/>
              </a:buClr>
              <a:buSzPct val="110000"/>
              <a:buFont typeface="Arial"/>
              <a:buNone/>
            </a:pPr>
            <a:r>
              <a:rPr lang="es-419" sz="1000">
                <a:solidFill>
                  <a:schemeClr val="dk1"/>
                </a:solidFill>
                <a:latin typeface="Calibri"/>
                <a:ea typeface="Calibri"/>
                <a:cs typeface="Calibri"/>
                <a:sym typeface="Calibri"/>
              </a:rPr>
              <a:t>Envio de mensajes: nombrar que es importante para muchos algoritmos de grafos. Se basa en que nodos que estan conectados entre si intercambien mensajes sobre sus atributos o atributos de sus aristas.</a:t>
            </a:r>
          </a:p>
          <a:p>
            <a:pPr lvl="0" rtl="0">
              <a:lnSpc>
                <a:spcPct val="115000"/>
              </a:lnSpc>
              <a:spcBef>
                <a:spcPts val="0"/>
              </a:spcBef>
              <a:buClr>
                <a:schemeClr val="dk1"/>
              </a:buClr>
              <a:buSzPct val="110000"/>
              <a:buFont typeface="Arial"/>
              <a:buNone/>
            </a:pPr>
            <a:r>
              <a:rPr lang="es-419" sz="1000">
                <a:solidFill>
                  <a:schemeClr val="dk1"/>
                </a:solidFill>
                <a:latin typeface="Calibri"/>
                <a:ea typeface="Calibri"/>
                <a:cs typeface="Calibri"/>
                <a:sym typeface="Calibri"/>
              </a:rPr>
              <a:t>Pregel es un modelo de programacion disenado por Google para el envio de mensaje entre nodo en varias iteraciones llamados supersteps. Es muy poderoso. Graphx tiene su implementacion de esta api</a:t>
            </a:r>
          </a:p>
          <a:p>
            <a:pPr lvl="0" rtl="0">
              <a:lnSpc>
                <a:spcPct val="115000"/>
              </a:lnSpc>
              <a:spcBef>
                <a:spcPts val="0"/>
              </a:spcBef>
              <a:buNone/>
            </a:pPr>
            <a:r>
              <a:rPr lang="es-419" sz="1000">
                <a:solidFill>
                  <a:schemeClr val="dk1"/>
                </a:solidFill>
                <a:latin typeface="Calibri"/>
                <a:ea typeface="Calibri"/>
                <a:cs typeface="Calibri"/>
                <a:sym typeface="Calibri"/>
              </a:rPr>
              <a:t>Los algoritmos son los mismos, la mayoria son wrappers en graphframes usando los de graphx</a:t>
            </a:r>
          </a:p>
        </p:txBody>
      </p:sp>
      <p:sp>
        <p:nvSpPr>
          <p:cNvPr id="404" name="Shape 40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Shape 41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412" name="Shape 412"/>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lvl="0" rtl="0">
              <a:lnSpc>
                <a:spcPct val="115000"/>
              </a:lnSpc>
              <a:spcBef>
                <a:spcPts val="0"/>
              </a:spcBef>
              <a:buClr>
                <a:schemeClr val="dk1"/>
              </a:buClr>
              <a:buSzPct val="91666"/>
              <a:buFont typeface="Arial"/>
              <a:buNone/>
            </a:pPr>
            <a:r>
              <a:rPr lang="es-419" sz="1200">
                <a:solidFill>
                  <a:schemeClr val="dk1"/>
                </a:solidFill>
                <a:latin typeface="Calibri"/>
                <a:ea typeface="Calibri"/>
                <a:cs typeface="Calibri"/>
                <a:sym typeface="Calibri"/>
              </a:rPr>
              <a:t>Resaltar el tema que graphX solo puede user long como vertexId. Eso para nosotros es un issue</a:t>
            </a:r>
          </a:p>
          <a:p>
            <a:pPr lvl="0" rtl="0">
              <a:lnSpc>
                <a:spcPct val="115000"/>
              </a:lnSpc>
              <a:spcBef>
                <a:spcPts val="0"/>
              </a:spcBef>
              <a:buClr>
                <a:schemeClr val="dk1"/>
              </a:buClr>
              <a:buSzPct val="91666"/>
              <a:buFont typeface="Arial"/>
              <a:buNone/>
            </a:pPr>
            <a:r>
              <a:rPr lang="es-419" sz="1200">
                <a:solidFill>
                  <a:schemeClr val="dk1"/>
                </a:solidFill>
                <a:latin typeface="Calibri"/>
                <a:ea typeface="Calibri"/>
                <a:cs typeface="Calibri"/>
                <a:sym typeface="Calibri"/>
              </a:rPr>
              <a:t>Id vertice: en graphframe en realidad es cualquier tipo soportado por spark: int, long, timestamp, vector, struct, string</a:t>
            </a:r>
          </a:p>
          <a:p>
            <a:pPr lvl="0" rtl="0">
              <a:lnSpc>
                <a:spcPct val="115000"/>
              </a:lnSpc>
              <a:spcBef>
                <a:spcPts val="0"/>
              </a:spcBef>
              <a:buSzPct val="91666"/>
              <a:buFont typeface="Arial"/>
              <a:buNone/>
            </a:pPr>
            <a:r>
              <a:rPr lang="es-419" sz="1200">
                <a:solidFill>
                  <a:schemeClr val="dk1"/>
                </a:solidFill>
                <a:latin typeface="Calibri"/>
                <a:ea typeface="Calibri"/>
                <a:cs typeface="Calibri"/>
                <a:sym typeface="Calibri"/>
              </a:rPr>
              <a:t>Output: hacer la analogia con dataframe que las transformaciones devuelve otro df y en un action otra cosa.</a:t>
            </a:r>
          </a:p>
        </p:txBody>
      </p:sp>
      <p:sp>
        <p:nvSpPr>
          <p:cNvPr id="413" name="Shape 413"/>
          <p:cNvSpPr txBox="1"/>
          <p:nvPr/>
        </p:nvSpPr>
        <p:spPr>
          <a:xfrm>
            <a:off x="3884612" y="8685211"/>
            <a:ext cx="2971799"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s-419" sz="1200" u="none">
                <a:solidFill>
                  <a:srgbClr val="000000"/>
                </a:solidFill>
                <a:latin typeface="Calibri"/>
                <a:ea typeface="Calibri"/>
                <a:cs typeface="Calibri"/>
                <a:sym typeface="Calibri"/>
              </a:rPr>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Shape 42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med" w="med" type="none"/>
            <a:tailEnd len="med" w="med" type="none"/>
          </a:ln>
        </p:spPr>
      </p:sp>
      <p:sp>
        <p:nvSpPr>
          <p:cNvPr id="421" name="Shape 421"/>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lvl="0" rtl="0">
              <a:lnSpc>
                <a:spcPct val="115000"/>
              </a:lnSpc>
              <a:spcBef>
                <a:spcPts val="400"/>
              </a:spcBef>
              <a:buClr>
                <a:schemeClr val="dk1"/>
              </a:buClr>
              <a:buSzPct val="91666"/>
              <a:buFont typeface="Arial"/>
              <a:buNone/>
            </a:pPr>
            <a:r>
              <a:rPr lang="es-419" sz="1200">
                <a:solidFill>
                  <a:schemeClr val="dk1"/>
                </a:solidFill>
                <a:latin typeface="Calibri"/>
                <a:ea typeface="Calibri"/>
                <a:cs typeface="Calibri"/>
                <a:sym typeface="Calibri"/>
              </a:rPr>
              <a:t>Al ser wrappers tienen el mismo comportamiento</a:t>
            </a:r>
          </a:p>
          <a:p>
            <a:pPr lvl="0" rtl="0">
              <a:lnSpc>
                <a:spcPct val="115000"/>
              </a:lnSpc>
              <a:spcBef>
                <a:spcPts val="400"/>
              </a:spcBef>
              <a:buClr>
                <a:schemeClr val="dk1"/>
              </a:buClr>
              <a:buSzPct val="91666"/>
              <a:buFont typeface="Arial"/>
              <a:buNone/>
            </a:pPr>
            <a:r>
              <a:rPr lang="es-419" sz="1200">
                <a:solidFill>
                  <a:schemeClr val="dk1"/>
                </a:solidFill>
                <a:latin typeface="Calibri"/>
                <a:ea typeface="Calibri"/>
                <a:cs typeface="Calibri"/>
                <a:sym typeface="Calibri"/>
              </a:rPr>
              <a:t>Solo connected component ofrece 2 implementaciones: una un wrapper y otra propia en graphframes</a:t>
            </a:r>
          </a:p>
          <a:p>
            <a:pPr lvl="0" rtl="0">
              <a:lnSpc>
                <a:spcPct val="115000"/>
              </a:lnSpc>
              <a:spcBef>
                <a:spcPts val="400"/>
              </a:spcBef>
              <a:buClr>
                <a:schemeClr val="dk1"/>
              </a:buClr>
              <a:buSzPct val="91666"/>
              <a:buFont typeface="Arial"/>
              <a:buNone/>
            </a:pPr>
            <a:r>
              <a:rPr lang="es-419" sz="1200">
                <a:solidFill>
                  <a:schemeClr val="dk1"/>
                </a:solidFill>
                <a:latin typeface="Calibri"/>
                <a:ea typeface="Calibri"/>
                <a:cs typeface="Calibri"/>
                <a:sym typeface="Calibri"/>
              </a:rPr>
              <a:t>Connected component: basado en un grafo no dirigido, es un subgrafo donde todos los pares de nodos estan conectados mediante algun path</a:t>
            </a:r>
          </a:p>
          <a:p>
            <a:pPr lvl="0" rtl="0">
              <a:lnSpc>
                <a:spcPct val="115000"/>
              </a:lnSpc>
              <a:spcBef>
                <a:spcPts val="400"/>
              </a:spcBef>
              <a:buClr>
                <a:schemeClr val="dk1"/>
              </a:buClr>
              <a:buSzPct val="91666"/>
              <a:buFont typeface="Arial"/>
              <a:buNone/>
            </a:pPr>
            <a:r>
              <a:rPr lang="es-419" sz="1200">
                <a:solidFill>
                  <a:schemeClr val="dk1"/>
                </a:solidFill>
                <a:latin typeface="Calibri"/>
                <a:ea typeface="Calibri"/>
                <a:cs typeface="Calibri"/>
                <a:sym typeface="Calibri"/>
              </a:rPr>
              <a:t>Scc: basado en un grafo dirigido, es un subgrafo donde todos los nodos son alcazables desde cualquier otro nodo del grafo</a:t>
            </a:r>
          </a:p>
          <a:p>
            <a:pPr lvl="0" rtl="0">
              <a:lnSpc>
                <a:spcPct val="115000"/>
              </a:lnSpc>
              <a:spcBef>
                <a:spcPts val="400"/>
              </a:spcBef>
              <a:buClr>
                <a:schemeClr val="dk1"/>
              </a:buClr>
              <a:buSzPct val="91666"/>
              <a:buFont typeface="Arial"/>
              <a:buNone/>
            </a:pPr>
            <a:r>
              <a:rPr lang="es-419" sz="1200">
                <a:solidFill>
                  <a:schemeClr val="dk1"/>
                </a:solidFill>
                <a:latin typeface="Calibri"/>
                <a:ea typeface="Calibri"/>
                <a:cs typeface="Calibri"/>
                <a:sym typeface="Calibri"/>
              </a:rPr>
              <a:t>pageRank: corre el algoritmo de google para rankeo de sites. Devuelve un graphFrames con el rankig de los nodos y pesos en las aristas</a:t>
            </a:r>
          </a:p>
          <a:p>
            <a:pPr lvl="0" rtl="0">
              <a:lnSpc>
                <a:spcPct val="115000"/>
              </a:lnSpc>
              <a:spcBef>
                <a:spcPts val="400"/>
              </a:spcBef>
              <a:buSzPct val="91666"/>
              <a:buFont typeface="Arial"/>
              <a:buNone/>
            </a:pPr>
            <a:r>
              <a:rPr lang="es-419" sz="1200">
                <a:solidFill>
                  <a:schemeClr val="dk1"/>
                </a:solidFill>
                <a:latin typeface="Calibri"/>
                <a:ea typeface="Calibri"/>
                <a:cs typeface="Calibri"/>
                <a:sym typeface="Calibri"/>
              </a:rPr>
              <a:t>Sortest path: por cada nodo hay un array de distancias a los landmarks</a:t>
            </a:r>
          </a:p>
        </p:txBody>
      </p:sp>
      <p:sp>
        <p:nvSpPr>
          <p:cNvPr id="422" name="Shape 422"/>
          <p:cNvSpPr txBox="1"/>
          <p:nvPr/>
        </p:nvSpPr>
        <p:spPr>
          <a:xfrm>
            <a:off x="3884612" y="8685211"/>
            <a:ext cx="2971799"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s-419" sz="1200" u="none">
                <a:solidFill>
                  <a:srgbClr val="000000"/>
                </a:solidFill>
                <a:latin typeface="Calibri"/>
                <a:ea typeface="Calibri"/>
                <a:cs typeface="Calibri"/>
                <a:sym typeface="Calibri"/>
              </a:rPr>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Shape 4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1" name="Shape 4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s-419"/>
              <a:t>nombrar que no es la unica forma de crear dataframes pero sirve para explicar el caso</a:t>
            </a:r>
          </a:p>
          <a:p>
            <a:pPr lvl="0">
              <a:spcBef>
                <a:spcPts val="0"/>
              </a:spcBef>
              <a:buNone/>
            </a:pPr>
            <a:r>
              <a:rPr lang="es-419"/>
              <a:t>vertices tienen que tener la columna id</a:t>
            </a:r>
          </a:p>
          <a:p>
            <a:pPr lvl="0">
              <a:spcBef>
                <a:spcPts val="0"/>
              </a:spcBef>
              <a:buNone/>
            </a:pPr>
            <a:r>
              <a:rPr lang="es-419"/>
              <a:t>edges tienen que tener las columnas src y dst</a:t>
            </a:r>
          </a:p>
          <a:p>
            <a:pPr lvl="0">
              <a:spcBef>
                <a:spcPts val="0"/>
              </a:spcBef>
              <a:buNone/>
            </a:pPr>
            <a:r>
              <a:rPr lang="es-419"/>
              <a:t>explicar el caso donde se puede crear un grafo solo con edges</a:t>
            </a:r>
          </a:p>
          <a:p>
            <a:pPr lvl="0">
              <a:spcBef>
                <a:spcPts val="0"/>
              </a:spcBef>
              <a:buNone/>
            </a:pPr>
            <a:r>
              <a:rPr lang="es-419"/>
              <a:t>no hay checkeo de consistencia entre edges y vertices (solo cuando creamos solo con edges)</a:t>
            </a:r>
          </a:p>
          <a:p>
            <a:pPr lvl="0">
              <a:spcBef>
                <a:spcPts val="0"/>
              </a:spcBef>
              <a:buNone/>
            </a:pPr>
            <a:r>
              <a:rPr lang="es-419"/>
              <a:t>GraphFrame es solo un compose de los vertices y edges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Shape 4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7" name="Shape 4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s-419"/>
              <a:t>explicar inDegree, outDegree y degree</a:t>
            </a:r>
          </a:p>
          <a:p>
            <a:pPr lvl="0" rtl="0">
              <a:spcBef>
                <a:spcPts val="0"/>
              </a:spcBef>
              <a:buNone/>
            </a:pPr>
            <a:r>
              <a:rPr lang="es-419"/>
              <a:t>la mayoria de las operaciones devuelven dataframes y a partir de ahi se trabaja como cualquier dataframe i.e: inDegrees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Shape 4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3" name="Shape 4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Shape 44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med" w="med" type="none"/>
            <a:tailEnd len="med" w="med" type="none"/>
          </a:ln>
        </p:spPr>
      </p:sp>
      <p:sp>
        <p:nvSpPr>
          <p:cNvPr id="448" name="Shape 448"/>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lvl="0" rtl="0">
              <a:lnSpc>
                <a:spcPct val="115000"/>
              </a:lnSpc>
              <a:spcBef>
                <a:spcPts val="400"/>
              </a:spcBef>
              <a:buClr>
                <a:schemeClr val="dk1"/>
              </a:buClr>
              <a:buSzPct val="91666"/>
              <a:buFont typeface="Arial"/>
              <a:buNone/>
            </a:pPr>
            <a:r>
              <a:rPr lang="es-419" sz="1200">
                <a:solidFill>
                  <a:schemeClr val="dk1"/>
                </a:solidFill>
                <a:latin typeface="Calibri"/>
                <a:ea typeface="Calibri"/>
                <a:cs typeface="Calibri"/>
                <a:sym typeface="Calibri"/>
              </a:rPr>
              <a:t>Grafos son inherentemente recursivos e iterativos porque las propiedades de un nodo puede depender de las propiedades de sus vecinos q a su vez depende de la de sus vecinos</a:t>
            </a:r>
          </a:p>
          <a:p>
            <a:pPr lvl="0" rtl="0">
              <a:lnSpc>
                <a:spcPct val="115000"/>
              </a:lnSpc>
              <a:spcBef>
                <a:spcPts val="400"/>
              </a:spcBef>
              <a:buClr>
                <a:schemeClr val="dk1"/>
              </a:buClr>
              <a:buSzPct val="91666"/>
              <a:buFont typeface="Arial"/>
              <a:buNone/>
            </a:pPr>
            <a:r>
              <a:rPr lang="es-419" sz="1200">
                <a:solidFill>
                  <a:schemeClr val="dk1"/>
                </a:solidFill>
                <a:latin typeface="Calibri"/>
                <a:ea typeface="Calibri"/>
                <a:cs typeface="Calibri"/>
                <a:sym typeface="Calibri"/>
              </a:rPr>
              <a:t>Dar el ejemplo de page rank. Se actualiza el ranking inicial con el ranking de sus vecinos que a su vez de actualizar con el de sus vecinos.</a:t>
            </a:r>
          </a:p>
          <a:p>
            <a:pPr lvl="0" rtl="0">
              <a:lnSpc>
                <a:spcPct val="115000"/>
              </a:lnSpc>
              <a:spcBef>
                <a:spcPts val="400"/>
              </a:spcBef>
              <a:buClr>
                <a:schemeClr val="dk1"/>
              </a:buClr>
              <a:buSzPct val="91666"/>
              <a:buFont typeface="Arial"/>
              <a:buNone/>
            </a:pPr>
            <a:r>
              <a:rPr lang="es-419" sz="1200">
                <a:solidFill>
                  <a:schemeClr val="dk1"/>
                </a:solidFill>
                <a:latin typeface="Calibri"/>
                <a:ea typeface="Calibri"/>
                <a:cs typeface="Calibri"/>
                <a:sym typeface="Calibri"/>
              </a:rPr>
              <a:t>A su vez es iterativo porque se basa en una persona que va clickeando links a medida que llega a una pagina con una cierta prob de dejar de clickear</a:t>
            </a:r>
          </a:p>
          <a:p>
            <a:pPr lvl="0" rtl="0">
              <a:lnSpc>
                <a:spcPct val="115000"/>
              </a:lnSpc>
              <a:spcBef>
                <a:spcPts val="400"/>
              </a:spcBef>
              <a:buSzPct val="91666"/>
              <a:buFont typeface="Arial"/>
              <a:buNone/>
            </a:pPr>
            <a:r>
              <a:rPr lang="es-419" sz="1200">
                <a:solidFill>
                  <a:schemeClr val="dk1"/>
                </a:solidFill>
                <a:latin typeface="Calibri"/>
                <a:ea typeface="Calibri"/>
                <a:cs typeface="Calibri"/>
                <a:sym typeface="Calibri"/>
              </a:rPr>
              <a:t>Analogia de sendMsg y merge con map/reduce</a:t>
            </a:r>
          </a:p>
        </p:txBody>
      </p:sp>
      <p:sp>
        <p:nvSpPr>
          <p:cNvPr id="449" name="Shape 449"/>
          <p:cNvSpPr txBox="1"/>
          <p:nvPr/>
        </p:nvSpPr>
        <p:spPr>
          <a:xfrm>
            <a:off x="3884612" y="8685211"/>
            <a:ext cx="2971799"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s-419" sz="1200" u="none">
                <a:solidFill>
                  <a:srgbClr val="000000"/>
                </a:solidFill>
                <a:latin typeface="Calibri"/>
                <a:ea typeface="Calibri"/>
                <a:cs typeface="Calibri"/>
                <a:sym typeface="Calibri"/>
              </a:rPr>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Shape 45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med" w="med" type="none"/>
            <a:tailEnd len="med" w="med" type="none"/>
          </a:ln>
        </p:spPr>
      </p:sp>
      <p:sp>
        <p:nvSpPr>
          <p:cNvPr id="457" name="Shape 457"/>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lvl="0" rtl="0">
              <a:lnSpc>
                <a:spcPct val="115000"/>
              </a:lnSpc>
              <a:spcBef>
                <a:spcPts val="400"/>
              </a:spcBef>
              <a:buSzPct val="91666"/>
              <a:buFont typeface="Arial"/>
              <a:buNone/>
            </a:pPr>
            <a:r>
              <a:rPr lang="es-419" sz="1200">
                <a:solidFill>
                  <a:schemeClr val="dk1"/>
                </a:solidFill>
                <a:latin typeface="Calibri"/>
                <a:ea typeface="Calibri"/>
                <a:cs typeface="Calibri"/>
                <a:sym typeface="Calibri"/>
              </a:rPr>
              <a:t>AM referencia al triplet del grafo</a:t>
            </a:r>
          </a:p>
          <a:p>
            <a:pPr lvl="0" rtl="0">
              <a:lnSpc>
                <a:spcPct val="115000"/>
              </a:lnSpc>
              <a:spcBef>
                <a:spcPts val="400"/>
              </a:spcBef>
              <a:buSzPct val="91666"/>
              <a:buFont typeface="Arial"/>
              <a:buNone/>
            </a:pPr>
            <a:r>
              <a:rPr lang="es-419" sz="1200">
                <a:solidFill>
                  <a:schemeClr val="dk1"/>
                </a:solidFill>
                <a:latin typeface="Calibri"/>
                <a:ea typeface="Calibri"/>
                <a:cs typeface="Calibri"/>
                <a:sym typeface="Calibri"/>
              </a:rPr>
              <a:t>AM.src y AM.dst al campo src y dst del triplet</a:t>
            </a:r>
          </a:p>
          <a:p>
            <a:pPr lvl="0" rtl="0">
              <a:lnSpc>
                <a:spcPct val="115000"/>
              </a:lnSpc>
              <a:spcBef>
                <a:spcPts val="400"/>
              </a:spcBef>
              <a:buSzPct val="91666"/>
              <a:buFont typeface="Arial"/>
              <a:buNone/>
            </a:pPr>
            <a:r>
              <a:rPr lang="es-419" sz="1200">
                <a:solidFill>
                  <a:schemeClr val="dk1"/>
                </a:solidFill>
                <a:latin typeface="Calibri"/>
                <a:ea typeface="Calibri"/>
                <a:cs typeface="Calibri"/>
                <a:sym typeface="Calibri"/>
              </a:rPr>
              <a:t>como se envian mensajes en ambas direcciones no se tiene en cuenta la direccion del grafo y por lo tanto es no dirigido</a:t>
            </a:r>
          </a:p>
          <a:p>
            <a:pPr lvl="0" rtl="0">
              <a:lnSpc>
                <a:spcPct val="115000"/>
              </a:lnSpc>
              <a:spcBef>
                <a:spcPts val="400"/>
              </a:spcBef>
              <a:buSzPct val="91666"/>
              <a:buFont typeface="Arial"/>
              <a:buNone/>
            </a:pPr>
            <a:r>
              <a:rPr lang="es-419" sz="1200">
                <a:solidFill>
                  <a:schemeClr val="dk1"/>
                </a:solidFill>
                <a:latin typeface="Calibri"/>
                <a:ea typeface="Calibri"/>
                <a:cs typeface="Calibri"/>
                <a:sym typeface="Calibri"/>
              </a:rPr>
              <a:t>comentar el caso del multigrafo (mas de un edge entre el mismo par de links)</a:t>
            </a:r>
          </a:p>
          <a:p>
            <a:pPr lvl="0" rtl="0">
              <a:lnSpc>
                <a:spcPct val="115000"/>
              </a:lnSpc>
              <a:spcBef>
                <a:spcPts val="400"/>
              </a:spcBef>
              <a:buSzPct val="91666"/>
              <a:buFont typeface="Arial"/>
              <a:buNone/>
            </a:pPr>
            <a:r>
              <a:rPr lang="es-419" sz="1200">
                <a:solidFill>
                  <a:schemeClr val="dk1"/>
                </a:solidFill>
                <a:latin typeface="Calibri"/>
                <a:ea typeface="Calibri"/>
                <a:cs typeface="Calibri"/>
                <a:sym typeface="Calibri"/>
              </a:rPr>
              <a:t>preguntar como harian si queremos el promedio de edad en vez de la suma</a:t>
            </a:r>
          </a:p>
          <a:p>
            <a:pPr lvl="0" rtl="0">
              <a:lnSpc>
                <a:spcPct val="115000"/>
              </a:lnSpc>
              <a:spcBef>
                <a:spcPts val="400"/>
              </a:spcBef>
              <a:buSzPct val="91666"/>
              <a:buFont typeface="Arial"/>
              <a:buNone/>
            </a:pPr>
            <a:r>
              <a:rPr lang="es-419" sz="1200">
                <a:solidFill>
                  <a:schemeClr val="dk1"/>
                </a:solidFill>
                <a:latin typeface="Calibri"/>
                <a:ea typeface="Calibri"/>
                <a:cs typeface="Calibri"/>
                <a:sym typeface="Calibri"/>
              </a:rPr>
              <a:t>y si queremos el promedio de edad de las personas que sigo? y de mis seguidores?</a:t>
            </a:r>
          </a:p>
        </p:txBody>
      </p:sp>
      <p:sp>
        <p:nvSpPr>
          <p:cNvPr id="458" name="Shape 458"/>
          <p:cNvSpPr txBox="1"/>
          <p:nvPr/>
        </p:nvSpPr>
        <p:spPr>
          <a:xfrm>
            <a:off x="3884612" y="8685211"/>
            <a:ext cx="2971799"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s-419" sz="1200" u="none">
                <a:solidFill>
                  <a:srgbClr val="000000"/>
                </a:solidFill>
                <a:latin typeface="Calibri"/>
                <a:ea typeface="Calibri"/>
                <a:cs typeface="Calibri"/>
                <a:sym typeface="Calibri"/>
              </a:rPr>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Shape 46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med" w="med" type="none"/>
            <a:tailEnd len="med" w="med" type="none"/>
          </a:ln>
        </p:spPr>
      </p:sp>
      <p:sp>
        <p:nvSpPr>
          <p:cNvPr id="466" name="Shape 466"/>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lvl="0" rtl="0">
              <a:lnSpc>
                <a:spcPct val="115000"/>
              </a:lnSpc>
              <a:spcBef>
                <a:spcPts val="400"/>
              </a:spcBef>
              <a:buFont typeface="Arial"/>
              <a:buNone/>
            </a:pPr>
            <a:r>
              <a:t/>
            </a:r>
            <a:endParaRPr/>
          </a:p>
        </p:txBody>
      </p:sp>
      <p:sp>
        <p:nvSpPr>
          <p:cNvPr id="467" name="Shape 467"/>
          <p:cNvSpPr txBox="1"/>
          <p:nvPr/>
        </p:nvSpPr>
        <p:spPr>
          <a:xfrm>
            <a:off x="3884612" y="8685211"/>
            <a:ext cx="2971799"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s-419" sz="1200" u="none">
                <a:solidFill>
                  <a:srgbClr val="000000"/>
                </a:solidFill>
                <a:latin typeface="Calibri"/>
                <a:ea typeface="Calibri"/>
                <a:cs typeface="Calibri"/>
                <a:sym typeface="Calibri"/>
              </a:rPr>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Shape 47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med" w="med" type="none"/>
            <a:tailEnd len="med" w="med" type="none"/>
          </a:ln>
        </p:spPr>
      </p:sp>
      <p:sp>
        <p:nvSpPr>
          <p:cNvPr id="476" name="Shape 476"/>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lvl="0" rtl="0">
              <a:lnSpc>
                <a:spcPct val="115000"/>
              </a:lnSpc>
              <a:spcBef>
                <a:spcPts val="400"/>
              </a:spcBef>
              <a:buFont typeface="Arial"/>
              <a:buNone/>
            </a:pPr>
            <a:r>
              <a:rPr lang="es-419"/>
              <a:t>explicar </a:t>
            </a:r>
            <a:r>
              <a:rPr lang="es-419"/>
              <a:t>cohesión</a:t>
            </a:r>
          </a:p>
          <a:p>
            <a:pPr lvl="0" rtl="0">
              <a:lnSpc>
                <a:spcPct val="115000"/>
              </a:lnSpc>
              <a:spcBef>
                <a:spcPts val="400"/>
              </a:spcBef>
              <a:buFont typeface="Arial"/>
              <a:buNone/>
            </a:pPr>
            <a:r>
              <a:rPr lang="es-419"/>
              <a:t>objetivo: </a:t>
            </a:r>
            <a:r>
              <a:rPr lang="es-419"/>
              <a:t>tamaño</a:t>
            </a:r>
            <a:r>
              <a:rPr lang="es-419"/>
              <a:t> de la componente conexa </a:t>
            </a:r>
            <a:r>
              <a:rPr lang="es-419"/>
              <a:t>más</a:t>
            </a:r>
            <a:r>
              <a:rPr lang="es-419"/>
              <a:t>  grande a medida que se elimina los influencers</a:t>
            </a:r>
          </a:p>
          <a:p>
            <a:pPr lvl="0" rtl="0">
              <a:lnSpc>
                <a:spcPct val="115000"/>
              </a:lnSpc>
              <a:spcBef>
                <a:spcPts val="400"/>
              </a:spcBef>
              <a:buFont typeface="Arial"/>
              <a:buNone/>
            </a:pPr>
            <a:r>
              <a:t/>
            </a:r>
            <a:endParaRPr/>
          </a:p>
        </p:txBody>
      </p:sp>
      <p:sp>
        <p:nvSpPr>
          <p:cNvPr id="477" name="Shape 477"/>
          <p:cNvSpPr txBox="1"/>
          <p:nvPr/>
        </p:nvSpPr>
        <p:spPr>
          <a:xfrm>
            <a:off x="3884612" y="8685211"/>
            <a:ext cx="2971799"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s-419" sz="1200" u="none">
                <a:solidFill>
                  <a:srgbClr val="000000"/>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342900" lvl="0" marL="457200" rtl="0">
              <a:lnSpc>
                <a:spcPct val="115000"/>
              </a:lnSpc>
              <a:spcBef>
                <a:spcPts val="0"/>
              </a:spcBef>
              <a:spcAft>
                <a:spcPts val="1600"/>
              </a:spcAft>
              <a:buClr>
                <a:schemeClr val="dk2"/>
              </a:buClr>
              <a:buSzPct val="100000"/>
              <a:buChar char="●"/>
            </a:pPr>
            <a:r>
              <a:rPr lang="es-419" sz="1800">
                <a:solidFill>
                  <a:schemeClr val="dk2"/>
                </a:solidFill>
              </a:rPr>
              <a:t>Hadoop Map Reduce es un framework para un propósito determinado</a:t>
            </a:r>
          </a:p>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Shape 48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med" w="med" type="none"/>
            <a:tailEnd len="med" w="med" type="none"/>
          </a:ln>
        </p:spPr>
      </p:sp>
      <p:sp>
        <p:nvSpPr>
          <p:cNvPr id="485" name="Shape 485"/>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lvl="0" rtl="0">
              <a:lnSpc>
                <a:spcPct val="115000"/>
              </a:lnSpc>
              <a:spcBef>
                <a:spcPts val="400"/>
              </a:spcBef>
              <a:buFont typeface="Arial"/>
              <a:buNone/>
            </a:pPr>
            <a:r>
              <a:rPr lang="es-419"/>
              <a:t>se logro bajar de NP-hard a nlogn</a:t>
            </a:r>
          </a:p>
          <a:p>
            <a:pPr lvl="0" rtl="0">
              <a:lnSpc>
                <a:spcPct val="115000"/>
              </a:lnSpc>
              <a:spcBef>
                <a:spcPts val="400"/>
              </a:spcBef>
              <a:buFont typeface="Arial"/>
              <a:buNone/>
            </a:pPr>
            <a:r>
              <a:rPr lang="es-419"/>
              <a:t>explicar porque es N2 y que usando un max-heap baja a NlogN</a:t>
            </a:r>
          </a:p>
          <a:p>
            <a:pPr lvl="0" rtl="0">
              <a:lnSpc>
                <a:spcPct val="115000"/>
              </a:lnSpc>
              <a:spcBef>
                <a:spcPts val="400"/>
              </a:spcBef>
              <a:buFont typeface="Arial"/>
              <a:buNone/>
            </a:pPr>
            <a:r>
              <a:rPr lang="es-419"/>
              <a:t>marketing viral: contactar a una personal para promocionar un producto y que </a:t>
            </a:r>
            <a:r>
              <a:rPr lang="es-419"/>
              <a:t>rápidamente</a:t>
            </a:r>
            <a:r>
              <a:rPr lang="es-419"/>
              <a:t> se haga viral (ejemplo que vamos a trabajar)</a:t>
            </a:r>
          </a:p>
          <a:p>
            <a:pPr lvl="0" rtl="0">
              <a:lnSpc>
                <a:spcPct val="115000"/>
              </a:lnSpc>
              <a:spcBef>
                <a:spcPts val="400"/>
              </a:spcBef>
              <a:buFont typeface="Arial"/>
              <a:buNone/>
            </a:pPr>
            <a:r>
              <a:rPr lang="es-419"/>
              <a:t>focos de enfermedades: </a:t>
            </a:r>
            <a:r>
              <a:rPr lang="es-419"/>
              <a:t>detección</a:t>
            </a:r>
            <a:r>
              <a:rPr lang="es-419"/>
              <a:t> de </a:t>
            </a:r>
            <a:r>
              <a:rPr lang="es-419"/>
              <a:t>generación</a:t>
            </a:r>
            <a:r>
              <a:rPr lang="es-419"/>
              <a:t> de epidemias, ej: HIV o alguna enfermedad de contagio por contacto</a:t>
            </a:r>
          </a:p>
          <a:p>
            <a:pPr lvl="0" rtl="0">
              <a:lnSpc>
                <a:spcPct val="115000"/>
              </a:lnSpc>
              <a:spcBef>
                <a:spcPts val="400"/>
              </a:spcBef>
              <a:buFont typeface="Arial"/>
              <a:buNone/>
            </a:pPr>
            <a:r>
              <a:rPr lang="es-419"/>
              <a:t>como otras aplicaciones nombrar: hubs de aeropuertos, transportation networks</a:t>
            </a:r>
          </a:p>
          <a:p>
            <a:pPr lvl="0" rtl="0">
              <a:lnSpc>
                <a:spcPct val="115000"/>
              </a:lnSpc>
              <a:spcBef>
                <a:spcPts val="400"/>
              </a:spcBef>
              <a:buFont typeface="Arial"/>
              <a:buNone/>
            </a:pPr>
            <a:r>
              <a:rPr lang="es-419"/>
              <a:t>deteccion de focos de contagios: ejemplo de </a:t>
            </a:r>
          </a:p>
          <a:p>
            <a:pPr lvl="0" rtl="0">
              <a:lnSpc>
                <a:spcPct val="115000"/>
              </a:lnSpc>
              <a:spcBef>
                <a:spcPts val="400"/>
              </a:spcBef>
              <a:buFont typeface="Arial"/>
              <a:buNone/>
            </a:pPr>
            <a:r>
              <a:rPr lang="es-419"/>
              <a:t>preguntar </a:t>
            </a:r>
            <a:r>
              <a:rPr lang="es-419"/>
              <a:t>cómo</a:t>
            </a:r>
            <a:r>
              <a:rPr lang="es-419"/>
              <a:t> creen que es la </a:t>
            </a:r>
            <a:r>
              <a:rPr lang="es-419"/>
              <a:t>fórmula</a:t>
            </a:r>
            <a:r>
              <a:rPr lang="es-419"/>
              <a:t> de collective influence</a:t>
            </a:r>
          </a:p>
        </p:txBody>
      </p:sp>
      <p:sp>
        <p:nvSpPr>
          <p:cNvPr id="486" name="Shape 486"/>
          <p:cNvSpPr txBox="1"/>
          <p:nvPr/>
        </p:nvSpPr>
        <p:spPr>
          <a:xfrm>
            <a:off x="3884612" y="8685211"/>
            <a:ext cx="2971799"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s-419" sz="1200" u="none">
                <a:solidFill>
                  <a:srgbClr val="000000"/>
                </a:solidFill>
                <a:latin typeface="Calibri"/>
                <a:ea typeface="Calibri"/>
                <a:cs typeface="Calibri"/>
                <a:sym typeface="Calibri"/>
              </a:rPr>
              <a:t>‹#›</a:t>
            </a:fld>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Shape 493"/>
          <p:cNvSpPr txBox="1"/>
          <p:nvPr>
            <p:ph idx="1" type="body"/>
          </p:nvPr>
        </p:nvSpPr>
        <p:spPr>
          <a:xfrm>
            <a:off x="685800" y="4400550"/>
            <a:ext cx="5486400" cy="3600600"/>
          </a:xfrm>
          <a:prstGeom prst="rect">
            <a:avLst/>
          </a:prstGeom>
          <a:noFill/>
          <a:ln>
            <a:noFill/>
          </a:ln>
        </p:spPr>
        <p:txBody>
          <a:bodyPr anchorCtr="0" anchor="ctr" bIns="91425" lIns="91425" rIns="91425" wrap="square" tIns="91425">
            <a:noAutofit/>
          </a:bodyPr>
          <a:lstStyle/>
          <a:p>
            <a:pPr lvl="0">
              <a:spcBef>
                <a:spcPts val="0"/>
              </a:spcBef>
              <a:buNone/>
            </a:pPr>
            <a:r>
              <a:rPr lang="es-419"/>
              <a:t>preguntar porque es degree - 1</a:t>
            </a:r>
          </a:p>
          <a:p>
            <a:pPr lvl="0">
              <a:spcBef>
                <a:spcPts val="0"/>
              </a:spcBef>
              <a:buNone/>
            </a:pPr>
            <a:r>
              <a:rPr lang="es-419"/>
              <a:t>CI = 40 se conecta con otros nodos de alto degree mientras que CI = 21 no</a:t>
            </a:r>
          </a:p>
          <a:p>
            <a:pPr lvl="0" rtl="0">
              <a:spcBef>
                <a:spcPts val="0"/>
              </a:spcBef>
              <a:buNone/>
            </a:pPr>
            <a:r>
              <a:rPr lang="es-419"/>
              <a:t>interesante de ci: nodos con bajo degree pueden ser influencers</a:t>
            </a:r>
          </a:p>
        </p:txBody>
      </p:sp>
      <p:sp>
        <p:nvSpPr>
          <p:cNvPr id="494" name="Shape 49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Shape 567"/>
          <p:cNvSpPr txBox="1"/>
          <p:nvPr>
            <p:ph idx="1" type="body"/>
          </p:nvPr>
        </p:nvSpPr>
        <p:spPr>
          <a:xfrm>
            <a:off x="685800" y="4400550"/>
            <a:ext cx="5486400" cy="36006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568" name="Shape 56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0" name="Shape 690"/>
        <p:cNvGrpSpPr/>
        <p:nvPr/>
      </p:nvGrpSpPr>
      <p:grpSpPr>
        <a:xfrm>
          <a:off x="0" y="0"/>
          <a:ext cx="0" cy="0"/>
          <a:chOff x="0" y="0"/>
          <a:chExt cx="0" cy="0"/>
        </a:xfrm>
      </p:grpSpPr>
      <p:sp>
        <p:nvSpPr>
          <p:cNvPr id="691" name="Shape 6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2" name="Shape 6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5" name="Shape 695"/>
        <p:cNvGrpSpPr/>
        <p:nvPr/>
      </p:nvGrpSpPr>
      <p:grpSpPr>
        <a:xfrm>
          <a:off x="0" y="0"/>
          <a:ext cx="0" cy="0"/>
          <a:chOff x="0" y="0"/>
          <a:chExt cx="0" cy="0"/>
        </a:xfrm>
      </p:grpSpPr>
      <p:sp>
        <p:nvSpPr>
          <p:cNvPr id="696" name="Shape 69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med" w="med" type="none"/>
            <a:tailEnd len="med" w="med" type="none"/>
          </a:ln>
        </p:spPr>
      </p:sp>
      <p:sp>
        <p:nvSpPr>
          <p:cNvPr id="697" name="Shape 697"/>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lvl="0" rtl="0">
              <a:lnSpc>
                <a:spcPct val="115000"/>
              </a:lnSpc>
              <a:spcBef>
                <a:spcPts val="400"/>
              </a:spcBef>
              <a:buFont typeface="Arial"/>
              <a:buNone/>
            </a:pPr>
            <a:r>
              <a:rPr lang="es-419"/>
              <a:t>explicar que el nodo verde es el del nodo</a:t>
            </a:r>
          </a:p>
          <a:p>
            <a:pPr lvl="0" rtl="0">
              <a:lnSpc>
                <a:spcPct val="115000"/>
              </a:lnSpc>
              <a:spcBef>
                <a:spcPts val="400"/>
              </a:spcBef>
              <a:buFont typeface="Arial"/>
              <a:buNone/>
            </a:pPr>
            <a:r>
              <a:rPr lang="es-419"/>
              <a:t>el </a:t>
            </a:r>
            <a:r>
              <a:rPr lang="es-419"/>
              <a:t>diámetro</a:t>
            </a:r>
            <a:r>
              <a:rPr lang="es-419"/>
              <a:t> del nodo es proporcional al degree</a:t>
            </a:r>
          </a:p>
          <a:p>
            <a:pPr lvl="0" rtl="0">
              <a:lnSpc>
                <a:spcPct val="115000"/>
              </a:lnSpc>
              <a:spcBef>
                <a:spcPts val="400"/>
              </a:spcBef>
              <a:buFont typeface="Arial"/>
              <a:buNone/>
            </a:pPr>
            <a:r>
              <a:rPr lang="es-419"/>
              <a:t>los 3 nodos con mayor degree estan pintados en azul: 2300, 8306, 2622 </a:t>
            </a:r>
          </a:p>
          <a:p>
            <a:pPr lvl="0" rtl="0">
              <a:lnSpc>
                <a:spcPct val="115000"/>
              </a:lnSpc>
              <a:spcBef>
                <a:spcPts val="400"/>
              </a:spcBef>
              <a:buFont typeface="Arial"/>
              <a:buNone/>
            </a:pPr>
            <a:r>
              <a:rPr lang="es-419"/>
              <a:t>esta conectando solo con el 3ro en mayor degree pero con muchos de degree moderado. Ademas el degree del nodo es el mas alto</a:t>
            </a:r>
          </a:p>
        </p:txBody>
      </p:sp>
      <p:sp>
        <p:nvSpPr>
          <p:cNvPr id="698" name="Shape 698"/>
          <p:cNvSpPr txBox="1"/>
          <p:nvPr/>
        </p:nvSpPr>
        <p:spPr>
          <a:xfrm>
            <a:off x="3884612" y="8685211"/>
            <a:ext cx="2971799"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s-419" sz="1200" u="none">
                <a:solidFill>
                  <a:srgbClr val="000000"/>
                </a:solidFill>
                <a:latin typeface="Calibri"/>
                <a:ea typeface="Calibri"/>
                <a:cs typeface="Calibri"/>
                <a:sym typeface="Calibri"/>
              </a:rPr>
              <a:t>‹#›</a:t>
            </a:fld>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4" name="Shape 704"/>
        <p:cNvGrpSpPr/>
        <p:nvPr/>
      </p:nvGrpSpPr>
      <p:grpSpPr>
        <a:xfrm>
          <a:off x="0" y="0"/>
          <a:ext cx="0" cy="0"/>
          <a:chOff x="0" y="0"/>
          <a:chExt cx="0" cy="0"/>
        </a:xfrm>
      </p:grpSpPr>
      <p:sp>
        <p:nvSpPr>
          <p:cNvPr id="705" name="Shape 70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med" w="med" type="none"/>
            <a:tailEnd len="med" w="med" type="none"/>
          </a:ln>
        </p:spPr>
      </p:sp>
      <p:sp>
        <p:nvSpPr>
          <p:cNvPr id="706" name="Shape 706"/>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lvl="0" rtl="0">
              <a:lnSpc>
                <a:spcPct val="115000"/>
              </a:lnSpc>
              <a:spcBef>
                <a:spcPts val="400"/>
              </a:spcBef>
              <a:buFont typeface="Arial"/>
              <a:buNone/>
            </a:pPr>
            <a:r>
              <a:rPr lang="es-419"/>
              <a:t>tiene alto degree, </a:t>
            </a:r>
            <a:r>
              <a:rPr lang="es-419"/>
              <a:t>está</a:t>
            </a:r>
            <a:r>
              <a:rPr lang="es-419"/>
              <a:t> conectando con el nodo de mayor degree y con otros de degree moderado</a:t>
            </a:r>
          </a:p>
        </p:txBody>
      </p:sp>
      <p:sp>
        <p:nvSpPr>
          <p:cNvPr id="707" name="Shape 707"/>
          <p:cNvSpPr txBox="1"/>
          <p:nvPr/>
        </p:nvSpPr>
        <p:spPr>
          <a:xfrm>
            <a:off x="3884612" y="8685211"/>
            <a:ext cx="2971799"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s-419" sz="1200" u="none">
                <a:solidFill>
                  <a:srgbClr val="000000"/>
                </a:solidFill>
                <a:latin typeface="Calibri"/>
                <a:ea typeface="Calibri"/>
                <a:cs typeface="Calibri"/>
                <a:sym typeface="Calibri"/>
              </a:rPr>
              <a:t>‹#›</a:t>
            </a:fld>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3" name="Shape 713"/>
        <p:cNvGrpSpPr/>
        <p:nvPr/>
      </p:nvGrpSpPr>
      <p:grpSpPr>
        <a:xfrm>
          <a:off x="0" y="0"/>
          <a:ext cx="0" cy="0"/>
          <a:chOff x="0" y="0"/>
          <a:chExt cx="0" cy="0"/>
        </a:xfrm>
      </p:grpSpPr>
      <p:sp>
        <p:nvSpPr>
          <p:cNvPr id="714" name="Shape 71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med" w="med" type="none"/>
            <a:tailEnd len="med" w="med" type="none"/>
          </a:ln>
        </p:spPr>
      </p:sp>
      <p:sp>
        <p:nvSpPr>
          <p:cNvPr id="715" name="Shape 715"/>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lvl="0" rtl="0">
              <a:lnSpc>
                <a:spcPct val="115000"/>
              </a:lnSpc>
              <a:spcBef>
                <a:spcPts val="400"/>
              </a:spcBef>
              <a:buFont typeface="Arial"/>
              <a:buNone/>
            </a:pPr>
            <a:r>
              <a:rPr lang="es-419"/>
              <a:t>tiene bajo degree pero como su ego network tiene a los 3 nodos de mayor degree su CI es alto</a:t>
            </a:r>
          </a:p>
        </p:txBody>
      </p:sp>
      <p:sp>
        <p:nvSpPr>
          <p:cNvPr id="716" name="Shape 716"/>
          <p:cNvSpPr txBox="1"/>
          <p:nvPr/>
        </p:nvSpPr>
        <p:spPr>
          <a:xfrm>
            <a:off x="3884612" y="8685211"/>
            <a:ext cx="2971799"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s-419" sz="1200" u="none">
                <a:solidFill>
                  <a:srgbClr val="000000"/>
                </a:solidFill>
                <a:latin typeface="Calibri"/>
                <a:ea typeface="Calibri"/>
                <a:cs typeface="Calibri"/>
                <a:sym typeface="Calibri"/>
              </a:rPr>
              <a:t>‹#›</a:t>
            </a:fld>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Shape 72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med" w="med" type="none"/>
            <a:tailEnd len="med" w="med" type="none"/>
          </a:ln>
        </p:spPr>
      </p:sp>
      <p:sp>
        <p:nvSpPr>
          <p:cNvPr id="724" name="Shape 724"/>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lvl="0" rtl="0">
              <a:lnSpc>
                <a:spcPct val="115000"/>
              </a:lnSpc>
              <a:spcBef>
                <a:spcPts val="400"/>
              </a:spcBef>
              <a:buFont typeface="Arial"/>
              <a:buNone/>
            </a:pPr>
            <a:r>
              <a:rPr lang="es-419"/>
              <a:t>tiene alto degree pero bajo CI porque se conecta con nodos de bajo degree</a:t>
            </a:r>
          </a:p>
        </p:txBody>
      </p:sp>
      <p:sp>
        <p:nvSpPr>
          <p:cNvPr id="725" name="Shape 725"/>
          <p:cNvSpPr txBox="1"/>
          <p:nvPr/>
        </p:nvSpPr>
        <p:spPr>
          <a:xfrm>
            <a:off x="3884612" y="8685211"/>
            <a:ext cx="2971799"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s-419" sz="1200" u="none">
                <a:solidFill>
                  <a:srgbClr val="000000"/>
                </a:solidFill>
                <a:latin typeface="Calibri"/>
                <a:ea typeface="Calibri"/>
                <a:cs typeface="Calibri"/>
                <a:sym typeface="Calibri"/>
              </a:rPr>
              <a:t>‹#›</a:t>
            </a:fld>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1" name="Shape 731"/>
        <p:cNvGrpSpPr/>
        <p:nvPr/>
      </p:nvGrpSpPr>
      <p:grpSpPr>
        <a:xfrm>
          <a:off x="0" y="0"/>
          <a:ext cx="0" cy="0"/>
          <a:chOff x="0" y="0"/>
          <a:chExt cx="0" cy="0"/>
        </a:xfrm>
      </p:grpSpPr>
      <p:sp>
        <p:nvSpPr>
          <p:cNvPr id="732" name="Shape 73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733" name="Shape 73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s-419"/>
              <a:t>Streaming: por ejemplo procesar twitts, negocio de biding. </a:t>
            </a:r>
          </a:p>
          <a:p>
            <a:pPr lvl="0">
              <a:spcBef>
                <a:spcPts val="0"/>
              </a:spcBef>
              <a:buNone/>
            </a:pPr>
            <a:r>
              <a:rPr lang="es-419"/>
              <a:t>Regresión logística, random forest, support vector machine, redes neuranles</a:t>
            </a:r>
          </a:p>
          <a:p>
            <a:pPr lvl="0">
              <a:spcBef>
                <a:spcPts val="0"/>
              </a:spcBef>
              <a:buNone/>
            </a:pPr>
            <a:r>
              <a:t/>
            </a:r>
            <a:endParaRPr/>
          </a:p>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s-419"/>
              <a:t>TIenen sentido con un fils system distribuido, HDFS, S3, el de databricks que tiene un propio</a:t>
            </a:r>
          </a:p>
          <a:p>
            <a:pPr lvl="0">
              <a:spcBef>
                <a:spcPts val="0"/>
              </a:spcBef>
              <a:buNone/>
            </a:pPr>
            <a:r>
              <a:t/>
            </a:r>
            <a:endParaRPr/>
          </a:p>
          <a:p>
            <a:pPr lvl="0">
              <a:spcBef>
                <a:spcPts val="0"/>
              </a:spcBef>
              <a:buNone/>
            </a:pPr>
            <a:r>
              <a:rPr lang="es-419"/>
              <a:t>Driver es un programa que corre en alguna máquina conectada al cluster</a:t>
            </a:r>
          </a:p>
          <a:p>
            <a:pPr lvl="0">
              <a:spcBef>
                <a:spcPts val="0"/>
              </a:spcBef>
              <a:buNone/>
            </a:pPr>
            <a:r>
              <a:rPr lang="es-419"/>
              <a:t>Como se pretende procesar grandes ccantidad de datos en forma distribuida</a:t>
            </a:r>
          </a:p>
          <a:p>
            <a:pPr lvl="0">
              <a:spcBef>
                <a:spcPts val="0"/>
              </a:spcBef>
              <a:buNone/>
            </a:pPr>
            <a:r>
              <a:rPr lang="es-419"/>
              <a:t>Toda operación de transformación de datos que esté escrita en el driver se delega su ejecución a los nodos</a:t>
            </a:r>
          </a:p>
          <a:p>
            <a:pPr lvl="0">
              <a:spcBef>
                <a:spcPts val="0"/>
              </a:spcBef>
              <a:buNone/>
            </a:pPr>
            <a:r>
              <a:rPr lang="es-419"/>
              <a:t>se ejecutan las partes</a:t>
            </a:r>
          </a:p>
          <a:p>
            <a:pPr lvl="0">
              <a:spcBef>
                <a:spcPts val="0"/>
              </a:spcBef>
              <a:buNone/>
            </a:pPr>
            <a:r>
              <a:rPr lang="es-419"/>
              <a:t>y, o bien se graban o se devuelen al driver.</a:t>
            </a:r>
          </a:p>
          <a:p>
            <a:pPr lvl="0">
              <a:spcBef>
                <a:spcPts val="0"/>
              </a:spcBef>
              <a:buNone/>
            </a:pPr>
            <a:r>
              <a:t/>
            </a:r>
            <a:endParaRPr/>
          </a:p>
          <a:p>
            <a:pPr lvl="0">
              <a:spcBef>
                <a:spcPts val="0"/>
              </a:spcBef>
              <a:buNone/>
            </a:pPr>
            <a:r>
              <a:t/>
            </a:r>
            <a:endParaRPr/>
          </a:p>
          <a:p>
            <a:pPr lvl="0">
              <a:spcBef>
                <a:spcPts val="0"/>
              </a:spcBef>
              <a:buNone/>
            </a:pPr>
            <a:r>
              <a:rPr lang="es-419"/>
              <a:t>Obviamente para que esto tenga sentido, tienen que estar corriendo sobre un file system distribuido, porque si no imagínense que todos tendría que leer de todo lado</a:t>
            </a:r>
          </a:p>
          <a:p>
            <a:pPr lvl="0">
              <a:spcBef>
                <a:spcPts val="0"/>
              </a:spcBef>
              <a:buNone/>
            </a:pPr>
            <a:r>
              <a:rPr lang="es-419"/>
              <a:t> HDFS</a:t>
            </a:r>
          </a:p>
          <a:p>
            <a:pPr lvl="0">
              <a:spcBef>
                <a:spcPts val="0"/>
              </a:spcBef>
              <a:buNone/>
            </a:pPr>
            <a:r>
              <a:rPr lang="es-419"/>
              <a:t>Databricks tienen su propio file system</a:t>
            </a:r>
          </a:p>
          <a:p>
            <a:pPr lvl="0">
              <a:spcBef>
                <a:spcPts val="0"/>
              </a:spcBef>
              <a:buNone/>
            </a:pPr>
            <a:r>
              <a:rPr lang="es-419"/>
              <a:t>Amazon tiene s3</a:t>
            </a:r>
          </a:p>
          <a:p>
            <a:pPr lvl="0">
              <a:spcBef>
                <a:spcPts val="0"/>
              </a:spcBef>
              <a:buNone/>
            </a:pPr>
            <a:r>
              <a:t/>
            </a:r>
            <a:endParaRPr/>
          </a:p>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s-419"/>
              <a:t>Es una abstracción</a:t>
            </a:r>
          </a:p>
          <a:p>
            <a:pPr lvl="0">
              <a:spcBef>
                <a:spcPts val="0"/>
              </a:spcBef>
              <a:buNone/>
            </a:pPr>
            <a:r>
              <a:rPr lang="es-419"/>
              <a:t>¿Y qué pinta tiene esta abstracción?</a:t>
            </a:r>
          </a:p>
          <a:p>
            <a:pPr lvl="0">
              <a:spcBef>
                <a:spcPts val="0"/>
              </a:spcBef>
              <a:buNone/>
            </a:pPr>
            <a:r>
              <a:rPr lang="es-419"/>
              <a:t>Es una colección </a:t>
            </a:r>
          </a:p>
          <a:p>
            <a:pPr lvl="0">
              <a:spcBef>
                <a:spcPts val="0"/>
              </a:spcBef>
              <a:buNone/>
            </a:pPr>
            <a:r>
              <a:rPr lang="es-419"/>
              <a:t>Lo vemos como una colección pero por detrás todas las operaciones se ejecutan en forma distribuida.</a:t>
            </a:r>
          </a:p>
          <a:p>
            <a:pPr lvl="0">
              <a:spcBef>
                <a:spcPts val="0"/>
              </a:spcBef>
              <a:buNone/>
            </a:pPr>
            <a:r>
              <a:t/>
            </a:r>
            <a:endParaRPr/>
          </a:p>
          <a:p>
            <a:pPr lvl="0">
              <a:spcBef>
                <a:spcPts val="0"/>
              </a:spcBef>
              <a:buNone/>
            </a:pPr>
            <a:r>
              <a:rPr lang="es-419"/>
              <a:t>Essto es distribuido</a:t>
            </a:r>
          </a:p>
          <a:p>
            <a:pPr lvl="0">
              <a:spcBef>
                <a:spcPts val="0"/>
              </a:spcBef>
              <a:buNone/>
            </a:pPr>
            <a:r>
              <a:rPr lang="es-419"/>
              <a:t>¿Qué pasa con las fallas? Un nodo se caiga</a:t>
            </a:r>
          </a:p>
          <a:p>
            <a:pPr lvl="0">
              <a:spcBef>
                <a:spcPts val="0"/>
              </a:spcBef>
              <a:buNone/>
            </a:pPr>
            <a:r>
              <a:rPr lang="es-419"/>
              <a:t>Pérdidas de conexión</a:t>
            </a:r>
          </a:p>
          <a:p>
            <a:pPr lvl="0">
              <a:spcBef>
                <a:spcPts val="0"/>
              </a:spcBef>
              <a:buNone/>
            </a:pPr>
            <a:r>
              <a:rPr lang="es-419"/>
              <a:t>Tiene la capacidad de recuperse frente a una falla.</a:t>
            </a:r>
          </a:p>
          <a:p>
            <a:pPr lvl="0">
              <a:spcBef>
                <a:spcPts val="0"/>
              </a:spcBef>
              <a:buNone/>
            </a:pPr>
            <a:r>
              <a:t/>
            </a:r>
            <a:endParaRPr/>
          </a:p>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56" name="Shape 56"/>
        <p:cNvGrpSpPr/>
        <p:nvPr/>
      </p:nvGrpSpPr>
      <p:grpSpPr>
        <a:xfrm>
          <a:off x="0" y="0"/>
          <a:ext cx="0" cy="0"/>
          <a:chOff x="0" y="0"/>
          <a:chExt cx="0" cy="0"/>
        </a:xfrm>
      </p:grpSpPr>
      <p:sp>
        <p:nvSpPr>
          <p:cNvPr id="57" name="Shape 57"/>
          <p:cNvSpPr txBox="1"/>
          <p:nvPr>
            <p:ph type="title"/>
          </p:nvPr>
        </p:nvSpPr>
        <p:spPr>
          <a:xfrm>
            <a:off x="628650" y="273843"/>
            <a:ext cx="7886700" cy="994200"/>
          </a:xfrm>
          <a:prstGeom prst="rect">
            <a:avLst/>
          </a:prstGeom>
          <a:noFill/>
          <a:ln>
            <a:noFill/>
          </a:ln>
        </p:spPr>
        <p:txBody>
          <a:bodyPr anchorCtr="0" anchor="ctr" bIns="68575" lIns="68575" rIns="68575" wrap="square" tIns="6857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58" name="Shape 58"/>
          <p:cNvSpPr txBox="1"/>
          <p:nvPr>
            <p:ph idx="1" type="body"/>
          </p:nvPr>
        </p:nvSpPr>
        <p:spPr>
          <a:xfrm>
            <a:off x="628650" y="1369218"/>
            <a:ext cx="7886700" cy="3263400"/>
          </a:xfrm>
          <a:prstGeom prst="rect">
            <a:avLst/>
          </a:prstGeom>
          <a:noFill/>
          <a:ln>
            <a:noFill/>
          </a:ln>
        </p:spPr>
        <p:txBody>
          <a:bodyPr anchorCtr="0" anchor="t" bIns="68575" lIns="68575" rIns="68575" wrap="square"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59" name="Shape 59"/>
          <p:cNvSpPr txBox="1"/>
          <p:nvPr>
            <p:ph idx="10" type="dt"/>
          </p:nvPr>
        </p:nvSpPr>
        <p:spPr>
          <a:xfrm>
            <a:off x="628650" y="4767262"/>
            <a:ext cx="2057400" cy="273900"/>
          </a:xfrm>
          <a:prstGeom prst="rect">
            <a:avLst/>
          </a:prstGeom>
          <a:noFill/>
          <a:ln>
            <a:noFill/>
          </a:ln>
        </p:spPr>
        <p:txBody>
          <a:bodyPr anchorCtr="0" anchor="ctr" bIns="68575" lIns="68575" rIns="68575" wrap="square" tIns="68575"/>
          <a:lstStyle>
            <a:lvl1pPr indent="0" lvl="0" marL="0" marR="0" rtl="0" algn="l">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60" name="Shape 60"/>
          <p:cNvSpPr txBox="1"/>
          <p:nvPr>
            <p:ph idx="11" type="ftr"/>
          </p:nvPr>
        </p:nvSpPr>
        <p:spPr>
          <a:xfrm>
            <a:off x="3028950" y="4767262"/>
            <a:ext cx="3086100" cy="273900"/>
          </a:xfrm>
          <a:prstGeom prst="rect">
            <a:avLst/>
          </a:prstGeom>
          <a:noFill/>
          <a:ln>
            <a:noFill/>
          </a:ln>
        </p:spPr>
        <p:txBody>
          <a:bodyPr anchorCtr="0" anchor="ctr" bIns="68575" lIns="68575" rIns="68575" wrap="square" tIns="68575"/>
          <a:lstStyle>
            <a:lvl1pPr indent="0" lvl="0" marL="0" marR="0" rtl="0" algn="ctr">
              <a:spcBef>
                <a:spcPts val="0"/>
              </a:spcBef>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61" name="Shape 61"/>
          <p:cNvSpPr txBox="1"/>
          <p:nvPr>
            <p:ph idx="12" type="sldNum"/>
          </p:nvPr>
        </p:nvSpPr>
        <p:spPr>
          <a:xfrm>
            <a:off x="6457950" y="4767262"/>
            <a:ext cx="2057400" cy="273900"/>
          </a:xfrm>
          <a:prstGeom prst="rect">
            <a:avLst/>
          </a:prstGeom>
          <a:noFill/>
          <a:ln>
            <a:noFill/>
          </a:ln>
        </p:spPr>
        <p:txBody>
          <a:bodyPr anchorCtr="0" anchor="ctr" bIns="34275" lIns="68575" rIns="68575" wrap="square" tIns="34275">
            <a:noAutofit/>
          </a:bodyPr>
          <a:lstStyle/>
          <a:p>
            <a:pPr indent="0" lvl="0" marL="0" marR="0" rtl="0" algn="r">
              <a:spcBef>
                <a:spcPts val="0"/>
              </a:spcBef>
              <a:buSzPct val="25000"/>
              <a:buNone/>
            </a:pPr>
            <a:fld id="{00000000-1234-1234-1234-123412341234}" type="slidenum">
              <a:rPr b="0" i="0" lang="es-419"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62" name="Shape 62"/>
        <p:cNvGrpSpPr/>
        <p:nvPr/>
      </p:nvGrpSpPr>
      <p:grpSpPr>
        <a:xfrm>
          <a:off x="0" y="0"/>
          <a:ext cx="0" cy="0"/>
          <a:chOff x="0" y="0"/>
          <a:chExt cx="0" cy="0"/>
        </a:xfrm>
      </p:grpSpPr>
      <p:sp>
        <p:nvSpPr>
          <p:cNvPr id="63" name="Shape 63"/>
          <p:cNvSpPr txBox="1"/>
          <p:nvPr>
            <p:ph type="ctrTitle"/>
          </p:nvPr>
        </p:nvSpPr>
        <p:spPr>
          <a:xfrm>
            <a:off x="1143000" y="841772"/>
            <a:ext cx="6858000" cy="1790700"/>
          </a:xfrm>
          <a:prstGeom prst="rect">
            <a:avLst/>
          </a:prstGeom>
          <a:noFill/>
          <a:ln>
            <a:noFill/>
          </a:ln>
        </p:spPr>
        <p:txBody>
          <a:bodyPr anchorCtr="0" anchor="b" bIns="68575" lIns="68575" rIns="68575" wrap="square" tIns="68575"/>
          <a:lstStyle>
            <a:lvl1pPr indent="0" lvl="0" marL="0" marR="0" rtl="0" algn="ctr">
              <a:lnSpc>
                <a:spcPct val="90000"/>
              </a:lnSpc>
              <a:spcBef>
                <a:spcPts val="0"/>
              </a:spcBef>
              <a:buClr>
                <a:schemeClr val="dk1"/>
              </a:buClr>
              <a:buFont typeface="Calibri"/>
              <a:buNone/>
              <a:defRPr b="0" i="0" sz="45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64" name="Shape 64"/>
          <p:cNvSpPr txBox="1"/>
          <p:nvPr>
            <p:ph idx="1" type="subTitle"/>
          </p:nvPr>
        </p:nvSpPr>
        <p:spPr>
          <a:xfrm>
            <a:off x="1143000" y="2701528"/>
            <a:ext cx="6858000" cy="1241700"/>
          </a:xfrm>
          <a:prstGeom prst="rect">
            <a:avLst/>
          </a:prstGeom>
          <a:noFill/>
          <a:ln>
            <a:noFill/>
          </a:ln>
        </p:spPr>
        <p:txBody>
          <a:bodyPr anchorCtr="0" anchor="t" bIns="68575" lIns="68575" rIns="68575" wrap="square" tIns="68575"/>
          <a:lstStyle>
            <a:lvl1pPr indent="0" lvl="0" marL="0" marR="0" rtl="0" algn="ctr">
              <a:lnSpc>
                <a:spcPct val="90000"/>
              </a:lnSpc>
              <a:spcBef>
                <a:spcPts val="800"/>
              </a:spcBef>
              <a:buClr>
                <a:schemeClr val="dk1"/>
              </a:buClr>
              <a:buFont typeface="Arial"/>
              <a:buNone/>
              <a:defRPr b="0" i="0" sz="1800" u="none" cap="none" strike="noStrike">
                <a:solidFill>
                  <a:schemeClr val="dk1"/>
                </a:solidFill>
                <a:latin typeface="Calibri"/>
                <a:ea typeface="Calibri"/>
                <a:cs typeface="Calibri"/>
                <a:sym typeface="Calibri"/>
              </a:defRPr>
            </a:lvl1pPr>
            <a:lvl2pPr indent="0" lvl="1" marL="342900" marR="0" rtl="0" algn="ctr">
              <a:lnSpc>
                <a:spcPct val="90000"/>
              </a:lnSpc>
              <a:spcBef>
                <a:spcPts val="400"/>
              </a:spcBef>
              <a:buClr>
                <a:schemeClr val="dk1"/>
              </a:buClr>
              <a:buFont typeface="Arial"/>
              <a:buNone/>
              <a:defRPr b="0" i="0" sz="1500" u="none" cap="none" strike="noStrike">
                <a:solidFill>
                  <a:schemeClr val="dk1"/>
                </a:solidFill>
                <a:latin typeface="Calibri"/>
                <a:ea typeface="Calibri"/>
                <a:cs typeface="Calibri"/>
                <a:sym typeface="Calibri"/>
              </a:defRPr>
            </a:lvl2pPr>
            <a:lvl3pPr indent="0" lvl="2" marL="685800" marR="0" rtl="0" algn="ctr">
              <a:lnSpc>
                <a:spcPct val="90000"/>
              </a:lnSpc>
              <a:spcBef>
                <a:spcPts val="400"/>
              </a:spcBef>
              <a:buClr>
                <a:schemeClr val="dk1"/>
              </a:buClr>
              <a:buFont typeface="Arial"/>
              <a:buNone/>
              <a:defRPr b="0" i="0" sz="1400" u="none" cap="none" strike="noStrike">
                <a:solidFill>
                  <a:schemeClr val="dk1"/>
                </a:solidFill>
                <a:latin typeface="Calibri"/>
                <a:ea typeface="Calibri"/>
                <a:cs typeface="Calibri"/>
                <a:sym typeface="Calibri"/>
              </a:defRPr>
            </a:lvl3pPr>
            <a:lvl4pPr indent="0" lvl="3" marL="10287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4pPr>
            <a:lvl5pPr indent="0" lvl="4" marL="13716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5pPr>
            <a:lvl6pPr indent="0" lvl="5" marL="17145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6pPr>
            <a:lvl7pPr indent="0" lvl="6" marL="20574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7pPr>
            <a:lvl8pPr indent="0" lvl="7" marL="24003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8pPr>
            <a:lvl9pPr indent="0" lvl="8" marL="2743200" marR="0" rtl="0" algn="ctr">
              <a:lnSpc>
                <a:spcPct val="90000"/>
              </a:lnSpc>
              <a:spcBef>
                <a:spcPts val="400"/>
              </a:spcBef>
              <a:buClr>
                <a:schemeClr val="dk1"/>
              </a:buClr>
              <a:buFont typeface="Arial"/>
              <a:buNone/>
              <a:defRPr b="0" i="0" sz="12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628650" y="4767262"/>
            <a:ext cx="2057400" cy="273900"/>
          </a:xfrm>
          <a:prstGeom prst="rect">
            <a:avLst/>
          </a:prstGeom>
          <a:noFill/>
          <a:ln>
            <a:noFill/>
          </a:ln>
        </p:spPr>
        <p:txBody>
          <a:bodyPr anchorCtr="0" anchor="ctr" bIns="68575" lIns="68575" rIns="68575" wrap="square"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028950" y="4767262"/>
            <a:ext cx="3086100" cy="273900"/>
          </a:xfrm>
          <a:prstGeom prst="rect">
            <a:avLst/>
          </a:prstGeom>
          <a:noFill/>
          <a:ln>
            <a:noFill/>
          </a:ln>
        </p:spPr>
        <p:txBody>
          <a:bodyPr anchorCtr="0" anchor="ctr" bIns="68575" lIns="68575" rIns="68575" wrap="square"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6457950" y="4767262"/>
            <a:ext cx="2057400" cy="273900"/>
          </a:xfrm>
          <a:prstGeom prst="rect">
            <a:avLst/>
          </a:prstGeom>
          <a:noFill/>
          <a:ln>
            <a:noFill/>
          </a:ln>
        </p:spPr>
        <p:txBody>
          <a:bodyPr anchorCtr="0" anchor="ctr" bIns="34275" lIns="68575" rIns="68575" wrap="square" tIns="34275">
            <a:noAutofit/>
          </a:bodyPr>
          <a:lstStyle/>
          <a:p>
            <a:pPr indent="0" lvl="0" marL="0" marR="0" rtl="0" algn="r">
              <a:spcBef>
                <a:spcPts val="0"/>
              </a:spcBef>
              <a:buSzPct val="25000"/>
              <a:buNone/>
            </a:pPr>
            <a:fld id="{00000000-1234-1234-1234-123412341234}" type="slidenum">
              <a:rPr lang="es-419" sz="900">
                <a:solidFill>
                  <a:srgbClr val="888888"/>
                </a:solidFill>
                <a:latin typeface="Calibri"/>
                <a:ea typeface="Calibri"/>
                <a:cs typeface="Calibri"/>
                <a:sym typeface="Calibri"/>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68" name="Shape 68"/>
        <p:cNvGrpSpPr/>
        <p:nvPr/>
      </p:nvGrpSpPr>
      <p:grpSpPr>
        <a:xfrm>
          <a:off x="0" y="0"/>
          <a:ext cx="0" cy="0"/>
          <a:chOff x="0" y="0"/>
          <a:chExt cx="0" cy="0"/>
        </a:xfrm>
      </p:grpSpPr>
      <p:sp>
        <p:nvSpPr>
          <p:cNvPr id="69" name="Shape 69"/>
          <p:cNvSpPr txBox="1"/>
          <p:nvPr>
            <p:ph type="title"/>
          </p:nvPr>
        </p:nvSpPr>
        <p:spPr>
          <a:xfrm>
            <a:off x="623887" y="1282303"/>
            <a:ext cx="7886700" cy="2139600"/>
          </a:xfrm>
          <a:prstGeom prst="rect">
            <a:avLst/>
          </a:prstGeom>
          <a:noFill/>
          <a:ln>
            <a:noFill/>
          </a:ln>
        </p:spPr>
        <p:txBody>
          <a:bodyPr anchorCtr="0" anchor="b" bIns="68575" lIns="68575" rIns="68575" wrap="square" tIns="68575"/>
          <a:lstStyle>
            <a:lvl1pPr indent="0" lvl="0" marL="0" marR="0" rtl="0" algn="l">
              <a:lnSpc>
                <a:spcPct val="90000"/>
              </a:lnSpc>
              <a:spcBef>
                <a:spcPts val="0"/>
              </a:spcBef>
              <a:buClr>
                <a:schemeClr val="dk1"/>
              </a:buClr>
              <a:buFont typeface="Calibri"/>
              <a:buNone/>
              <a:defRPr b="0" i="0" sz="45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70" name="Shape 70"/>
          <p:cNvSpPr txBox="1"/>
          <p:nvPr>
            <p:ph idx="1" type="body"/>
          </p:nvPr>
        </p:nvSpPr>
        <p:spPr>
          <a:xfrm>
            <a:off x="623887" y="3442097"/>
            <a:ext cx="7886700" cy="1125300"/>
          </a:xfrm>
          <a:prstGeom prst="rect">
            <a:avLst/>
          </a:prstGeom>
          <a:noFill/>
          <a:ln>
            <a:noFill/>
          </a:ln>
        </p:spPr>
        <p:txBody>
          <a:bodyPr anchorCtr="0" anchor="t" bIns="68575" lIns="68575" rIns="68575" wrap="square" tIns="68575"/>
          <a:lstStyle>
            <a:lvl1pPr indent="0" lvl="0" marL="0" marR="0" rtl="0" algn="l">
              <a:lnSpc>
                <a:spcPct val="90000"/>
              </a:lnSpc>
              <a:spcBef>
                <a:spcPts val="800"/>
              </a:spcBef>
              <a:buClr>
                <a:srgbClr val="888888"/>
              </a:buClr>
              <a:buFont typeface="Arial"/>
              <a:buNone/>
              <a:defRPr b="0" i="0" sz="1800" u="none" cap="none" strike="noStrike">
                <a:solidFill>
                  <a:srgbClr val="888888"/>
                </a:solidFill>
                <a:latin typeface="Calibri"/>
                <a:ea typeface="Calibri"/>
                <a:cs typeface="Calibri"/>
                <a:sym typeface="Calibri"/>
              </a:defRPr>
            </a:lvl1pPr>
            <a:lvl2pPr indent="0" lvl="1" marL="342900" marR="0" rtl="0" algn="l">
              <a:lnSpc>
                <a:spcPct val="90000"/>
              </a:lnSpc>
              <a:spcBef>
                <a:spcPts val="400"/>
              </a:spcBef>
              <a:buClr>
                <a:srgbClr val="888888"/>
              </a:buClr>
              <a:buFont typeface="Arial"/>
              <a:buNone/>
              <a:defRPr b="0" i="0" sz="1500" u="none" cap="none" strike="noStrike">
                <a:solidFill>
                  <a:srgbClr val="888888"/>
                </a:solidFill>
                <a:latin typeface="Calibri"/>
                <a:ea typeface="Calibri"/>
                <a:cs typeface="Calibri"/>
                <a:sym typeface="Calibri"/>
              </a:defRPr>
            </a:lvl2pPr>
            <a:lvl3pPr indent="0" lvl="2" marL="685800" marR="0" rtl="0" algn="l">
              <a:lnSpc>
                <a:spcPct val="90000"/>
              </a:lnSpc>
              <a:spcBef>
                <a:spcPts val="400"/>
              </a:spcBef>
              <a:buClr>
                <a:srgbClr val="888888"/>
              </a:buClr>
              <a:buFont typeface="Arial"/>
              <a:buNone/>
              <a:defRPr b="0" i="0" sz="1400" u="none" cap="none" strike="noStrike">
                <a:solidFill>
                  <a:srgbClr val="888888"/>
                </a:solidFill>
                <a:latin typeface="Calibri"/>
                <a:ea typeface="Calibri"/>
                <a:cs typeface="Calibri"/>
                <a:sym typeface="Calibri"/>
              </a:defRPr>
            </a:lvl3pPr>
            <a:lvl4pPr indent="0" lvl="3" marL="1028700" marR="0" rtl="0" algn="l">
              <a:lnSpc>
                <a:spcPct val="90000"/>
              </a:lnSpc>
              <a:spcBef>
                <a:spcPts val="400"/>
              </a:spcBef>
              <a:buClr>
                <a:srgbClr val="888888"/>
              </a:buClr>
              <a:buFont typeface="Arial"/>
              <a:buNone/>
              <a:defRPr b="0" i="0" sz="1200" u="none" cap="none" strike="noStrike">
                <a:solidFill>
                  <a:srgbClr val="888888"/>
                </a:solidFill>
                <a:latin typeface="Calibri"/>
                <a:ea typeface="Calibri"/>
                <a:cs typeface="Calibri"/>
                <a:sym typeface="Calibri"/>
              </a:defRPr>
            </a:lvl4pPr>
            <a:lvl5pPr indent="0" lvl="4" marL="1371600" marR="0" rtl="0" algn="l">
              <a:lnSpc>
                <a:spcPct val="90000"/>
              </a:lnSpc>
              <a:spcBef>
                <a:spcPts val="400"/>
              </a:spcBef>
              <a:buClr>
                <a:srgbClr val="888888"/>
              </a:buClr>
              <a:buFont typeface="Arial"/>
              <a:buNone/>
              <a:defRPr b="0" i="0" sz="1200" u="none" cap="none" strike="noStrike">
                <a:solidFill>
                  <a:srgbClr val="888888"/>
                </a:solidFill>
                <a:latin typeface="Calibri"/>
                <a:ea typeface="Calibri"/>
                <a:cs typeface="Calibri"/>
                <a:sym typeface="Calibri"/>
              </a:defRPr>
            </a:lvl5pPr>
            <a:lvl6pPr indent="0" lvl="5" marL="1714500" marR="0" rtl="0" algn="l">
              <a:lnSpc>
                <a:spcPct val="90000"/>
              </a:lnSpc>
              <a:spcBef>
                <a:spcPts val="400"/>
              </a:spcBef>
              <a:buClr>
                <a:srgbClr val="888888"/>
              </a:buClr>
              <a:buFont typeface="Arial"/>
              <a:buNone/>
              <a:defRPr b="0" i="0" sz="1200" u="none" cap="none" strike="noStrike">
                <a:solidFill>
                  <a:srgbClr val="888888"/>
                </a:solidFill>
                <a:latin typeface="Calibri"/>
                <a:ea typeface="Calibri"/>
                <a:cs typeface="Calibri"/>
                <a:sym typeface="Calibri"/>
              </a:defRPr>
            </a:lvl6pPr>
            <a:lvl7pPr indent="0" lvl="6" marL="2057400" marR="0" rtl="0" algn="l">
              <a:lnSpc>
                <a:spcPct val="90000"/>
              </a:lnSpc>
              <a:spcBef>
                <a:spcPts val="400"/>
              </a:spcBef>
              <a:buClr>
                <a:srgbClr val="888888"/>
              </a:buClr>
              <a:buFont typeface="Arial"/>
              <a:buNone/>
              <a:defRPr b="0" i="0" sz="1200" u="none" cap="none" strike="noStrike">
                <a:solidFill>
                  <a:srgbClr val="888888"/>
                </a:solidFill>
                <a:latin typeface="Calibri"/>
                <a:ea typeface="Calibri"/>
                <a:cs typeface="Calibri"/>
                <a:sym typeface="Calibri"/>
              </a:defRPr>
            </a:lvl7pPr>
            <a:lvl8pPr indent="0" lvl="7" marL="2400300" marR="0" rtl="0" algn="l">
              <a:lnSpc>
                <a:spcPct val="90000"/>
              </a:lnSpc>
              <a:spcBef>
                <a:spcPts val="400"/>
              </a:spcBef>
              <a:buClr>
                <a:srgbClr val="888888"/>
              </a:buClr>
              <a:buFont typeface="Arial"/>
              <a:buNone/>
              <a:defRPr b="0" i="0" sz="1200" u="none" cap="none" strike="noStrike">
                <a:solidFill>
                  <a:srgbClr val="888888"/>
                </a:solidFill>
                <a:latin typeface="Calibri"/>
                <a:ea typeface="Calibri"/>
                <a:cs typeface="Calibri"/>
                <a:sym typeface="Calibri"/>
              </a:defRPr>
            </a:lvl8pPr>
            <a:lvl9pPr indent="0" lvl="8" marL="2743200" marR="0" rtl="0" algn="l">
              <a:lnSpc>
                <a:spcPct val="90000"/>
              </a:lnSpc>
              <a:spcBef>
                <a:spcPts val="400"/>
              </a:spcBef>
              <a:buClr>
                <a:srgbClr val="888888"/>
              </a:buClr>
              <a:buFont typeface="Arial"/>
              <a:buNone/>
              <a:defRPr b="0" i="0" sz="1200" u="none" cap="none" strike="noStrike">
                <a:solidFill>
                  <a:srgbClr val="888888"/>
                </a:solidFill>
                <a:latin typeface="Calibri"/>
                <a:ea typeface="Calibri"/>
                <a:cs typeface="Calibri"/>
                <a:sym typeface="Calibri"/>
              </a:defRPr>
            </a:lvl9pPr>
          </a:lstStyle>
          <a:p/>
        </p:txBody>
      </p:sp>
      <p:sp>
        <p:nvSpPr>
          <p:cNvPr id="71" name="Shape 71"/>
          <p:cNvSpPr txBox="1"/>
          <p:nvPr>
            <p:ph idx="10" type="dt"/>
          </p:nvPr>
        </p:nvSpPr>
        <p:spPr>
          <a:xfrm>
            <a:off x="628650" y="4767262"/>
            <a:ext cx="2057400" cy="273900"/>
          </a:xfrm>
          <a:prstGeom prst="rect">
            <a:avLst/>
          </a:prstGeom>
          <a:noFill/>
          <a:ln>
            <a:noFill/>
          </a:ln>
        </p:spPr>
        <p:txBody>
          <a:bodyPr anchorCtr="0" anchor="ctr" bIns="68575" lIns="68575" rIns="68575" wrap="square"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028950" y="4767262"/>
            <a:ext cx="3086100" cy="273900"/>
          </a:xfrm>
          <a:prstGeom prst="rect">
            <a:avLst/>
          </a:prstGeom>
          <a:noFill/>
          <a:ln>
            <a:noFill/>
          </a:ln>
        </p:spPr>
        <p:txBody>
          <a:bodyPr anchorCtr="0" anchor="ctr" bIns="68575" lIns="68575" rIns="68575" wrap="square"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457950" y="4767262"/>
            <a:ext cx="2057400" cy="273900"/>
          </a:xfrm>
          <a:prstGeom prst="rect">
            <a:avLst/>
          </a:prstGeom>
          <a:noFill/>
          <a:ln>
            <a:noFill/>
          </a:ln>
        </p:spPr>
        <p:txBody>
          <a:bodyPr anchorCtr="0" anchor="ctr" bIns="34275" lIns="68575" rIns="68575" wrap="square" tIns="34275">
            <a:noAutofit/>
          </a:bodyPr>
          <a:lstStyle/>
          <a:p>
            <a:pPr indent="0" lvl="0" marL="0" marR="0" rtl="0" algn="r">
              <a:spcBef>
                <a:spcPts val="0"/>
              </a:spcBef>
              <a:buSzPct val="25000"/>
              <a:buNone/>
            </a:pPr>
            <a:fld id="{00000000-1234-1234-1234-123412341234}" type="slidenum">
              <a:rPr lang="es-419" sz="900">
                <a:solidFill>
                  <a:srgbClr val="888888"/>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74" name="Shape 74"/>
        <p:cNvGrpSpPr/>
        <p:nvPr/>
      </p:nvGrpSpPr>
      <p:grpSpPr>
        <a:xfrm>
          <a:off x="0" y="0"/>
          <a:ext cx="0" cy="0"/>
          <a:chOff x="0" y="0"/>
          <a:chExt cx="0" cy="0"/>
        </a:xfrm>
      </p:grpSpPr>
      <p:sp>
        <p:nvSpPr>
          <p:cNvPr id="75" name="Shape 75"/>
          <p:cNvSpPr txBox="1"/>
          <p:nvPr>
            <p:ph type="title"/>
          </p:nvPr>
        </p:nvSpPr>
        <p:spPr>
          <a:xfrm>
            <a:off x="628650" y="273843"/>
            <a:ext cx="7886700" cy="994200"/>
          </a:xfrm>
          <a:prstGeom prst="rect">
            <a:avLst/>
          </a:prstGeom>
          <a:noFill/>
          <a:ln>
            <a:noFill/>
          </a:ln>
        </p:spPr>
        <p:txBody>
          <a:bodyPr anchorCtr="0" anchor="ctr" bIns="68575" lIns="68575" rIns="68575" wrap="square" tIns="6857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76" name="Shape 76"/>
          <p:cNvSpPr txBox="1"/>
          <p:nvPr>
            <p:ph idx="1" type="body"/>
          </p:nvPr>
        </p:nvSpPr>
        <p:spPr>
          <a:xfrm>
            <a:off x="628650" y="1369218"/>
            <a:ext cx="3886200" cy="3263400"/>
          </a:xfrm>
          <a:prstGeom prst="rect">
            <a:avLst/>
          </a:prstGeom>
          <a:noFill/>
          <a:ln>
            <a:noFill/>
          </a:ln>
        </p:spPr>
        <p:txBody>
          <a:bodyPr anchorCtr="0" anchor="t" bIns="68575" lIns="68575" rIns="68575" wrap="square"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77" name="Shape 77"/>
          <p:cNvSpPr txBox="1"/>
          <p:nvPr>
            <p:ph idx="2" type="body"/>
          </p:nvPr>
        </p:nvSpPr>
        <p:spPr>
          <a:xfrm>
            <a:off x="4629150" y="1369218"/>
            <a:ext cx="3886200" cy="3263400"/>
          </a:xfrm>
          <a:prstGeom prst="rect">
            <a:avLst/>
          </a:prstGeom>
          <a:noFill/>
          <a:ln>
            <a:noFill/>
          </a:ln>
        </p:spPr>
        <p:txBody>
          <a:bodyPr anchorCtr="0" anchor="t" bIns="68575" lIns="68575" rIns="68575" wrap="square"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78" name="Shape 78"/>
          <p:cNvSpPr txBox="1"/>
          <p:nvPr>
            <p:ph idx="10" type="dt"/>
          </p:nvPr>
        </p:nvSpPr>
        <p:spPr>
          <a:xfrm>
            <a:off x="628650" y="4767262"/>
            <a:ext cx="2057400" cy="273900"/>
          </a:xfrm>
          <a:prstGeom prst="rect">
            <a:avLst/>
          </a:prstGeom>
          <a:noFill/>
          <a:ln>
            <a:noFill/>
          </a:ln>
        </p:spPr>
        <p:txBody>
          <a:bodyPr anchorCtr="0" anchor="ctr" bIns="68575" lIns="68575" rIns="68575" wrap="square"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79" name="Shape 79"/>
          <p:cNvSpPr txBox="1"/>
          <p:nvPr>
            <p:ph idx="11" type="ftr"/>
          </p:nvPr>
        </p:nvSpPr>
        <p:spPr>
          <a:xfrm>
            <a:off x="3028950" y="4767262"/>
            <a:ext cx="3086100" cy="273900"/>
          </a:xfrm>
          <a:prstGeom prst="rect">
            <a:avLst/>
          </a:prstGeom>
          <a:noFill/>
          <a:ln>
            <a:noFill/>
          </a:ln>
        </p:spPr>
        <p:txBody>
          <a:bodyPr anchorCtr="0" anchor="ctr" bIns="68575" lIns="68575" rIns="68575" wrap="square"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80" name="Shape 80"/>
          <p:cNvSpPr txBox="1"/>
          <p:nvPr>
            <p:ph idx="12" type="sldNum"/>
          </p:nvPr>
        </p:nvSpPr>
        <p:spPr>
          <a:xfrm>
            <a:off x="6457950" y="4767262"/>
            <a:ext cx="2057400" cy="273900"/>
          </a:xfrm>
          <a:prstGeom prst="rect">
            <a:avLst/>
          </a:prstGeom>
          <a:noFill/>
          <a:ln>
            <a:noFill/>
          </a:ln>
        </p:spPr>
        <p:txBody>
          <a:bodyPr anchorCtr="0" anchor="ctr" bIns="34275" lIns="68575" rIns="68575" wrap="square" tIns="34275">
            <a:noAutofit/>
          </a:bodyPr>
          <a:lstStyle/>
          <a:p>
            <a:pPr indent="0" lvl="0" marL="0" marR="0" rtl="0" algn="r">
              <a:spcBef>
                <a:spcPts val="0"/>
              </a:spcBef>
              <a:buSzPct val="25000"/>
              <a:buNone/>
            </a:pPr>
            <a:fld id="{00000000-1234-1234-1234-123412341234}" type="slidenum">
              <a:rPr lang="es-419" sz="900">
                <a:solidFill>
                  <a:srgbClr val="888888"/>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81" name="Shape 81"/>
        <p:cNvGrpSpPr/>
        <p:nvPr/>
      </p:nvGrpSpPr>
      <p:grpSpPr>
        <a:xfrm>
          <a:off x="0" y="0"/>
          <a:ext cx="0" cy="0"/>
          <a:chOff x="0" y="0"/>
          <a:chExt cx="0" cy="0"/>
        </a:xfrm>
      </p:grpSpPr>
      <p:sp>
        <p:nvSpPr>
          <p:cNvPr id="82" name="Shape 82"/>
          <p:cNvSpPr txBox="1"/>
          <p:nvPr>
            <p:ph type="title"/>
          </p:nvPr>
        </p:nvSpPr>
        <p:spPr>
          <a:xfrm>
            <a:off x="629840" y="273843"/>
            <a:ext cx="7886700" cy="994200"/>
          </a:xfrm>
          <a:prstGeom prst="rect">
            <a:avLst/>
          </a:prstGeom>
          <a:noFill/>
          <a:ln>
            <a:noFill/>
          </a:ln>
        </p:spPr>
        <p:txBody>
          <a:bodyPr anchorCtr="0" anchor="ctr" bIns="68575" lIns="68575" rIns="68575" wrap="square" tIns="6857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83" name="Shape 83"/>
          <p:cNvSpPr txBox="1"/>
          <p:nvPr>
            <p:ph idx="1" type="body"/>
          </p:nvPr>
        </p:nvSpPr>
        <p:spPr>
          <a:xfrm>
            <a:off x="629840" y="1260872"/>
            <a:ext cx="3868500" cy="617999"/>
          </a:xfrm>
          <a:prstGeom prst="rect">
            <a:avLst/>
          </a:prstGeom>
          <a:noFill/>
          <a:ln>
            <a:noFill/>
          </a:ln>
        </p:spPr>
        <p:txBody>
          <a:bodyPr anchorCtr="0" anchor="b" bIns="68575" lIns="68575" rIns="68575" wrap="square" tIns="68575"/>
          <a:lstStyle>
            <a:lvl1pPr indent="0" lvl="0" marL="0" marR="0" rtl="0" algn="l">
              <a:lnSpc>
                <a:spcPct val="90000"/>
              </a:lnSpc>
              <a:spcBef>
                <a:spcPts val="800"/>
              </a:spcBef>
              <a:buClr>
                <a:schemeClr val="dk1"/>
              </a:buClr>
              <a:buFont typeface="Arial"/>
              <a:buNone/>
              <a:defRPr b="1" i="0" sz="18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buClr>
                <a:schemeClr val="dk1"/>
              </a:buClr>
              <a:buFont typeface="Arial"/>
              <a:buNone/>
              <a:defRPr b="1" i="0" sz="15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buClr>
                <a:schemeClr val="dk1"/>
              </a:buClr>
              <a:buFont typeface="Arial"/>
              <a:buNone/>
              <a:defRPr b="1" i="0" sz="14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9pPr>
          </a:lstStyle>
          <a:p/>
        </p:txBody>
      </p:sp>
      <p:sp>
        <p:nvSpPr>
          <p:cNvPr id="84" name="Shape 84"/>
          <p:cNvSpPr txBox="1"/>
          <p:nvPr>
            <p:ph idx="2" type="body"/>
          </p:nvPr>
        </p:nvSpPr>
        <p:spPr>
          <a:xfrm>
            <a:off x="629840" y="1878806"/>
            <a:ext cx="3868500" cy="2763300"/>
          </a:xfrm>
          <a:prstGeom prst="rect">
            <a:avLst/>
          </a:prstGeom>
          <a:noFill/>
          <a:ln>
            <a:noFill/>
          </a:ln>
        </p:spPr>
        <p:txBody>
          <a:bodyPr anchorCtr="0" anchor="t" bIns="68575" lIns="68575" rIns="68575" wrap="square"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85" name="Shape 85"/>
          <p:cNvSpPr txBox="1"/>
          <p:nvPr>
            <p:ph idx="3" type="body"/>
          </p:nvPr>
        </p:nvSpPr>
        <p:spPr>
          <a:xfrm>
            <a:off x="4629150" y="1260872"/>
            <a:ext cx="3887400" cy="617999"/>
          </a:xfrm>
          <a:prstGeom prst="rect">
            <a:avLst/>
          </a:prstGeom>
          <a:noFill/>
          <a:ln>
            <a:noFill/>
          </a:ln>
        </p:spPr>
        <p:txBody>
          <a:bodyPr anchorCtr="0" anchor="b" bIns="68575" lIns="68575" rIns="68575" wrap="square" tIns="68575"/>
          <a:lstStyle>
            <a:lvl1pPr indent="0" lvl="0" marL="0" marR="0" rtl="0" algn="l">
              <a:lnSpc>
                <a:spcPct val="90000"/>
              </a:lnSpc>
              <a:spcBef>
                <a:spcPts val="800"/>
              </a:spcBef>
              <a:buClr>
                <a:schemeClr val="dk1"/>
              </a:buClr>
              <a:buFont typeface="Arial"/>
              <a:buNone/>
              <a:defRPr b="1" i="0" sz="18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buClr>
                <a:schemeClr val="dk1"/>
              </a:buClr>
              <a:buFont typeface="Arial"/>
              <a:buNone/>
              <a:defRPr b="1" i="0" sz="15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buClr>
                <a:schemeClr val="dk1"/>
              </a:buClr>
              <a:buFont typeface="Arial"/>
              <a:buNone/>
              <a:defRPr b="1" i="0" sz="14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buClr>
                <a:schemeClr val="dk1"/>
              </a:buClr>
              <a:buFont typeface="Arial"/>
              <a:buNone/>
              <a:defRPr b="1" i="0" sz="1200" u="none" cap="none" strike="noStrike">
                <a:solidFill>
                  <a:schemeClr val="dk1"/>
                </a:solidFill>
                <a:latin typeface="Calibri"/>
                <a:ea typeface="Calibri"/>
                <a:cs typeface="Calibri"/>
                <a:sym typeface="Calibri"/>
              </a:defRPr>
            </a:lvl9pPr>
          </a:lstStyle>
          <a:p/>
        </p:txBody>
      </p:sp>
      <p:sp>
        <p:nvSpPr>
          <p:cNvPr id="86" name="Shape 86"/>
          <p:cNvSpPr txBox="1"/>
          <p:nvPr>
            <p:ph idx="4" type="body"/>
          </p:nvPr>
        </p:nvSpPr>
        <p:spPr>
          <a:xfrm>
            <a:off x="4629150" y="1878806"/>
            <a:ext cx="3887400" cy="2763300"/>
          </a:xfrm>
          <a:prstGeom prst="rect">
            <a:avLst/>
          </a:prstGeom>
          <a:noFill/>
          <a:ln>
            <a:noFill/>
          </a:ln>
        </p:spPr>
        <p:txBody>
          <a:bodyPr anchorCtr="0" anchor="t" bIns="68575" lIns="68575" rIns="68575" wrap="square"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87" name="Shape 87"/>
          <p:cNvSpPr txBox="1"/>
          <p:nvPr>
            <p:ph idx="10" type="dt"/>
          </p:nvPr>
        </p:nvSpPr>
        <p:spPr>
          <a:xfrm>
            <a:off x="628650" y="4767262"/>
            <a:ext cx="2057400" cy="273900"/>
          </a:xfrm>
          <a:prstGeom prst="rect">
            <a:avLst/>
          </a:prstGeom>
          <a:noFill/>
          <a:ln>
            <a:noFill/>
          </a:ln>
        </p:spPr>
        <p:txBody>
          <a:bodyPr anchorCtr="0" anchor="ctr" bIns="68575" lIns="68575" rIns="68575" wrap="square"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88" name="Shape 88"/>
          <p:cNvSpPr txBox="1"/>
          <p:nvPr>
            <p:ph idx="11" type="ftr"/>
          </p:nvPr>
        </p:nvSpPr>
        <p:spPr>
          <a:xfrm>
            <a:off x="3028950" y="4767262"/>
            <a:ext cx="3086100" cy="273900"/>
          </a:xfrm>
          <a:prstGeom prst="rect">
            <a:avLst/>
          </a:prstGeom>
          <a:noFill/>
          <a:ln>
            <a:noFill/>
          </a:ln>
        </p:spPr>
        <p:txBody>
          <a:bodyPr anchorCtr="0" anchor="ctr" bIns="68575" lIns="68575" rIns="68575" wrap="square"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89" name="Shape 89"/>
          <p:cNvSpPr txBox="1"/>
          <p:nvPr>
            <p:ph idx="12" type="sldNum"/>
          </p:nvPr>
        </p:nvSpPr>
        <p:spPr>
          <a:xfrm>
            <a:off x="6457950" y="4767262"/>
            <a:ext cx="2057400" cy="273900"/>
          </a:xfrm>
          <a:prstGeom prst="rect">
            <a:avLst/>
          </a:prstGeom>
          <a:noFill/>
          <a:ln>
            <a:noFill/>
          </a:ln>
        </p:spPr>
        <p:txBody>
          <a:bodyPr anchorCtr="0" anchor="ctr" bIns="34275" lIns="68575" rIns="68575" wrap="square" tIns="34275">
            <a:noAutofit/>
          </a:bodyPr>
          <a:lstStyle/>
          <a:p>
            <a:pPr indent="0" lvl="0" marL="0" marR="0" rtl="0" algn="r">
              <a:spcBef>
                <a:spcPts val="0"/>
              </a:spcBef>
              <a:buSzPct val="25000"/>
              <a:buNone/>
            </a:pPr>
            <a:fld id="{00000000-1234-1234-1234-123412341234}" type="slidenum">
              <a:rPr lang="es-419" sz="900">
                <a:solidFill>
                  <a:srgbClr val="888888"/>
                </a:solidFill>
                <a:latin typeface="Calibri"/>
                <a:ea typeface="Calibri"/>
                <a:cs typeface="Calibri"/>
                <a:sym typeface="Calibri"/>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90" name="Shape 90"/>
        <p:cNvGrpSpPr/>
        <p:nvPr/>
      </p:nvGrpSpPr>
      <p:grpSpPr>
        <a:xfrm>
          <a:off x="0" y="0"/>
          <a:ext cx="0" cy="0"/>
          <a:chOff x="0" y="0"/>
          <a:chExt cx="0" cy="0"/>
        </a:xfrm>
      </p:grpSpPr>
      <p:sp>
        <p:nvSpPr>
          <p:cNvPr id="91" name="Shape 91"/>
          <p:cNvSpPr txBox="1"/>
          <p:nvPr>
            <p:ph type="title"/>
          </p:nvPr>
        </p:nvSpPr>
        <p:spPr>
          <a:xfrm>
            <a:off x="628650" y="273843"/>
            <a:ext cx="7886700" cy="994200"/>
          </a:xfrm>
          <a:prstGeom prst="rect">
            <a:avLst/>
          </a:prstGeom>
          <a:noFill/>
          <a:ln>
            <a:noFill/>
          </a:ln>
        </p:spPr>
        <p:txBody>
          <a:bodyPr anchorCtr="0" anchor="ctr" bIns="68575" lIns="68575" rIns="68575" wrap="square" tIns="6857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92" name="Shape 92"/>
          <p:cNvSpPr txBox="1"/>
          <p:nvPr>
            <p:ph idx="10" type="dt"/>
          </p:nvPr>
        </p:nvSpPr>
        <p:spPr>
          <a:xfrm>
            <a:off x="628650" y="4767262"/>
            <a:ext cx="2057400" cy="273900"/>
          </a:xfrm>
          <a:prstGeom prst="rect">
            <a:avLst/>
          </a:prstGeom>
          <a:noFill/>
          <a:ln>
            <a:noFill/>
          </a:ln>
        </p:spPr>
        <p:txBody>
          <a:bodyPr anchorCtr="0" anchor="ctr" bIns="68575" lIns="68575" rIns="68575" wrap="square"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93" name="Shape 93"/>
          <p:cNvSpPr txBox="1"/>
          <p:nvPr>
            <p:ph idx="11" type="ftr"/>
          </p:nvPr>
        </p:nvSpPr>
        <p:spPr>
          <a:xfrm>
            <a:off x="3028950" y="4767262"/>
            <a:ext cx="3086100" cy="273900"/>
          </a:xfrm>
          <a:prstGeom prst="rect">
            <a:avLst/>
          </a:prstGeom>
          <a:noFill/>
          <a:ln>
            <a:noFill/>
          </a:ln>
        </p:spPr>
        <p:txBody>
          <a:bodyPr anchorCtr="0" anchor="ctr" bIns="68575" lIns="68575" rIns="68575" wrap="square"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94" name="Shape 94"/>
          <p:cNvSpPr txBox="1"/>
          <p:nvPr>
            <p:ph idx="12" type="sldNum"/>
          </p:nvPr>
        </p:nvSpPr>
        <p:spPr>
          <a:xfrm>
            <a:off x="6457950" y="4767262"/>
            <a:ext cx="2057400" cy="273900"/>
          </a:xfrm>
          <a:prstGeom prst="rect">
            <a:avLst/>
          </a:prstGeom>
          <a:noFill/>
          <a:ln>
            <a:noFill/>
          </a:ln>
        </p:spPr>
        <p:txBody>
          <a:bodyPr anchorCtr="0" anchor="ctr" bIns="34275" lIns="68575" rIns="68575" wrap="square" tIns="34275">
            <a:noAutofit/>
          </a:bodyPr>
          <a:lstStyle/>
          <a:p>
            <a:pPr indent="0" lvl="0" marL="0" marR="0" rtl="0" algn="r">
              <a:spcBef>
                <a:spcPts val="0"/>
              </a:spcBef>
              <a:buSzPct val="25000"/>
              <a:buNone/>
            </a:pPr>
            <a:fld id="{00000000-1234-1234-1234-123412341234}" type="slidenum">
              <a:rPr lang="es-419" sz="900">
                <a:solidFill>
                  <a:srgbClr val="888888"/>
                </a:solidFill>
                <a:latin typeface="Calibri"/>
                <a:ea typeface="Calibri"/>
                <a:cs typeface="Calibri"/>
                <a:sym typeface="Calibri"/>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95" name="Shape 95"/>
        <p:cNvGrpSpPr/>
        <p:nvPr/>
      </p:nvGrpSpPr>
      <p:grpSpPr>
        <a:xfrm>
          <a:off x="0" y="0"/>
          <a:ext cx="0" cy="0"/>
          <a:chOff x="0" y="0"/>
          <a:chExt cx="0" cy="0"/>
        </a:xfrm>
      </p:grpSpPr>
      <p:sp>
        <p:nvSpPr>
          <p:cNvPr id="96" name="Shape 96"/>
          <p:cNvSpPr txBox="1"/>
          <p:nvPr>
            <p:ph idx="10" type="dt"/>
          </p:nvPr>
        </p:nvSpPr>
        <p:spPr>
          <a:xfrm>
            <a:off x="628650" y="4767262"/>
            <a:ext cx="2057400" cy="273900"/>
          </a:xfrm>
          <a:prstGeom prst="rect">
            <a:avLst/>
          </a:prstGeom>
          <a:noFill/>
          <a:ln>
            <a:noFill/>
          </a:ln>
        </p:spPr>
        <p:txBody>
          <a:bodyPr anchorCtr="0" anchor="ctr" bIns="68575" lIns="68575" rIns="68575" wrap="square"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97" name="Shape 97"/>
          <p:cNvSpPr txBox="1"/>
          <p:nvPr>
            <p:ph idx="11" type="ftr"/>
          </p:nvPr>
        </p:nvSpPr>
        <p:spPr>
          <a:xfrm>
            <a:off x="3028950" y="4767262"/>
            <a:ext cx="3086100" cy="273900"/>
          </a:xfrm>
          <a:prstGeom prst="rect">
            <a:avLst/>
          </a:prstGeom>
          <a:noFill/>
          <a:ln>
            <a:noFill/>
          </a:ln>
        </p:spPr>
        <p:txBody>
          <a:bodyPr anchorCtr="0" anchor="ctr" bIns="68575" lIns="68575" rIns="68575" wrap="square"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98" name="Shape 98"/>
          <p:cNvSpPr txBox="1"/>
          <p:nvPr>
            <p:ph idx="12" type="sldNum"/>
          </p:nvPr>
        </p:nvSpPr>
        <p:spPr>
          <a:xfrm>
            <a:off x="6457950" y="4767262"/>
            <a:ext cx="2057400" cy="273900"/>
          </a:xfrm>
          <a:prstGeom prst="rect">
            <a:avLst/>
          </a:prstGeom>
          <a:noFill/>
          <a:ln>
            <a:noFill/>
          </a:ln>
        </p:spPr>
        <p:txBody>
          <a:bodyPr anchorCtr="0" anchor="ctr" bIns="34275" lIns="68575" rIns="68575" wrap="square" tIns="34275">
            <a:noAutofit/>
          </a:bodyPr>
          <a:lstStyle/>
          <a:p>
            <a:pPr indent="0" lvl="0" marL="0" marR="0" rtl="0" algn="r">
              <a:spcBef>
                <a:spcPts val="0"/>
              </a:spcBef>
              <a:buSzPct val="25000"/>
              <a:buNone/>
            </a:pPr>
            <a:fld id="{00000000-1234-1234-1234-123412341234}" type="slidenum">
              <a:rPr lang="es-419" sz="900">
                <a:solidFill>
                  <a:srgbClr val="888888"/>
                </a:solidFill>
                <a:latin typeface="Calibri"/>
                <a:ea typeface="Calibri"/>
                <a:cs typeface="Calibri"/>
                <a:sym typeface="Calibri"/>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99" name="Shape 99"/>
        <p:cNvGrpSpPr/>
        <p:nvPr/>
      </p:nvGrpSpPr>
      <p:grpSpPr>
        <a:xfrm>
          <a:off x="0" y="0"/>
          <a:ext cx="0" cy="0"/>
          <a:chOff x="0" y="0"/>
          <a:chExt cx="0" cy="0"/>
        </a:xfrm>
      </p:grpSpPr>
      <p:sp>
        <p:nvSpPr>
          <p:cNvPr id="100" name="Shape 100"/>
          <p:cNvSpPr txBox="1"/>
          <p:nvPr>
            <p:ph type="title"/>
          </p:nvPr>
        </p:nvSpPr>
        <p:spPr>
          <a:xfrm>
            <a:off x="629840" y="342900"/>
            <a:ext cx="2949000" cy="1200300"/>
          </a:xfrm>
          <a:prstGeom prst="rect">
            <a:avLst/>
          </a:prstGeom>
          <a:noFill/>
          <a:ln>
            <a:noFill/>
          </a:ln>
        </p:spPr>
        <p:txBody>
          <a:bodyPr anchorCtr="0" anchor="b" bIns="68575" lIns="68575" rIns="68575" wrap="square" tIns="68575"/>
          <a:lstStyle>
            <a:lvl1pPr indent="0" lvl="0" marL="0" marR="0" rtl="0" algn="l">
              <a:lnSpc>
                <a:spcPct val="90000"/>
              </a:lnSpc>
              <a:spcBef>
                <a:spcPts val="0"/>
              </a:spcBef>
              <a:buClr>
                <a:schemeClr val="dk1"/>
              </a:buClr>
              <a:buFont typeface="Calibri"/>
              <a:buNone/>
              <a:defRPr b="0" i="0" sz="24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101" name="Shape 101"/>
          <p:cNvSpPr txBox="1"/>
          <p:nvPr>
            <p:ph idx="1" type="body"/>
          </p:nvPr>
        </p:nvSpPr>
        <p:spPr>
          <a:xfrm>
            <a:off x="3887390" y="740568"/>
            <a:ext cx="4629300" cy="3655200"/>
          </a:xfrm>
          <a:prstGeom prst="rect">
            <a:avLst/>
          </a:prstGeom>
          <a:noFill/>
          <a:ln>
            <a:noFill/>
          </a:ln>
        </p:spPr>
        <p:txBody>
          <a:bodyPr anchorCtr="0" anchor="t" bIns="68575" lIns="68575" rIns="68575" wrap="square" tIns="68575"/>
          <a:lstStyle>
            <a:lvl1pPr indent="-25400" lvl="0" marL="177800" marR="0" rtl="0" algn="l">
              <a:lnSpc>
                <a:spcPct val="90000"/>
              </a:lnSpc>
              <a:spcBef>
                <a:spcPts val="8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38100" lvl="1" marL="520700" marR="0" rtl="0" algn="l">
              <a:lnSpc>
                <a:spcPct val="90000"/>
              </a:lnSpc>
              <a:spcBef>
                <a:spcPts val="4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2pPr>
            <a:lvl3pPr indent="-63500" lvl="2" marL="8636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76200" lvl="3" marL="12065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4pPr>
            <a:lvl5pPr indent="-76200" lvl="4" marL="15494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5pPr>
            <a:lvl6pPr indent="-76200" lvl="5" marL="18923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6pPr>
            <a:lvl7pPr indent="-76200" lvl="6" marL="22352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7pPr>
            <a:lvl8pPr indent="-76200" lvl="7" marL="25781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8pPr>
            <a:lvl9pPr indent="-76200" lvl="8" marL="29210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9pPr>
          </a:lstStyle>
          <a:p/>
        </p:txBody>
      </p:sp>
      <p:sp>
        <p:nvSpPr>
          <p:cNvPr id="102" name="Shape 102"/>
          <p:cNvSpPr txBox="1"/>
          <p:nvPr>
            <p:ph idx="2" type="body"/>
          </p:nvPr>
        </p:nvSpPr>
        <p:spPr>
          <a:xfrm>
            <a:off x="629840" y="1543050"/>
            <a:ext cx="2949000" cy="2858700"/>
          </a:xfrm>
          <a:prstGeom prst="rect">
            <a:avLst/>
          </a:prstGeom>
          <a:noFill/>
          <a:ln>
            <a:noFill/>
          </a:ln>
        </p:spPr>
        <p:txBody>
          <a:bodyPr anchorCtr="0" anchor="t" bIns="68575" lIns="68575" rIns="68575" wrap="square" tIns="68575"/>
          <a:lstStyle>
            <a:lvl1pPr indent="0" lvl="0" marL="0" marR="0" rtl="0" algn="l">
              <a:lnSpc>
                <a:spcPct val="90000"/>
              </a:lnSpc>
              <a:spcBef>
                <a:spcPts val="800"/>
              </a:spcBef>
              <a:buClr>
                <a:schemeClr val="dk1"/>
              </a:buClr>
              <a:buFont typeface="Arial"/>
              <a:buNone/>
              <a:defRPr b="0" i="0" sz="12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buClr>
                <a:schemeClr val="dk1"/>
              </a:buClr>
              <a:buFont typeface="Arial"/>
              <a:buNone/>
              <a:defRPr b="0" i="0" sz="11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buClr>
                <a:schemeClr val="dk1"/>
              </a:buClr>
              <a:buFont typeface="Arial"/>
              <a:buNone/>
              <a:defRPr b="0" i="0" sz="9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9pPr>
          </a:lstStyle>
          <a:p/>
        </p:txBody>
      </p:sp>
      <p:sp>
        <p:nvSpPr>
          <p:cNvPr id="103" name="Shape 103"/>
          <p:cNvSpPr txBox="1"/>
          <p:nvPr>
            <p:ph idx="10" type="dt"/>
          </p:nvPr>
        </p:nvSpPr>
        <p:spPr>
          <a:xfrm>
            <a:off x="628650" y="4767262"/>
            <a:ext cx="2057400" cy="273900"/>
          </a:xfrm>
          <a:prstGeom prst="rect">
            <a:avLst/>
          </a:prstGeom>
          <a:noFill/>
          <a:ln>
            <a:noFill/>
          </a:ln>
        </p:spPr>
        <p:txBody>
          <a:bodyPr anchorCtr="0" anchor="ctr" bIns="68575" lIns="68575" rIns="68575" wrap="square"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04" name="Shape 104"/>
          <p:cNvSpPr txBox="1"/>
          <p:nvPr>
            <p:ph idx="11" type="ftr"/>
          </p:nvPr>
        </p:nvSpPr>
        <p:spPr>
          <a:xfrm>
            <a:off x="3028950" y="4767262"/>
            <a:ext cx="3086100" cy="273900"/>
          </a:xfrm>
          <a:prstGeom prst="rect">
            <a:avLst/>
          </a:prstGeom>
          <a:noFill/>
          <a:ln>
            <a:noFill/>
          </a:ln>
        </p:spPr>
        <p:txBody>
          <a:bodyPr anchorCtr="0" anchor="ctr" bIns="68575" lIns="68575" rIns="68575" wrap="square"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05" name="Shape 105"/>
          <p:cNvSpPr txBox="1"/>
          <p:nvPr>
            <p:ph idx="12" type="sldNum"/>
          </p:nvPr>
        </p:nvSpPr>
        <p:spPr>
          <a:xfrm>
            <a:off x="6457950" y="4767262"/>
            <a:ext cx="2057400" cy="273900"/>
          </a:xfrm>
          <a:prstGeom prst="rect">
            <a:avLst/>
          </a:prstGeom>
          <a:noFill/>
          <a:ln>
            <a:noFill/>
          </a:ln>
        </p:spPr>
        <p:txBody>
          <a:bodyPr anchorCtr="0" anchor="ctr" bIns="34275" lIns="68575" rIns="68575" wrap="square" tIns="34275">
            <a:noAutofit/>
          </a:bodyPr>
          <a:lstStyle/>
          <a:p>
            <a:pPr indent="0" lvl="0" marL="0" marR="0" rtl="0" algn="r">
              <a:spcBef>
                <a:spcPts val="0"/>
              </a:spcBef>
              <a:buSzPct val="25000"/>
              <a:buNone/>
            </a:pPr>
            <a:fld id="{00000000-1234-1234-1234-123412341234}" type="slidenum">
              <a:rPr lang="es-419" sz="9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06" name="Shape 106"/>
        <p:cNvGrpSpPr/>
        <p:nvPr/>
      </p:nvGrpSpPr>
      <p:grpSpPr>
        <a:xfrm>
          <a:off x="0" y="0"/>
          <a:ext cx="0" cy="0"/>
          <a:chOff x="0" y="0"/>
          <a:chExt cx="0" cy="0"/>
        </a:xfrm>
      </p:grpSpPr>
      <p:sp>
        <p:nvSpPr>
          <p:cNvPr id="107" name="Shape 107"/>
          <p:cNvSpPr txBox="1"/>
          <p:nvPr>
            <p:ph type="title"/>
          </p:nvPr>
        </p:nvSpPr>
        <p:spPr>
          <a:xfrm>
            <a:off x="629840" y="342900"/>
            <a:ext cx="2949000" cy="1200300"/>
          </a:xfrm>
          <a:prstGeom prst="rect">
            <a:avLst/>
          </a:prstGeom>
          <a:noFill/>
          <a:ln>
            <a:noFill/>
          </a:ln>
        </p:spPr>
        <p:txBody>
          <a:bodyPr anchorCtr="0" anchor="b" bIns="68575" lIns="68575" rIns="68575" wrap="square" tIns="68575"/>
          <a:lstStyle>
            <a:lvl1pPr indent="0" lvl="0" marL="0" marR="0" rtl="0" algn="l">
              <a:lnSpc>
                <a:spcPct val="90000"/>
              </a:lnSpc>
              <a:spcBef>
                <a:spcPts val="0"/>
              </a:spcBef>
              <a:buClr>
                <a:schemeClr val="dk1"/>
              </a:buClr>
              <a:buFont typeface="Calibri"/>
              <a:buNone/>
              <a:defRPr b="0" i="0" sz="24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108" name="Shape 108"/>
          <p:cNvSpPr/>
          <p:nvPr>
            <p:ph idx="2" type="pic"/>
          </p:nvPr>
        </p:nvSpPr>
        <p:spPr>
          <a:xfrm>
            <a:off x="3887390" y="740568"/>
            <a:ext cx="4629300" cy="3655200"/>
          </a:xfrm>
          <a:prstGeom prst="rect">
            <a:avLst/>
          </a:prstGeom>
          <a:noFill/>
          <a:ln>
            <a:noFill/>
          </a:ln>
        </p:spPr>
        <p:txBody>
          <a:bodyPr anchorCtr="0" anchor="t" bIns="68575" lIns="68575" rIns="68575" wrap="square" tIns="68575"/>
          <a:lstStyle>
            <a:lvl1pPr indent="0" lvl="0" marL="0" marR="0" rtl="0" algn="l">
              <a:lnSpc>
                <a:spcPct val="90000"/>
              </a:lnSpc>
              <a:spcBef>
                <a:spcPts val="800"/>
              </a:spcBef>
              <a:buClr>
                <a:schemeClr val="dk1"/>
              </a:buClr>
              <a:buSzPct val="45833"/>
              <a:buFont typeface="Arial"/>
              <a:buNone/>
              <a:defRPr b="0" i="0" sz="24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buClr>
                <a:schemeClr val="dk1"/>
              </a:buClr>
              <a:buSzPct val="52380"/>
              <a:buFont typeface="Arial"/>
              <a:buNone/>
              <a:defRPr b="0" i="0" sz="21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buClr>
                <a:schemeClr val="dk1"/>
              </a:buClr>
              <a:buSzPct val="61111"/>
              <a:buFont typeface="Arial"/>
              <a:buNone/>
              <a:defRPr b="0" i="0" sz="18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buClr>
                <a:schemeClr val="dk1"/>
              </a:buClr>
              <a:buSzPct val="73333"/>
              <a:buFont typeface="Arial"/>
              <a:buNone/>
              <a:defRPr b="0" i="0" sz="15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buClr>
                <a:schemeClr val="dk1"/>
              </a:buClr>
              <a:buSzPct val="73333"/>
              <a:buFont typeface="Arial"/>
              <a:buNone/>
              <a:defRPr b="0" i="0" sz="15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buClr>
                <a:schemeClr val="dk1"/>
              </a:buClr>
              <a:buSzPct val="73333"/>
              <a:buFont typeface="Arial"/>
              <a:buNone/>
              <a:defRPr b="0" i="0" sz="15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buClr>
                <a:schemeClr val="dk1"/>
              </a:buClr>
              <a:buSzPct val="73333"/>
              <a:buFont typeface="Arial"/>
              <a:buNone/>
              <a:defRPr b="0" i="0" sz="15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buClr>
                <a:schemeClr val="dk1"/>
              </a:buClr>
              <a:buSzPct val="73333"/>
              <a:buFont typeface="Arial"/>
              <a:buNone/>
              <a:defRPr b="0" i="0" sz="15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buClr>
                <a:schemeClr val="dk1"/>
              </a:buClr>
              <a:buSzPct val="73333"/>
              <a:buFont typeface="Arial"/>
              <a:buNone/>
              <a:defRPr b="0" i="0" sz="1500" u="none" cap="none" strike="noStrike">
                <a:solidFill>
                  <a:schemeClr val="dk1"/>
                </a:solidFill>
                <a:latin typeface="Calibri"/>
                <a:ea typeface="Calibri"/>
                <a:cs typeface="Calibri"/>
                <a:sym typeface="Calibri"/>
              </a:defRPr>
            </a:lvl9pPr>
          </a:lstStyle>
          <a:p/>
        </p:txBody>
      </p:sp>
      <p:sp>
        <p:nvSpPr>
          <p:cNvPr id="109" name="Shape 109"/>
          <p:cNvSpPr txBox="1"/>
          <p:nvPr>
            <p:ph idx="1" type="body"/>
          </p:nvPr>
        </p:nvSpPr>
        <p:spPr>
          <a:xfrm>
            <a:off x="629840" y="1543050"/>
            <a:ext cx="2949000" cy="2858700"/>
          </a:xfrm>
          <a:prstGeom prst="rect">
            <a:avLst/>
          </a:prstGeom>
          <a:noFill/>
          <a:ln>
            <a:noFill/>
          </a:ln>
        </p:spPr>
        <p:txBody>
          <a:bodyPr anchorCtr="0" anchor="t" bIns="68575" lIns="68575" rIns="68575" wrap="square" tIns="68575"/>
          <a:lstStyle>
            <a:lvl1pPr indent="0" lvl="0" marL="0" marR="0" rtl="0" algn="l">
              <a:lnSpc>
                <a:spcPct val="90000"/>
              </a:lnSpc>
              <a:spcBef>
                <a:spcPts val="800"/>
              </a:spcBef>
              <a:buClr>
                <a:schemeClr val="dk1"/>
              </a:buClr>
              <a:buFont typeface="Arial"/>
              <a:buNone/>
              <a:defRPr b="0" i="0" sz="1200" u="none" cap="none" strike="noStrike">
                <a:solidFill>
                  <a:schemeClr val="dk1"/>
                </a:solidFill>
                <a:latin typeface="Calibri"/>
                <a:ea typeface="Calibri"/>
                <a:cs typeface="Calibri"/>
                <a:sym typeface="Calibri"/>
              </a:defRPr>
            </a:lvl1pPr>
            <a:lvl2pPr indent="0" lvl="1" marL="342900" marR="0" rtl="0" algn="l">
              <a:lnSpc>
                <a:spcPct val="90000"/>
              </a:lnSpc>
              <a:spcBef>
                <a:spcPts val="400"/>
              </a:spcBef>
              <a:buClr>
                <a:schemeClr val="dk1"/>
              </a:buClr>
              <a:buFont typeface="Arial"/>
              <a:buNone/>
              <a:defRPr b="0" i="0" sz="1100" u="none" cap="none" strike="noStrike">
                <a:solidFill>
                  <a:schemeClr val="dk1"/>
                </a:solidFill>
                <a:latin typeface="Calibri"/>
                <a:ea typeface="Calibri"/>
                <a:cs typeface="Calibri"/>
                <a:sym typeface="Calibri"/>
              </a:defRPr>
            </a:lvl2pPr>
            <a:lvl3pPr indent="0" lvl="2" marL="685800" marR="0" rtl="0" algn="l">
              <a:lnSpc>
                <a:spcPct val="90000"/>
              </a:lnSpc>
              <a:spcBef>
                <a:spcPts val="400"/>
              </a:spcBef>
              <a:buClr>
                <a:schemeClr val="dk1"/>
              </a:buClr>
              <a:buFont typeface="Arial"/>
              <a:buNone/>
              <a:defRPr b="0" i="0" sz="900" u="none" cap="none" strike="noStrike">
                <a:solidFill>
                  <a:schemeClr val="dk1"/>
                </a:solidFill>
                <a:latin typeface="Calibri"/>
                <a:ea typeface="Calibri"/>
                <a:cs typeface="Calibri"/>
                <a:sym typeface="Calibri"/>
              </a:defRPr>
            </a:lvl3pPr>
            <a:lvl4pPr indent="0" lvl="3" marL="10287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4pPr>
            <a:lvl5pPr indent="0" lvl="4" marL="13716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5pPr>
            <a:lvl6pPr indent="0" lvl="5" marL="17145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6pPr>
            <a:lvl7pPr indent="0" lvl="6" marL="20574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7pPr>
            <a:lvl8pPr indent="0" lvl="7" marL="24003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8pPr>
            <a:lvl9pPr indent="0" lvl="8" marL="2743200" marR="0" rtl="0" algn="l">
              <a:lnSpc>
                <a:spcPct val="90000"/>
              </a:lnSpc>
              <a:spcBef>
                <a:spcPts val="400"/>
              </a:spcBef>
              <a:buClr>
                <a:schemeClr val="dk1"/>
              </a:buClr>
              <a:buFont typeface="Arial"/>
              <a:buNone/>
              <a:defRPr b="0" i="0" sz="800" u="none" cap="none" strike="noStrike">
                <a:solidFill>
                  <a:schemeClr val="dk1"/>
                </a:solidFill>
                <a:latin typeface="Calibri"/>
                <a:ea typeface="Calibri"/>
                <a:cs typeface="Calibri"/>
                <a:sym typeface="Calibri"/>
              </a:defRPr>
            </a:lvl9pPr>
          </a:lstStyle>
          <a:p/>
        </p:txBody>
      </p:sp>
      <p:sp>
        <p:nvSpPr>
          <p:cNvPr id="110" name="Shape 110"/>
          <p:cNvSpPr txBox="1"/>
          <p:nvPr>
            <p:ph idx="10" type="dt"/>
          </p:nvPr>
        </p:nvSpPr>
        <p:spPr>
          <a:xfrm>
            <a:off x="628650" y="4767262"/>
            <a:ext cx="2057400" cy="273900"/>
          </a:xfrm>
          <a:prstGeom prst="rect">
            <a:avLst/>
          </a:prstGeom>
          <a:noFill/>
          <a:ln>
            <a:noFill/>
          </a:ln>
        </p:spPr>
        <p:txBody>
          <a:bodyPr anchorCtr="0" anchor="ctr" bIns="68575" lIns="68575" rIns="68575" wrap="square"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11" name="Shape 111"/>
          <p:cNvSpPr txBox="1"/>
          <p:nvPr>
            <p:ph idx="11" type="ftr"/>
          </p:nvPr>
        </p:nvSpPr>
        <p:spPr>
          <a:xfrm>
            <a:off x="3028950" y="4767262"/>
            <a:ext cx="3086100" cy="273900"/>
          </a:xfrm>
          <a:prstGeom prst="rect">
            <a:avLst/>
          </a:prstGeom>
          <a:noFill/>
          <a:ln>
            <a:noFill/>
          </a:ln>
        </p:spPr>
        <p:txBody>
          <a:bodyPr anchorCtr="0" anchor="ctr" bIns="68575" lIns="68575" rIns="68575" wrap="square"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12" name="Shape 112"/>
          <p:cNvSpPr txBox="1"/>
          <p:nvPr>
            <p:ph idx="12" type="sldNum"/>
          </p:nvPr>
        </p:nvSpPr>
        <p:spPr>
          <a:xfrm>
            <a:off x="6457950" y="4767262"/>
            <a:ext cx="2057400" cy="273900"/>
          </a:xfrm>
          <a:prstGeom prst="rect">
            <a:avLst/>
          </a:prstGeom>
          <a:noFill/>
          <a:ln>
            <a:noFill/>
          </a:ln>
        </p:spPr>
        <p:txBody>
          <a:bodyPr anchorCtr="0" anchor="ctr" bIns="34275" lIns="68575" rIns="68575" wrap="square" tIns="34275">
            <a:noAutofit/>
          </a:bodyPr>
          <a:lstStyle/>
          <a:p>
            <a:pPr indent="0" lvl="0" marL="0" marR="0" rtl="0" algn="r">
              <a:spcBef>
                <a:spcPts val="0"/>
              </a:spcBef>
              <a:buSzPct val="25000"/>
              <a:buNone/>
            </a:pPr>
            <a:fld id="{00000000-1234-1234-1234-123412341234}" type="slidenum">
              <a:rPr lang="es-419" sz="900">
                <a:solidFill>
                  <a:srgbClr val="888888"/>
                </a:solidFill>
                <a:latin typeface="Calibri"/>
                <a:ea typeface="Calibri"/>
                <a:cs typeface="Calibri"/>
                <a:sym typeface="Calibri"/>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13" name="Shape 113"/>
        <p:cNvGrpSpPr/>
        <p:nvPr/>
      </p:nvGrpSpPr>
      <p:grpSpPr>
        <a:xfrm>
          <a:off x="0" y="0"/>
          <a:ext cx="0" cy="0"/>
          <a:chOff x="0" y="0"/>
          <a:chExt cx="0" cy="0"/>
        </a:xfrm>
      </p:grpSpPr>
      <p:sp>
        <p:nvSpPr>
          <p:cNvPr id="114" name="Shape 114"/>
          <p:cNvSpPr txBox="1"/>
          <p:nvPr>
            <p:ph type="title"/>
          </p:nvPr>
        </p:nvSpPr>
        <p:spPr>
          <a:xfrm>
            <a:off x="628650" y="273843"/>
            <a:ext cx="7886700" cy="994200"/>
          </a:xfrm>
          <a:prstGeom prst="rect">
            <a:avLst/>
          </a:prstGeom>
          <a:noFill/>
          <a:ln>
            <a:noFill/>
          </a:ln>
        </p:spPr>
        <p:txBody>
          <a:bodyPr anchorCtr="0" anchor="ctr" bIns="68575" lIns="68575" rIns="68575" wrap="square" tIns="6857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115" name="Shape 115"/>
          <p:cNvSpPr txBox="1"/>
          <p:nvPr>
            <p:ph idx="1" type="body"/>
          </p:nvPr>
        </p:nvSpPr>
        <p:spPr>
          <a:xfrm rot="5400000">
            <a:off x="2940300" y="-942431"/>
            <a:ext cx="3263400" cy="7886700"/>
          </a:xfrm>
          <a:prstGeom prst="rect">
            <a:avLst/>
          </a:prstGeom>
          <a:noFill/>
          <a:ln>
            <a:noFill/>
          </a:ln>
        </p:spPr>
        <p:txBody>
          <a:bodyPr anchorCtr="0" anchor="t" bIns="68575" lIns="68575" rIns="68575" wrap="square"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116" name="Shape 116"/>
          <p:cNvSpPr txBox="1"/>
          <p:nvPr>
            <p:ph idx="10" type="dt"/>
          </p:nvPr>
        </p:nvSpPr>
        <p:spPr>
          <a:xfrm>
            <a:off x="628650" y="4767262"/>
            <a:ext cx="2057400" cy="273900"/>
          </a:xfrm>
          <a:prstGeom prst="rect">
            <a:avLst/>
          </a:prstGeom>
          <a:noFill/>
          <a:ln>
            <a:noFill/>
          </a:ln>
        </p:spPr>
        <p:txBody>
          <a:bodyPr anchorCtr="0" anchor="ctr" bIns="68575" lIns="68575" rIns="68575" wrap="square"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17" name="Shape 117"/>
          <p:cNvSpPr txBox="1"/>
          <p:nvPr>
            <p:ph idx="11" type="ftr"/>
          </p:nvPr>
        </p:nvSpPr>
        <p:spPr>
          <a:xfrm>
            <a:off x="3028950" y="4767262"/>
            <a:ext cx="3086100" cy="273900"/>
          </a:xfrm>
          <a:prstGeom prst="rect">
            <a:avLst/>
          </a:prstGeom>
          <a:noFill/>
          <a:ln>
            <a:noFill/>
          </a:ln>
        </p:spPr>
        <p:txBody>
          <a:bodyPr anchorCtr="0" anchor="ctr" bIns="68575" lIns="68575" rIns="68575" wrap="square"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18" name="Shape 118"/>
          <p:cNvSpPr txBox="1"/>
          <p:nvPr>
            <p:ph idx="12" type="sldNum"/>
          </p:nvPr>
        </p:nvSpPr>
        <p:spPr>
          <a:xfrm>
            <a:off x="6457950" y="4767262"/>
            <a:ext cx="2057400" cy="273900"/>
          </a:xfrm>
          <a:prstGeom prst="rect">
            <a:avLst/>
          </a:prstGeom>
          <a:noFill/>
          <a:ln>
            <a:noFill/>
          </a:ln>
        </p:spPr>
        <p:txBody>
          <a:bodyPr anchorCtr="0" anchor="ctr" bIns="34275" lIns="68575" rIns="68575" wrap="square" tIns="34275">
            <a:noAutofit/>
          </a:bodyPr>
          <a:lstStyle/>
          <a:p>
            <a:pPr indent="0" lvl="0" marL="0" marR="0" rtl="0" algn="r">
              <a:spcBef>
                <a:spcPts val="0"/>
              </a:spcBef>
              <a:buSzPct val="25000"/>
              <a:buNone/>
            </a:pPr>
            <a:fld id="{00000000-1234-1234-1234-123412341234}" type="slidenum">
              <a:rPr lang="es-419" sz="900">
                <a:solidFill>
                  <a:srgbClr val="888888"/>
                </a:solidFill>
                <a:latin typeface="Calibri"/>
                <a:ea typeface="Calibri"/>
                <a:cs typeface="Calibri"/>
                <a:sym typeface="Calibri"/>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19" name="Shape 119"/>
        <p:cNvGrpSpPr/>
        <p:nvPr/>
      </p:nvGrpSpPr>
      <p:grpSpPr>
        <a:xfrm>
          <a:off x="0" y="0"/>
          <a:ext cx="0" cy="0"/>
          <a:chOff x="0" y="0"/>
          <a:chExt cx="0" cy="0"/>
        </a:xfrm>
      </p:grpSpPr>
      <p:sp>
        <p:nvSpPr>
          <p:cNvPr id="120" name="Shape 120"/>
          <p:cNvSpPr txBox="1"/>
          <p:nvPr>
            <p:ph type="title"/>
          </p:nvPr>
        </p:nvSpPr>
        <p:spPr>
          <a:xfrm rot="5400000">
            <a:off x="5350050" y="1467543"/>
            <a:ext cx="4359000" cy="1971600"/>
          </a:xfrm>
          <a:prstGeom prst="rect">
            <a:avLst/>
          </a:prstGeom>
          <a:noFill/>
          <a:ln>
            <a:noFill/>
          </a:ln>
        </p:spPr>
        <p:txBody>
          <a:bodyPr anchorCtr="0" anchor="ctr" bIns="68575" lIns="68575" rIns="68575" wrap="square" tIns="68575"/>
          <a:lstStyle>
            <a:lvl1pPr indent="0" lvl="0" marL="0" marR="0" rtl="0" algn="l">
              <a:lnSpc>
                <a:spcPct val="90000"/>
              </a:lnSpc>
              <a:spcBef>
                <a:spcPts val="0"/>
              </a:spcBef>
              <a:buClr>
                <a:schemeClr val="dk1"/>
              </a:buClr>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121" name="Shape 121"/>
          <p:cNvSpPr txBox="1"/>
          <p:nvPr>
            <p:ph idx="1" type="body"/>
          </p:nvPr>
        </p:nvSpPr>
        <p:spPr>
          <a:xfrm rot="5400000">
            <a:off x="1349475" y="-447056"/>
            <a:ext cx="4359000" cy="5800800"/>
          </a:xfrm>
          <a:prstGeom prst="rect">
            <a:avLst/>
          </a:prstGeom>
          <a:noFill/>
          <a:ln>
            <a:noFill/>
          </a:ln>
        </p:spPr>
        <p:txBody>
          <a:bodyPr anchorCtr="0" anchor="t" bIns="68575" lIns="68575" rIns="68575" wrap="square"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122" name="Shape 122"/>
          <p:cNvSpPr txBox="1"/>
          <p:nvPr>
            <p:ph idx="10" type="dt"/>
          </p:nvPr>
        </p:nvSpPr>
        <p:spPr>
          <a:xfrm>
            <a:off x="628650" y="4767262"/>
            <a:ext cx="2057400" cy="273900"/>
          </a:xfrm>
          <a:prstGeom prst="rect">
            <a:avLst/>
          </a:prstGeom>
          <a:noFill/>
          <a:ln>
            <a:noFill/>
          </a:ln>
        </p:spPr>
        <p:txBody>
          <a:bodyPr anchorCtr="0" anchor="ctr" bIns="68575" lIns="68575" rIns="68575" wrap="square" tIns="68575"/>
          <a:lstStyle>
            <a:lvl1pPr indent="0" lvl="0" marL="0" marR="0" rtl="0" algn="l">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23" name="Shape 123"/>
          <p:cNvSpPr txBox="1"/>
          <p:nvPr>
            <p:ph idx="11" type="ftr"/>
          </p:nvPr>
        </p:nvSpPr>
        <p:spPr>
          <a:xfrm>
            <a:off x="3028950" y="4767262"/>
            <a:ext cx="3086100" cy="273900"/>
          </a:xfrm>
          <a:prstGeom prst="rect">
            <a:avLst/>
          </a:prstGeom>
          <a:noFill/>
          <a:ln>
            <a:noFill/>
          </a:ln>
        </p:spPr>
        <p:txBody>
          <a:bodyPr anchorCtr="0" anchor="ctr" bIns="68575" lIns="68575" rIns="68575" wrap="square" tIns="68575"/>
          <a:lstStyle>
            <a:lvl1pPr indent="0" lvl="0" marL="0" marR="0" rtl="0" algn="ctr">
              <a:spcBef>
                <a:spcPts val="0"/>
              </a:spcBef>
              <a:buNone/>
              <a:defRPr sz="900">
                <a:solidFill>
                  <a:srgbClr val="888888"/>
                </a:solidFill>
                <a:latin typeface="Calibri"/>
                <a:ea typeface="Calibri"/>
                <a:cs typeface="Calibri"/>
                <a:sym typeface="Calibri"/>
              </a:defRPr>
            </a:lvl1pPr>
            <a:lvl2pPr indent="0" lvl="1" marL="342900" marR="0" rtl="0" algn="l">
              <a:spcBef>
                <a:spcPts val="0"/>
              </a:spcBef>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None/>
              <a:defRPr b="0" i="0" sz="1400" u="none" cap="none" strike="noStrike">
                <a:solidFill>
                  <a:schemeClr val="dk1"/>
                </a:solidFill>
                <a:latin typeface="Calibri"/>
                <a:ea typeface="Calibri"/>
                <a:cs typeface="Calibri"/>
                <a:sym typeface="Calibri"/>
              </a:defRPr>
            </a:lvl9pPr>
          </a:lstStyle>
          <a:p/>
        </p:txBody>
      </p:sp>
      <p:sp>
        <p:nvSpPr>
          <p:cNvPr id="124" name="Shape 124"/>
          <p:cNvSpPr txBox="1"/>
          <p:nvPr>
            <p:ph idx="12" type="sldNum"/>
          </p:nvPr>
        </p:nvSpPr>
        <p:spPr>
          <a:xfrm>
            <a:off x="6457950" y="4767262"/>
            <a:ext cx="2057400" cy="273900"/>
          </a:xfrm>
          <a:prstGeom prst="rect">
            <a:avLst/>
          </a:prstGeom>
          <a:noFill/>
          <a:ln>
            <a:noFill/>
          </a:ln>
        </p:spPr>
        <p:txBody>
          <a:bodyPr anchorCtr="0" anchor="ctr" bIns="34275" lIns="68575" rIns="68575" wrap="square" tIns="34275">
            <a:noAutofit/>
          </a:bodyPr>
          <a:lstStyle/>
          <a:p>
            <a:pPr indent="0" lvl="0" marL="0" marR="0" rtl="0" algn="r">
              <a:spcBef>
                <a:spcPts val="0"/>
              </a:spcBef>
              <a:buSzPct val="25000"/>
              <a:buNone/>
            </a:pPr>
            <a:fld id="{00000000-1234-1234-1234-123412341234}" type="slidenum">
              <a:rPr lang="es-419" sz="900">
                <a:solidFill>
                  <a:srgbClr val="888888"/>
                </a:solidFill>
                <a:latin typeface="Calibri"/>
                <a:ea typeface="Calibri"/>
                <a:cs typeface="Calibri"/>
                <a:sym typeface="Calibri"/>
              </a:rPr>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31" name="Shape 131"/>
        <p:cNvGrpSpPr/>
        <p:nvPr/>
      </p:nvGrpSpPr>
      <p:grpSpPr>
        <a:xfrm>
          <a:off x="0" y="0"/>
          <a:ext cx="0" cy="0"/>
          <a:chOff x="0" y="0"/>
          <a:chExt cx="0" cy="0"/>
        </a:xfrm>
      </p:grpSpPr>
      <p:sp>
        <p:nvSpPr>
          <p:cNvPr id="132" name="Shape 132"/>
          <p:cNvSpPr txBox="1"/>
          <p:nvPr>
            <p:ph type="ctrTitle"/>
          </p:nvPr>
        </p:nvSpPr>
        <p:spPr>
          <a:xfrm>
            <a:off x="685800" y="1597818"/>
            <a:ext cx="7772400" cy="110250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133" name="Shape 133"/>
          <p:cNvSpPr txBox="1"/>
          <p:nvPr>
            <p:ph idx="1" type="subTitle"/>
          </p:nvPr>
        </p:nvSpPr>
        <p:spPr>
          <a:xfrm>
            <a:off x="1371600" y="2914650"/>
            <a:ext cx="6400800" cy="1314600"/>
          </a:xfrm>
          <a:prstGeom prst="rect">
            <a:avLst/>
          </a:prstGeom>
          <a:noFill/>
          <a:ln>
            <a:noFill/>
          </a:ln>
        </p:spPr>
        <p:txBody>
          <a:bodyPr anchorCtr="0" anchor="t" bIns="91425" lIns="91425" rIns="91425" wrap="square" tIns="91425"/>
          <a:lstStyle>
            <a:lvl1pPr indent="0" lvl="0" marL="0" marR="0" rtl="0" algn="ctr">
              <a:spcBef>
                <a:spcPts val="640"/>
              </a:spcBef>
              <a:spcAft>
                <a:spcPts val="0"/>
              </a:spcAft>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134" name="Shape 134"/>
          <p:cNvSpPr txBox="1"/>
          <p:nvPr>
            <p:ph idx="10" type="dt"/>
          </p:nvPr>
        </p:nvSpPr>
        <p:spPr>
          <a:xfrm>
            <a:off x="457200" y="4767262"/>
            <a:ext cx="2133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35" name="Shape 135"/>
          <p:cNvSpPr txBox="1"/>
          <p:nvPr>
            <p:ph idx="11" type="ftr"/>
          </p:nvPr>
        </p:nvSpPr>
        <p:spPr>
          <a:xfrm>
            <a:off x="3124200" y="4767262"/>
            <a:ext cx="2895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36" name="Shape 136"/>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s-419" sz="1200" u="none" cap="none" strike="noStrike">
                <a:solidFill>
                  <a:srgbClr val="898989"/>
                </a:solidFill>
                <a:latin typeface="Calibri"/>
                <a:ea typeface="Calibri"/>
                <a:cs typeface="Calibri"/>
                <a:sym typeface="Calibri"/>
              </a:rPr>
              <a:t>‹#›</a:t>
            </a:fld>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37" name="Shape 137"/>
        <p:cNvGrpSpPr/>
        <p:nvPr/>
      </p:nvGrpSpPr>
      <p:grpSpPr>
        <a:xfrm>
          <a:off x="0" y="0"/>
          <a:ext cx="0" cy="0"/>
          <a:chOff x="0" y="0"/>
          <a:chExt cx="0" cy="0"/>
        </a:xfrm>
      </p:grpSpPr>
      <p:sp>
        <p:nvSpPr>
          <p:cNvPr id="138" name="Shape 138"/>
          <p:cNvSpPr txBox="1"/>
          <p:nvPr>
            <p:ph idx="10" type="dt"/>
          </p:nvPr>
        </p:nvSpPr>
        <p:spPr>
          <a:xfrm>
            <a:off x="457200" y="4767262"/>
            <a:ext cx="2133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39" name="Shape 139"/>
          <p:cNvSpPr txBox="1"/>
          <p:nvPr>
            <p:ph idx="11" type="ftr"/>
          </p:nvPr>
        </p:nvSpPr>
        <p:spPr>
          <a:xfrm>
            <a:off x="3124200" y="4767262"/>
            <a:ext cx="2895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40" name="Shape 140"/>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s-419" sz="1200" u="none" cap="none" strike="noStrike">
                <a:solidFill>
                  <a:srgbClr val="898989"/>
                </a:solidFill>
                <a:latin typeface="Calibri"/>
                <a:ea typeface="Calibri"/>
                <a:cs typeface="Calibri"/>
                <a:sym typeface="Calibri"/>
              </a:rPr>
              <a:t>‹#›</a:t>
            </a:fld>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41" name="Shape 141"/>
        <p:cNvGrpSpPr/>
        <p:nvPr/>
      </p:nvGrpSpPr>
      <p:grpSpPr>
        <a:xfrm>
          <a:off x="0" y="0"/>
          <a:ext cx="0" cy="0"/>
          <a:chOff x="0" y="0"/>
          <a:chExt cx="0" cy="0"/>
        </a:xfrm>
      </p:grpSpPr>
      <p:sp>
        <p:nvSpPr>
          <p:cNvPr id="142" name="Shape 142"/>
          <p:cNvSpPr txBox="1"/>
          <p:nvPr>
            <p:ph type="title"/>
          </p:nvPr>
        </p:nvSpPr>
        <p:spPr>
          <a:xfrm rot="5400000">
            <a:off x="5463750" y="1371628"/>
            <a:ext cx="4388700" cy="205740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143" name="Shape 143"/>
          <p:cNvSpPr txBox="1"/>
          <p:nvPr>
            <p:ph idx="1" type="body"/>
          </p:nvPr>
        </p:nvSpPr>
        <p:spPr>
          <a:xfrm rot="5400000">
            <a:off x="1272750" y="-609571"/>
            <a:ext cx="4388700" cy="6019800"/>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44" name="Shape 144"/>
          <p:cNvSpPr txBox="1"/>
          <p:nvPr>
            <p:ph idx="10" type="dt"/>
          </p:nvPr>
        </p:nvSpPr>
        <p:spPr>
          <a:xfrm>
            <a:off x="457200" y="4767262"/>
            <a:ext cx="2133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45" name="Shape 145"/>
          <p:cNvSpPr txBox="1"/>
          <p:nvPr>
            <p:ph idx="11" type="ftr"/>
          </p:nvPr>
        </p:nvSpPr>
        <p:spPr>
          <a:xfrm>
            <a:off x="3124200" y="4767262"/>
            <a:ext cx="2895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46" name="Shape 146"/>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s-419" sz="1200" u="none">
                <a:solidFill>
                  <a:srgbClr val="898989"/>
                </a:solidFill>
                <a:latin typeface="Calibri"/>
                <a:ea typeface="Calibri"/>
                <a:cs typeface="Calibri"/>
                <a:sym typeface="Calibri"/>
              </a:rPr>
              <a:t>‹#›</a:t>
            </a:fld>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47" name="Shape 147"/>
        <p:cNvGrpSpPr/>
        <p:nvPr/>
      </p:nvGrpSpPr>
      <p:grpSpPr>
        <a:xfrm>
          <a:off x="0" y="0"/>
          <a:ext cx="0" cy="0"/>
          <a:chOff x="0" y="0"/>
          <a:chExt cx="0" cy="0"/>
        </a:xfrm>
      </p:grpSpPr>
      <p:sp>
        <p:nvSpPr>
          <p:cNvPr id="148" name="Shape 148"/>
          <p:cNvSpPr txBox="1"/>
          <p:nvPr>
            <p:ph type="title"/>
          </p:nvPr>
        </p:nvSpPr>
        <p:spPr>
          <a:xfrm>
            <a:off x="457200" y="205977"/>
            <a:ext cx="8229600" cy="85740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149" name="Shape 149"/>
          <p:cNvSpPr txBox="1"/>
          <p:nvPr>
            <p:ph idx="1" type="body"/>
          </p:nvPr>
        </p:nvSpPr>
        <p:spPr>
          <a:xfrm rot="5400000">
            <a:off x="2874750" y="-1217400"/>
            <a:ext cx="3394500" cy="8229600"/>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50" name="Shape 150"/>
          <p:cNvSpPr txBox="1"/>
          <p:nvPr>
            <p:ph idx="10" type="dt"/>
          </p:nvPr>
        </p:nvSpPr>
        <p:spPr>
          <a:xfrm>
            <a:off x="457200" y="4767262"/>
            <a:ext cx="2133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51" name="Shape 151"/>
          <p:cNvSpPr txBox="1"/>
          <p:nvPr>
            <p:ph idx="11" type="ftr"/>
          </p:nvPr>
        </p:nvSpPr>
        <p:spPr>
          <a:xfrm>
            <a:off x="3124200" y="4767262"/>
            <a:ext cx="2895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52" name="Shape 152"/>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s-419" sz="1200" u="none">
                <a:solidFill>
                  <a:srgbClr val="898989"/>
                </a:solidFill>
                <a:latin typeface="Calibri"/>
                <a:ea typeface="Calibri"/>
                <a:cs typeface="Calibri"/>
                <a:sym typeface="Calibri"/>
              </a:rPr>
              <a:t>‹#›</a:t>
            </a:fld>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53" name="Shape 153"/>
        <p:cNvGrpSpPr/>
        <p:nvPr/>
      </p:nvGrpSpPr>
      <p:grpSpPr>
        <a:xfrm>
          <a:off x="0" y="0"/>
          <a:ext cx="0" cy="0"/>
          <a:chOff x="0" y="0"/>
          <a:chExt cx="0" cy="0"/>
        </a:xfrm>
      </p:grpSpPr>
      <p:sp>
        <p:nvSpPr>
          <p:cNvPr id="154" name="Shape 154"/>
          <p:cNvSpPr txBox="1"/>
          <p:nvPr>
            <p:ph type="title"/>
          </p:nvPr>
        </p:nvSpPr>
        <p:spPr>
          <a:xfrm>
            <a:off x="1792288" y="3600450"/>
            <a:ext cx="5486400" cy="425100"/>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1" i="0" sz="20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155" name="Shape 155"/>
          <p:cNvSpPr/>
          <p:nvPr>
            <p:ph idx="2" type="pic"/>
          </p:nvPr>
        </p:nvSpPr>
        <p:spPr>
          <a:xfrm>
            <a:off x="1792288" y="459581"/>
            <a:ext cx="5486400" cy="3086100"/>
          </a:xfrm>
          <a:prstGeom prst="rect">
            <a:avLst/>
          </a:prstGeom>
          <a:noFill/>
          <a:ln>
            <a:noFill/>
          </a:ln>
        </p:spPr>
        <p:txBody>
          <a:bodyPr anchorCtr="0" anchor="t" bIns="91425" lIns="91425" rIns="91425" wrap="square" tIns="91425"/>
          <a:lstStyle>
            <a:lvl1pPr indent="0" lvl="0" marL="0" marR="0" rtl="0" algn="l">
              <a:spcBef>
                <a:spcPts val="640"/>
              </a:spcBef>
              <a:spcAft>
                <a:spcPts val="0"/>
              </a:spcAft>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156" name="Shape 156"/>
          <p:cNvSpPr txBox="1"/>
          <p:nvPr>
            <p:ph idx="1" type="body"/>
          </p:nvPr>
        </p:nvSpPr>
        <p:spPr>
          <a:xfrm>
            <a:off x="1792288" y="4025503"/>
            <a:ext cx="5486400" cy="603600"/>
          </a:xfrm>
          <a:prstGeom prst="rect">
            <a:avLst/>
          </a:prstGeom>
          <a:noFill/>
          <a:ln>
            <a:noFill/>
          </a:ln>
        </p:spPr>
        <p:txBody>
          <a:bodyPr anchorCtr="0" anchor="t" bIns="91425" lIns="91425" rIns="91425" wrap="square" tIns="91425"/>
          <a:lstStyle>
            <a:lvl1pPr indent="0" lvl="0" marL="0" marR="0" rtl="0" algn="l">
              <a:spcBef>
                <a:spcPts val="280"/>
              </a:spcBef>
              <a:spcAft>
                <a:spcPts val="0"/>
              </a:spcAft>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spcAft>
                <a:spcPts val="0"/>
              </a:spcAft>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157" name="Shape 157"/>
          <p:cNvSpPr txBox="1"/>
          <p:nvPr>
            <p:ph idx="10" type="dt"/>
          </p:nvPr>
        </p:nvSpPr>
        <p:spPr>
          <a:xfrm>
            <a:off x="457200" y="4767262"/>
            <a:ext cx="2133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58" name="Shape 158"/>
          <p:cNvSpPr txBox="1"/>
          <p:nvPr>
            <p:ph idx="11" type="ftr"/>
          </p:nvPr>
        </p:nvSpPr>
        <p:spPr>
          <a:xfrm>
            <a:off x="3124200" y="4767262"/>
            <a:ext cx="2895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59" name="Shape 159"/>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s-419" sz="1200" u="none">
                <a:solidFill>
                  <a:srgbClr val="898989"/>
                </a:solidFill>
                <a:latin typeface="Calibri"/>
                <a:ea typeface="Calibri"/>
                <a:cs typeface="Calibri"/>
                <a:sym typeface="Calibri"/>
              </a:rPr>
              <a:t>‹#›</a:t>
            </a:fld>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160" name="Shape 160"/>
        <p:cNvGrpSpPr/>
        <p:nvPr/>
      </p:nvGrpSpPr>
      <p:grpSpPr>
        <a:xfrm>
          <a:off x="0" y="0"/>
          <a:ext cx="0" cy="0"/>
          <a:chOff x="0" y="0"/>
          <a:chExt cx="0" cy="0"/>
        </a:xfrm>
      </p:grpSpPr>
      <p:sp>
        <p:nvSpPr>
          <p:cNvPr id="161" name="Shape 161"/>
          <p:cNvSpPr txBox="1"/>
          <p:nvPr>
            <p:ph type="title"/>
          </p:nvPr>
        </p:nvSpPr>
        <p:spPr>
          <a:xfrm>
            <a:off x="457200" y="204787"/>
            <a:ext cx="3008400" cy="871500"/>
          </a:xfrm>
          <a:prstGeom prst="rect">
            <a:avLst/>
          </a:prstGeom>
          <a:noFill/>
          <a:ln>
            <a:noFill/>
          </a:ln>
        </p:spPr>
        <p:txBody>
          <a:bodyPr anchorCtr="0" anchor="b" bIns="91425" lIns="91425" rIns="91425" wrap="square" tIns="91425"/>
          <a:lstStyle>
            <a:lvl1pPr indent="0" lvl="0" marL="0" marR="0" rtl="0" algn="l">
              <a:spcBef>
                <a:spcPts val="0"/>
              </a:spcBef>
              <a:spcAft>
                <a:spcPts val="0"/>
              </a:spcAft>
              <a:buNone/>
              <a:defRPr b="1" i="0" sz="20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162" name="Shape 162"/>
          <p:cNvSpPr txBox="1"/>
          <p:nvPr>
            <p:ph idx="1" type="body"/>
          </p:nvPr>
        </p:nvSpPr>
        <p:spPr>
          <a:xfrm>
            <a:off x="3575050" y="204787"/>
            <a:ext cx="5111700" cy="4389600"/>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63" name="Shape 163"/>
          <p:cNvSpPr txBox="1"/>
          <p:nvPr>
            <p:ph idx="2" type="body"/>
          </p:nvPr>
        </p:nvSpPr>
        <p:spPr>
          <a:xfrm>
            <a:off x="457200" y="1076325"/>
            <a:ext cx="3008400" cy="3518400"/>
          </a:xfrm>
          <a:prstGeom prst="rect">
            <a:avLst/>
          </a:prstGeom>
          <a:noFill/>
          <a:ln>
            <a:noFill/>
          </a:ln>
        </p:spPr>
        <p:txBody>
          <a:bodyPr anchorCtr="0" anchor="t" bIns="91425" lIns="91425" rIns="91425" wrap="square" tIns="91425"/>
          <a:lstStyle>
            <a:lvl1pPr indent="0" lvl="0" marL="0" marR="0" rtl="0" algn="l">
              <a:spcBef>
                <a:spcPts val="280"/>
              </a:spcBef>
              <a:spcAft>
                <a:spcPts val="0"/>
              </a:spcAft>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spcAft>
                <a:spcPts val="0"/>
              </a:spcAft>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spcAft>
                <a:spcPts val="0"/>
              </a:spcAft>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spcAft>
                <a:spcPts val="0"/>
              </a:spcAft>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164" name="Shape 164"/>
          <p:cNvSpPr txBox="1"/>
          <p:nvPr>
            <p:ph idx="10" type="dt"/>
          </p:nvPr>
        </p:nvSpPr>
        <p:spPr>
          <a:xfrm>
            <a:off x="457200" y="4767262"/>
            <a:ext cx="2133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65" name="Shape 165"/>
          <p:cNvSpPr txBox="1"/>
          <p:nvPr>
            <p:ph idx="11" type="ftr"/>
          </p:nvPr>
        </p:nvSpPr>
        <p:spPr>
          <a:xfrm>
            <a:off x="3124200" y="4767262"/>
            <a:ext cx="2895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66" name="Shape 166"/>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s-419" sz="1200" u="none">
                <a:solidFill>
                  <a:srgbClr val="898989"/>
                </a:solidFill>
                <a:latin typeface="Calibri"/>
                <a:ea typeface="Calibri"/>
                <a:cs typeface="Calibri"/>
                <a:sym typeface="Calibri"/>
              </a:rPr>
              <a:t>‹#›</a:t>
            </a:fld>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67" name="Shape 167"/>
        <p:cNvGrpSpPr/>
        <p:nvPr/>
      </p:nvGrpSpPr>
      <p:grpSpPr>
        <a:xfrm>
          <a:off x="0" y="0"/>
          <a:ext cx="0" cy="0"/>
          <a:chOff x="0" y="0"/>
          <a:chExt cx="0" cy="0"/>
        </a:xfrm>
      </p:grpSpPr>
      <p:sp>
        <p:nvSpPr>
          <p:cNvPr id="168" name="Shape 168"/>
          <p:cNvSpPr txBox="1"/>
          <p:nvPr>
            <p:ph type="title"/>
          </p:nvPr>
        </p:nvSpPr>
        <p:spPr>
          <a:xfrm>
            <a:off x="457200" y="205977"/>
            <a:ext cx="8229600" cy="85740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169" name="Shape 169"/>
          <p:cNvSpPr txBox="1"/>
          <p:nvPr>
            <p:ph idx="10" type="dt"/>
          </p:nvPr>
        </p:nvSpPr>
        <p:spPr>
          <a:xfrm>
            <a:off x="457200" y="4767262"/>
            <a:ext cx="2133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70" name="Shape 170"/>
          <p:cNvSpPr txBox="1"/>
          <p:nvPr>
            <p:ph idx="11" type="ftr"/>
          </p:nvPr>
        </p:nvSpPr>
        <p:spPr>
          <a:xfrm>
            <a:off x="3124200" y="4767262"/>
            <a:ext cx="2895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71" name="Shape 171"/>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s-419" sz="1200" u="none">
                <a:solidFill>
                  <a:srgbClr val="898989"/>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172" name="Shape 172"/>
        <p:cNvGrpSpPr/>
        <p:nvPr/>
      </p:nvGrpSpPr>
      <p:grpSpPr>
        <a:xfrm>
          <a:off x="0" y="0"/>
          <a:ext cx="0" cy="0"/>
          <a:chOff x="0" y="0"/>
          <a:chExt cx="0" cy="0"/>
        </a:xfrm>
      </p:grpSpPr>
      <p:sp>
        <p:nvSpPr>
          <p:cNvPr id="173" name="Shape 173"/>
          <p:cNvSpPr txBox="1"/>
          <p:nvPr>
            <p:ph type="title"/>
          </p:nvPr>
        </p:nvSpPr>
        <p:spPr>
          <a:xfrm>
            <a:off x="457200" y="205977"/>
            <a:ext cx="8229600" cy="85740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174" name="Shape 174"/>
          <p:cNvSpPr txBox="1"/>
          <p:nvPr>
            <p:ph idx="1" type="body"/>
          </p:nvPr>
        </p:nvSpPr>
        <p:spPr>
          <a:xfrm>
            <a:off x="457200" y="1151334"/>
            <a:ext cx="4040100" cy="480000"/>
          </a:xfrm>
          <a:prstGeom prst="rect">
            <a:avLst/>
          </a:prstGeom>
          <a:noFill/>
          <a:ln>
            <a:noFill/>
          </a:ln>
        </p:spPr>
        <p:txBody>
          <a:bodyPr anchorCtr="0" anchor="b" bIns="91425" lIns="91425" rIns="91425" wrap="square" tIns="91425"/>
          <a:lstStyle>
            <a:lvl1pPr indent="0" lvl="0" marL="0" marR="0" rtl="0" algn="l">
              <a:spcBef>
                <a:spcPts val="480"/>
              </a:spcBef>
              <a:spcAft>
                <a:spcPts val="0"/>
              </a:spcAft>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spcAft>
                <a:spcPts val="0"/>
              </a:spcAft>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175" name="Shape 175"/>
          <p:cNvSpPr txBox="1"/>
          <p:nvPr>
            <p:ph idx="2" type="body"/>
          </p:nvPr>
        </p:nvSpPr>
        <p:spPr>
          <a:xfrm>
            <a:off x="457200" y="1631156"/>
            <a:ext cx="4040100" cy="2963400"/>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176" name="Shape 176"/>
          <p:cNvSpPr txBox="1"/>
          <p:nvPr>
            <p:ph idx="3" type="body"/>
          </p:nvPr>
        </p:nvSpPr>
        <p:spPr>
          <a:xfrm>
            <a:off x="4645025" y="1151334"/>
            <a:ext cx="4041900" cy="480000"/>
          </a:xfrm>
          <a:prstGeom prst="rect">
            <a:avLst/>
          </a:prstGeom>
          <a:noFill/>
          <a:ln>
            <a:noFill/>
          </a:ln>
        </p:spPr>
        <p:txBody>
          <a:bodyPr anchorCtr="0" anchor="b" bIns="91425" lIns="91425" rIns="91425" wrap="square" tIns="91425"/>
          <a:lstStyle>
            <a:lvl1pPr indent="0" lvl="0" marL="0" marR="0" rtl="0" algn="l">
              <a:spcBef>
                <a:spcPts val="480"/>
              </a:spcBef>
              <a:spcAft>
                <a:spcPts val="0"/>
              </a:spcAft>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spcAft>
                <a:spcPts val="0"/>
              </a:spcAft>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spcAft>
                <a:spcPts val="0"/>
              </a:spcAft>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177" name="Shape 177"/>
          <p:cNvSpPr txBox="1"/>
          <p:nvPr>
            <p:ph idx="4" type="body"/>
          </p:nvPr>
        </p:nvSpPr>
        <p:spPr>
          <a:xfrm>
            <a:off x="4645025" y="1631156"/>
            <a:ext cx="4041900" cy="2963400"/>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178" name="Shape 178"/>
          <p:cNvSpPr txBox="1"/>
          <p:nvPr>
            <p:ph idx="10" type="dt"/>
          </p:nvPr>
        </p:nvSpPr>
        <p:spPr>
          <a:xfrm>
            <a:off x="457200" y="4767262"/>
            <a:ext cx="2133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79" name="Shape 179"/>
          <p:cNvSpPr txBox="1"/>
          <p:nvPr>
            <p:ph idx="11" type="ftr"/>
          </p:nvPr>
        </p:nvSpPr>
        <p:spPr>
          <a:xfrm>
            <a:off x="3124200" y="4767262"/>
            <a:ext cx="2895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80" name="Shape 180"/>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s-419" sz="1200" u="none">
                <a:solidFill>
                  <a:srgbClr val="898989"/>
                </a:solidFill>
                <a:latin typeface="Calibri"/>
                <a:ea typeface="Calibri"/>
                <a:cs typeface="Calibri"/>
                <a:sym typeface="Calibri"/>
              </a:rPr>
              <a:t>‹#›</a:t>
            </a:fld>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181" name="Shape 181"/>
        <p:cNvGrpSpPr/>
        <p:nvPr/>
      </p:nvGrpSpPr>
      <p:grpSpPr>
        <a:xfrm>
          <a:off x="0" y="0"/>
          <a:ext cx="0" cy="0"/>
          <a:chOff x="0" y="0"/>
          <a:chExt cx="0" cy="0"/>
        </a:xfrm>
      </p:grpSpPr>
      <p:sp>
        <p:nvSpPr>
          <p:cNvPr id="182" name="Shape 182"/>
          <p:cNvSpPr txBox="1"/>
          <p:nvPr>
            <p:ph type="title"/>
          </p:nvPr>
        </p:nvSpPr>
        <p:spPr>
          <a:xfrm>
            <a:off x="457200" y="205977"/>
            <a:ext cx="8229600" cy="85740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183" name="Shape 183"/>
          <p:cNvSpPr txBox="1"/>
          <p:nvPr>
            <p:ph idx="1" type="body"/>
          </p:nvPr>
        </p:nvSpPr>
        <p:spPr>
          <a:xfrm>
            <a:off x="457200" y="1200150"/>
            <a:ext cx="4038600" cy="3394500"/>
          </a:xfrm>
          <a:prstGeom prst="rect">
            <a:avLst/>
          </a:prstGeom>
          <a:noFill/>
          <a:ln>
            <a:noFill/>
          </a:ln>
        </p:spPr>
        <p:txBody>
          <a:bodyPr anchorCtr="0" anchor="t" bIns="91425" lIns="91425" rIns="91425" wrap="square" tIns="91425"/>
          <a:lstStyle>
            <a:lvl1pPr indent="-165100" lvl="0" marL="34290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84" name="Shape 184"/>
          <p:cNvSpPr txBox="1"/>
          <p:nvPr>
            <p:ph idx="2" type="body"/>
          </p:nvPr>
        </p:nvSpPr>
        <p:spPr>
          <a:xfrm>
            <a:off x="4648200" y="1200150"/>
            <a:ext cx="4038600" cy="3394500"/>
          </a:xfrm>
          <a:prstGeom prst="rect">
            <a:avLst/>
          </a:prstGeom>
          <a:noFill/>
          <a:ln>
            <a:noFill/>
          </a:ln>
        </p:spPr>
        <p:txBody>
          <a:bodyPr anchorCtr="0" anchor="t" bIns="91425" lIns="91425" rIns="91425" wrap="square" tIns="91425"/>
          <a:lstStyle>
            <a:lvl1pPr indent="-165100" lvl="0" marL="34290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spcAft>
                <a:spcPts val="0"/>
              </a:spcAft>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85" name="Shape 185"/>
          <p:cNvSpPr txBox="1"/>
          <p:nvPr>
            <p:ph idx="10" type="dt"/>
          </p:nvPr>
        </p:nvSpPr>
        <p:spPr>
          <a:xfrm>
            <a:off x="457200" y="4767262"/>
            <a:ext cx="2133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86" name="Shape 186"/>
          <p:cNvSpPr txBox="1"/>
          <p:nvPr>
            <p:ph idx="11" type="ftr"/>
          </p:nvPr>
        </p:nvSpPr>
        <p:spPr>
          <a:xfrm>
            <a:off x="3124200" y="4767262"/>
            <a:ext cx="2895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87" name="Shape 187"/>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s-419" sz="1200" u="none">
                <a:solidFill>
                  <a:srgbClr val="898989"/>
                </a:solidFill>
                <a:latin typeface="Calibri"/>
                <a:ea typeface="Calibri"/>
                <a:cs typeface="Calibri"/>
                <a:sym typeface="Calibri"/>
              </a:rPr>
              <a:t>‹#›</a:t>
            </a:fld>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88" name="Shape 188"/>
        <p:cNvGrpSpPr/>
        <p:nvPr/>
      </p:nvGrpSpPr>
      <p:grpSpPr>
        <a:xfrm>
          <a:off x="0" y="0"/>
          <a:ext cx="0" cy="0"/>
          <a:chOff x="0" y="0"/>
          <a:chExt cx="0" cy="0"/>
        </a:xfrm>
      </p:grpSpPr>
      <p:sp>
        <p:nvSpPr>
          <p:cNvPr id="189" name="Shape 189"/>
          <p:cNvSpPr txBox="1"/>
          <p:nvPr>
            <p:ph type="title"/>
          </p:nvPr>
        </p:nvSpPr>
        <p:spPr>
          <a:xfrm>
            <a:off x="722312" y="3305175"/>
            <a:ext cx="7772400" cy="102150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1" i="0" sz="40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190" name="Shape 190"/>
          <p:cNvSpPr txBox="1"/>
          <p:nvPr>
            <p:ph idx="1" type="body"/>
          </p:nvPr>
        </p:nvSpPr>
        <p:spPr>
          <a:xfrm>
            <a:off x="722312" y="2180034"/>
            <a:ext cx="7772400" cy="1125300"/>
          </a:xfrm>
          <a:prstGeom prst="rect">
            <a:avLst/>
          </a:prstGeom>
          <a:noFill/>
          <a:ln>
            <a:noFill/>
          </a:ln>
        </p:spPr>
        <p:txBody>
          <a:bodyPr anchorCtr="0" anchor="b" bIns="91425" lIns="91425" rIns="91425" wrap="square" tIns="91425"/>
          <a:lstStyle>
            <a:lvl1pPr indent="0" lvl="0" marL="0" marR="0" rtl="0" algn="l">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spcAft>
                <a:spcPts val="0"/>
              </a:spcAft>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spcAft>
                <a:spcPts val="0"/>
              </a:spcAft>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spcAft>
                <a:spcPts val="0"/>
              </a:spcAft>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191" name="Shape 191"/>
          <p:cNvSpPr txBox="1"/>
          <p:nvPr>
            <p:ph idx="10" type="dt"/>
          </p:nvPr>
        </p:nvSpPr>
        <p:spPr>
          <a:xfrm>
            <a:off x="457200" y="4767262"/>
            <a:ext cx="2133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92" name="Shape 192"/>
          <p:cNvSpPr txBox="1"/>
          <p:nvPr>
            <p:ph idx="11" type="ftr"/>
          </p:nvPr>
        </p:nvSpPr>
        <p:spPr>
          <a:xfrm>
            <a:off x="3124200" y="4767262"/>
            <a:ext cx="2895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93" name="Shape 193"/>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s-419" sz="1200" u="none">
                <a:solidFill>
                  <a:srgbClr val="898989"/>
                </a:solidFill>
                <a:latin typeface="Calibri"/>
                <a:ea typeface="Calibri"/>
                <a:cs typeface="Calibri"/>
                <a:sym typeface="Calibri"/>
              </a:rPr>
              <a:t>‹#›</a:t>
            </a:fld>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94" name="Shape 194"/>
        <p:cNvGrpSpPr/>
        <p:nvPr/>
      </p:nvGrpSpPr>
      <p:grpSpPr>
        <a:xfrm>
          <a:off x="0" y="0"/>
          <a:ext cx="0" cy="0"/>
          <a:chOff x="0" y="0"/>
          <a:chExt cx="0" cy="0"/>
        </a:xfrm>
      </p:grpSpPr>
      <p:sp>
        <p:nvSpPr>
          <p:cNvPr id="195" name="Shape 195"/>
          <p:cNvSpPr txBox="1"/>
          <p:nvPr>
            <p:ph type="title"/>
          </p:nvPr>
        </p:nvSpPr>
        <p:spPr>
          <a:xfrm>
            <a:off x="457200" y="205977"/>
            <a:ext cx="8229600" cy="85740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196" name="Shape 196"/>
          <p:cNvSpPr txBox="1"/>
          <p:nvPr>
            <p:ph idx="1" type="body"/>
          </p:nvPr>
        </p:nvSpPr>
        <p:spPr>
          <a:xfrm>
            <a:off x="457200" y="1200150"/>
            <a:ext cx="8229600" cy="3394500"/>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97" name="Shape 197"/>
          <p:cNvSpPr txBox="1"/>
          <p:nvPr>
            <p:ph idx="10" type="dt"/>
          </p:nvPr>
        </p:nvSpPr>
        <p:spPr>
          <a:xfrm>
            <a:off x="457200" y="4767262"/>
            <a:ext cx="2133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98" name="Shape 198"/>
          <p:cNvSpPr txBox="1"/>
          <p:nvPr>
            <p:ph idx="11" type="ftr"/>
          </p:nvPr>
        </p:nvSpPr>
        <p:spPr>
          <a:xfrm>
            <a:off x="3124200" y="4767262"/>
            <a:ext cx="2895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800" u="non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99" name="Shape 199"/>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s-419" sz="1200" u="none">
                <a:solidFill>
                  <a:srgbClr val="898989"/>
                </a:solidFill>
                <a:latin typeface="Calibri"/>
                <a:ea typeface="Calibri"/>
                <a:cs typeface="Calibri"/>
                <a:sym typeface="Calibri"/>
              </a:rPr>
              <a:t>‹#›</a:t>
            </a:fld>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151625"/>
        </a:solidFill>
      </p:bgPr>
    </p:bg>
    <p:spTree>
      <p:nvGrpSpPr>
        <p:cNvPr id="201" name="Shape 201"/>
        <p:cNvGrpSpPr/>
        <p:nvPr/>
      </p:nvGrpSpPr>
      <p:grpSpPr>
        <a:xfrm>
          <a:off x="0" y="0"/>
          <a:ext cx="0" cy="0"/>
          <a:chOff x="0" y="0"/>
          <a:chExt cx="0" cy="0"/>
        </a:xfrm>
      </p:grpSpPr>
      <p:sp>
        <p:nvSpPr>
          <p:cNvPr id="202" name="Shape 202"/>
          <p:cNvSpPr txBox="1"/>
          <p:nvPr>
            <p:ph type="ctrTitle"/>
          </p:nvPr>
        </p:nvSpPr>
        <p:spPr>
          <a:xfrm>
            <a:off x="685800" y="1597819"/>
            <a:ext cx="7772400" cy="11025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chemeClr val="lt1"/>
              </a:buClr>
              <a:buFont typeface="Varela Round"/>
              <a:buNone/>
              <a:defRPr b="0" i="0" sz="3600" u="none" cap="none" strike="noStrike">
                <a:solidFill>
                  <a:schemeClr val="lt1"/>
                </a:solidFill>
                <a:latin typeface="Varela Round"/>
                <a:ea typeface="Varela Round"/>
                <a:cs typeface="Varela Round"/>
                <a:sym typeface="Varela Round"/>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203" name="Shape 203"/>
          <p:cNvSpPr txBox="1"/>
          <p:nvPr>
            <p:ph idx="1" type="subTitle"/>
          </p:nvPr>
        </p:nvSpPr>
        <p:spPr>
          <a:xfrm>
            <a:off x="1371600" y="2914650"/>
            <a:ext cx="6400800" cy="1314300"/>
          </a:xfrm>
          <a:prstGeom prst="rect">
            <a:avLst/>
          </a:prstGeom>
          <a:noFill/>
          <a:ln>
            <a:noFill/>
          </a:ln>
        </p:spPr>
        <p:txBody>
          <a:bodyPr anchorCtr="0" anchor="t" bIns="91425" lIns="91425" rIns="91425" wrap="square" tIns="91425"/>
          <a:lstStyle>
            <a:lvl1pPr indent="0" lvl="0" marL="0" marR="0" rtl="0" algn="ctr">
              <a:lnSpc>
                <a:spcPct val="100000"/>
              </a:lnSpc>
              <a:spcBef>
                <a:spcPts val="480"/>
              </a:spcBef>
              <a:spcAft>
                <a:spcPts val="0"/>
              </a:spcAft>
              <a:buClr>
                <a:srgbClr val="7F7F7F"/>
              </a:buClr>
              <a:buFont typeface="Arial"/>
              <a:buNone/>
              <a:defRPr b="0" i="0" sz="2400" u="none" cap="none" strike="noStrike">
                <a:solidFill>
                  <a:srgbClr val="7F7F7F"/>
                </a:solidFill>
                <a:latin typeface="Varela Round"/>
                <a:ea typeface="Varela Round"/>
                <a:cs typeface="Varela Round"/>
                <a:sym typeface="Varela Round"/>
              </a:defRPr>
            </a:lvl1pPr>
            <a:lvl2pPr indent="0" lvl="1" marL="457200" marR="0" rtl="0" algn="ctr">
              <a:lnSpc>
                <a:spcPct val="100000"/>
              </a:lnSpc>
              <a:spcBef>
                <a:spcPts val="560"/>
              </a:spcBef>
              <a:spcAft>
                <a:spcPts val="0"/>
              </a:spcAft>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lnSpc>
                <a:spcPct val="100000"/>
              </a:lnSpc>
              <a:spcBef>
                <a:spcPts val="480"/>
              </a:spcBef>
              <a:spcAft>
                <a:spcPts val="0"/>
              </a:spcAft>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204" name="Shape 204"/>
          <p:cNvSpPr txBox="1"/>
          <p:nvPr/>
        </p:nvSpPr>
        <p:spPr>
          <a:xfrm>
            <a:off x="383212" y="4771246"/>
            <a:ext cx="5818800" cy="2376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rgbClr val="FFFFFF"/>
              </a:buClr>
              <a:buSzPct val="25000"/>
              <a:buFont typeface="Arial"/>
              <a:buNone/>
            </a:pPr>
            <a:r>
              <a:rPr b="0" i="0" lang="es-419" sz="800" u="none" cap="none" strike="noStrike">
                <a:solidFill>
                  <a:srgbClr val="FFFFFF"/>
                </a:solidFill>
                <a:latin typeface="Arial"/>
                <a:ea typeface="Arial"/>
                <a:cs typeface="Arial"/>
                <a:sym typeface="Arial"/>
              </a:rPr>
              <a:t>CONFIDENTIAL – 2016 © Grandata, Inc.</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2_Title and Content">
    <p:spTree>
      <p:nvGrpSpPr>
        <p:cNvPr id="205" name="Shape 205"/>
        <p:cNvGrpSpPr/>
        <p:nvPr/>
      </p:nvGrpSpPr>
      <p:grpSpPr>
        <a:xfrm>
          <a:off x="0" y="0"/>
          <a:ext cx="0" cy="0"/>
          <a:chOff x="0" y="0"/>
          <a:chExt cx="0" cy="0"/>
        </a:xfrm>
      </p:grpSpPr>
      <p:sp>
        <p:nvSpPr>
          <p:cNvPr id="206" name="Shape 206"/>
          <p:cNvSpPr txBox="1"/>
          <p:nvPr>
            <p:ph type="title"/>
          </p:nvPr>
        </p:nvSpPr>
        <p:spPr>
          <a:xfrm>
            <a:off x="457200" y="205979"/>
            <a:ext cx="8229600" cy="8574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7F7F7F"/>
              </a:buClr>
              <a:buFont typeface="Varela Round"/>
              <a:buNone/>
              <a:defRPr b="0" i="0" sz="2400" u="none" cap="none" strike="noStrike">
                <a:solidFill>
                  <a:srgbClr val="7F7F7F"/>
                </a:solidFill>
                <a:latin typeface="Varela Round"/>
                <a:ea typeface="Varela Round"/>
                <a:cs typeface="Varela Round"/>
                <a:sym typeface="Varela Round"/>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207" name="Shape 207"/>
          <p:cNvSpPr txBox="1"/>
          <p:nvPr>
            <p:ph idx="1" type="body"/>
          </p:nvPr>
        </p:nvSpPr>
        <p:spPr>
          <a:xfrm>
            <a:off x="457199" y="1200150"/>
            <a:ext cx="3032699" cy="3394500"/>
          </a:xfrm>
          <a:prstGeom prst="rect">
            <a:avLst/>
          </a:prstGeom>
          <a:noFill/>
          <a:ln>
            <a:noFill/>
          </a:ln>
        </p:spPr>
        <p:txBody>
          <a:bodyPr anchorCtr="0" anchor="t" bIns="91425" lIns="91425" rIns="91425" wrap="square" tIns="91425"/>
          <a:lstStyle>
            <a:lvl1pPr indent="101600" lvl="0" marL="0" marR="0" rtl="0" algn="l">
              <a:lnSpc>
                <a:spcPct val="137500"/>
              </a:lnSpc>
              <a:spcBef>
                <a:spcPts val="320"/>
              </a:spcBef>
              <a:spcAft>
                <a:spcPts val="0"/>
              </a:spcAft>
              <a:buClr>
                <a:srgbClr val="7F7F7F"/>
              </a:buClr>
              <a:buSzPct val="100000"/>
              <a:buFont typeface="Arial"/>
              <a:buChar char="●"/>
              <a:defRPr b="0" i="0" sz="1600" u="none" cap="none" strike="noStrike">
                <a:solidFill>
                  <a:srgbClr val="7F7F7F"/>
                </a:solidFill>
                <a:latin typeface="Varela Round"/>
                <a:ea typeface="Varela Round"/>
                <a:cs typeface="Varela Round"/>
                <a:sym typeface="Varela Round"/>
              </a:defRPr>
            </a:lvl1pPr>
            <a:lvl2pPr indent="69850" lvl="1" marL="742950" marR="0" rtl="0" algn="l">
              <a:lnSpc>
                <a:spcPct val="100000"/>
              </a:lnSpc>
              <a:spcBef>
                <a:spcPts val="560"/>
              </a:spcBef>
              <a:spcAft>
                <a:spcPts val="0"/>
              </a:spcAft>
              <a:buClr>
                <a:srgbClr val="FFFFFF"/>
              </a:buClr>
              <a:buSzPct val="100000"/>
              <a:buFont typeface="Arial"/>
              <a:buChar char="–"/>
              <a:defRPr b="0" i="0" sz="2800" u="none" cap="none" strike="noStrike">
                <a:solidFill>
                  <a:srgbClr val="FFFFFF"/>
                </a:solidFill>
                <a:latin typeface="Varela Round"/>
                <a:ea typeface="Varela Round"/>
                <a:cs typeface="Varela Round"/>
                <a:sym typeface="Varela Round"/>
              </a:defRPr>
            </a:lvl2pPr>
            <a:lvl3pPr indent="76200" lvl="2" marL="1143000" marR="0" rtl="0" algn="l">
              <a:lnSpc>
                <a:spcPct val="100000"/>
              </a:lnSpc>
              <a:spcBef>
                <a:spcPts val="480"/>
              </a:spcBef>
              <a:spcAft>
                <a:spcPts val="0"/>
              </a:spcAft>
              <a:buClr>
                <a:srgbClr val="FFFFFF"/>
              </a:buClr>
              <a:buSzPct val="100000"/>
              <a:buFont typeface="Arial"/>
              <a:buChar char="•"/>
              <a:defRPr b="0" i="0" sz="2400" u="none" cap="none" strike="noStrike">
                <a:solidFill>
                  <a:srgbClr val="FFFFFF"/>
                </a:solidFill>
                <a:latin typeface="Varela Round"/>
                <a:ea typeface="Varela Round"/>
                <a:cs typeface="Varela Round"/>
                <a:sym typeface="Varela Round"/>
              </a:defRPr>
            </a:lvl3pPr>
            <a:lvl4pPr indent="25400" lvl="3" marL="1600200" marR="0" rtl="0" algn="l">
              <a:lnSpc>
                <a:spcPct val="100000"/>
              </a:lnSpc>
              <a:spcBef>
                <a:spcPts val="400"/>
              </a:spcBef>
              <a:spcAft>
                <a:spcPts val="0"/>
              </a:spcAft>
              <a:buClr>
                <a:srgbClr val="FFFFFF"/>
              </a:buClr>
              <a:buSzPct val="100000"/>
              <a:buFont typeface="Arial"/>
              <a:buChar char="–"/>
              <a:defRPr b="0" i="0" sz="2000" u="none" cap="none" strike="noStrike">
                <a:solidFill>
                  <a:srgbClr val="FFFFFF"/>
                </a:solidFill>
                <a:latin typeface="Varela Round"/>
                <a:ea typeface="Varela Round"/>
                <a:cs typeface="Varela Round"/>
                <a:sym typeface="Varela Round"/>
              </a:defRPr>
            </a:lvl4pPr>
            <a:lvl5pPr indent="25400" lvl="4" marL="2057400" marR="0" rtl="0" algn="l">
              <a:lnSpc>
                <a:spcPct val="100000"/>
              </a:lnSpc>
              <a:spcBef>
                <a:spcPts val="400"/>
              </a:spcBef>
              <a:spcAft>
                <a:spcPts val="0"/>
              </a:spcAft>
              <a:buClr>
                <a:srgbClr val="FFFFFF"/>
              </a:buClr>
              <a:buSzPct val="100000"/>
              <a:buFont typeface="Arial"/>
              <a:buChar char="»"/>
              <a:defRPr b="0" i="0" sz="2000" u="none" cap="none" strike="noStrike">
                <a:solidFill>
                  <a:srgbClr val="FFFFFF"/>
                </a:solidFill>
                <a:latin typeface="Varela Round"/>
                <a:ea typeface="Varela Round"/>
                <a:cs typeface="Varela Round"/>
                <a:sym typeface="Varela Round"/>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08" name="Shape 208"/>
          <p:cNvSpPr txBox="1"/>
          <p:nvPr>
            <p:ph idx="2" type="body"/>
          </p:nvPr>
        </p:nvSpPr>
        <p:spPr>
          <a:xfrm>
            <a:off x="3635896" y="1200150"/>
            <a:ext cx="3032699" cy="3394500"/>
          </a:xfrm>
          <a:prstGeom prst="rect">
            <a:avLst/>
          </a:prstGeom>
          <a:noFill/>
          <a:ln>
            <a:noFill/>
          </a:ln>
        </p:spPr>
        <p:txBody>
          <a:bodyPr anchorCtr="0" anchor="t" bIns="91425" lIns="91425" rIns="91425" wrap="square" tIns="91425"/>
          <a:lstStyle>
            <a:lvl1pPr indent="88900" lvl="0" marL="0" marR="0" rtl="0" algn="l">
              <a:lnSpc>
                <a:spcPct val="157142"/>
              </a:lnSpc>
              <a:spcBef>
                <a:spcPts val="280"/>
              </a:spcBef>
              <a:spcAft>
                <a:spcPts val="0"/>
              </a:spcAft>
              <a:buClr>
                <a:srgbClr val="7F7F7F"/>
              </a:buClr>
              <a:buSzPct val="100000"/>
              <a:buFont typeface="Arial"/>
              <a:buChar char="●"/>
              <a:defRPr b="0" i="0" sz="1400" u="none" cap="none" strike="noStrike">
                <a:solidFill>
                  <a:srgbClr val="7F7F7F"/>
                </a:solidFill>
                <a:latin typeface="Varela Round"/>
                <a:ea typeface="Varela Round"/>
                <a:cs typeface="Varela Round"/>
                <a:sym typeface="Varela Round"/>
              </a:defRPr>
            </a:lvl1pPr>
            <a:lvl2pPr indent="69850" lvl="1" marL="742950" marR="0" rtl="0" algn="l">
              <a:lnSpc>
                <a:spcPct val="100000"/>
              </a:lnSpc>
              <a:spcBef>
                <a:spcPts val="560"/>
              </a:spcBef>
              <a:spcAft>
                <a:spcPts val="0"/>
              </a:spcAft>
              <a:buClr>
                <a:srgbClr val="FFFFFF"/>
              </a:buClr>
              <a:buSzPct val="100000"/>
              <a:buFont typeface="Arial"/>
              <a:buChar char="–"/>
              <a:defRPr b="0" i="0" sz="2800" u="none" cap="none" strike="noStrike">
                <a:solidFill>
                  <a:srgbClr val="FFFFFF"/>
                </a:solidFill>
                <a:latin typeface="Varela Round"/>
                <a:ea typeface="Varela Round"/>
                <a:cs typeface="Varela Round"/>
                <a:sym typeface="Varela Round"/>
              </a:defRPr>
            </a:lvl2pPr>
            <a:lvl3pPr indent="76200" lvl="2" marL="1143000" marR="0" rtl="0" algn="l">
              <a:lnSpc>
                <a:spcPct val="100000"/>
              </a:lnSpc>
              <a:spcBef>
                <a:spcPts val="480"/>
              </a:spcBef>
              <a:spcAft>
                <a:spcPts val="0"/>
              </a:spcAft>
              <a:buClr>
                <a:srgbClr val="FFFFFF"/>
              </a:buClr>
              <a:buSzPct val="100000"/>
              <a:buFont typeface="Arial"/>
              <a:buChar char="•"/>
              <a:defRPr b="0" i="0" sz="2400" u="none" cap="none" strike="noStrike">
                <a:solidFill>
                  <a:srgbClr val="FFFFFF"/>
                </a:solidFill>
                <a:latin typeface="Varela Round"/>
                <a:ea typeface="Varela Round"/>
                <a:cs typeface="Varela Round"/>
                <a:sym typeface="Varela Round"/>
              </a:defRPr>
            </a:lvl3pPr>
            <a:lvl4pPr indent="25400" lvl="3" marL="1600200" marR="0" rtl="0" algn="l">
              <a:lnSpc>
                <a:spcPct val="100000"/>
              </a:lnSpc>
              <a:spcBef>
                <a:spcPts val="400"/>
              </a:spcBef>
              <a:spcAft>
                <a:spcPts val="0"/>
              </a:spcAft>
              <a:buClr>
                <a:srgbClr val="FFFFFF"/>
              </a:buClr>
              <a:buSzPct val="100000"/>
              <a:buFont typeface="Arial"/>
              <a:buChar char="–"/>
              <a:defRPr b="0" i="0" sz="2000" u="none" cap="none" strike="noStrike">
                <a:solidFill>
                  <a:srgbClr val="FFFFFF"/>
                </a:solidFill>
                <a:latin typeface="Varela Round"/>
                <a:ea typeface="Varela Round"/>
                <a:cs typeface="Varela Round"/>
                <a:sym typeface="Varela Round"/>
              </a:defRPr>
            </a:lvl4pPr>
            <a:lvl5pPr indent="25400" lvl="4" marL="2057400" marR="0" rtl="0" algn="l">
              <a:lnSpc>
                <a:spcPct val="100000"/>
              </a:lnSpc>
              <a:spcBef>
                <a:spcPts val="400"/>
              </a:spcBef>
              <a:spcAft>
                <a:spcPts val="0"/>
              </a:spcAft>
              <a:buClr>
                <a:srgbClr val="FFFFFF"/>
              </a:buClr>
              <a:buSzPct val="100000"/>
              <a:buFont typeface="Arial"/>
              <a:buChar char="»"/>
              <a:defRPr b="0" i="0" sz="2000" u="none" cap="none" strike="noStrike">
                <a:solidFill>
                  <a:srgbClr val="FFFFFF"/>
                </a:solidFill>
                <a:latin typeface="Varela Round"/>
                <a:ea typeface="Varela Round"/>
                <a:cs typeface="Varela Round"/>
                <a:sym typeface="Varela Round"/>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pic>
        <p:nvPicPr>
          <p:cNvPr id="209" name="Shape 209"/>
          <p:cNvPicPr preferRelativeResize="0"/>
          <p:nvPr/>
        </p:nvPicPr>
        <p:blipFill rotWithShape="1">
          <a:blip r:embed="rId2">
            <a:alphaModFix/>
          </a:blip>
          <a:srcRect b="0" l="0" r="0" t="0"/>
          <a:stretch/>
        </p:blipFill>
        <p:spPr>
          <a:xfrm>
            <a:off x="7355614" y="4760314"/>
            <a:ext cx="1470600" cy="267300"/>
          </a:xfrm>
          <a:prstGeom prst="rect">
            <a:avLst/>
          </a:prstGeom>
          <a:noFill/>
          <a:ln>
            <a:noFill/>
          </a:ln>
        </p:spPr>
      </p:pic>
      <p:sp>
        <p:nvSpPr>
          <p:cNvPr id="210" name="Shape 210"/>
          <p:cNvSpPr txBox="1"/>
          <p:nvPr/>
        </p:nvSpPr>
        <p:spPr>
          <a:xfrm>
            <a:off x="383212" y="4771246"/>
            <a:ext cx="5818800" cy="2376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rgbClr val="7F7F7F"/>
              </a:buClr>
              <a:buSzPct val="25000"/>
              <a:buFont typeface="Arial"/>
              <a:buNone/>
            </a:pPr>
            <a:r>
              <a:rPr b="0" i="0" lang="es-419" sz="800" u="none" cap="none" strike="noStrike">
                <a:solidFill>
                  <a:srgbClr val="7F7F7F"/>
                </a:solidFill>
                <a:latin typeface="Arial"/>
                <a:ea typeface="Arial"/>
                <a:cs typeface="Arial"/>
                <a:sym typeface="Arial"/>
              </a:rPr>
              <a:t>CONFIDENTIAL – 2017 © Grandata, Inc.</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ontent">
    <p:bg>
      <p:bgPr>
        <a:solidFill>
          <a:srgbClr val="151625"/>
        </a:solidFill>
      </p:bgPr>
    </p:bg>
    <p:spTree>
      <p:nvGrpSpPr>
        <p:cNvPr id="211" name="Shape 211"/>
        <p:cNvGrpSpPr/>
        <p:nvPr/>
      </p:nvGrpSpPr>
      <p:grpSpPr>
        <a:xfrm>
          <a:off x="0" y="0"/>
          <a:ext cx="0" cy="0"/>
          <a:chOff x="0" y="0"/>
          <a:chExt cx="0" cy="0"/>
        </a:xfrm>
      </p:grpSpPr>
      <p:sp>
        <p:nvSpPr>
          <p:cNvPr id="212" name="Shape 212"/>
          <p:cNvSpPr txBox="1"/>
          <p:nvPr>
            <p:ph type="title"/>
          </p:nvPr>
        </p:nvSpPr>
        <p:spPr>
          <a:xfrm>
            <a:off x="457200" y="205979"/>
            <a:ext cx="8229600" cy="8574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lt1"/>
              </a:buClr>
              <a:buFont typeface="Varela Round"/>
              <a:buNone/>
              <a:defRPr b="0" i="0" sz="2400" u="none" cap="none" strike="noStrike">
                <a:solidFill>
                  <a:schemeClr val="lt1"/>
                </a:solidFill>
                <a:latin typeface="Varela Round"/>
                <a:ea typeface="Varela Round"/>
                <a:cs typeface="Varela Round"/>
                <a:sym typeface="Varela Round"/>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213" name="Shape 213"/>
          <p:cNvSpPr txBox="1"/>
          <p:nvPr>
            <p:ph idx="1" type="body"/>
          </p:nvPr>
        </p:nvSpPr>
        <p:spPr>
          <a:xfrm>
            <a:off x="457199" y="1200150"/>
            <a:ext cx="3032699" cy="3394500"/>
          </a:xfrm>
          <a:prstGeom prst="rect">
            <a:avLst/>
          </a:prstGeom>
          <a:noFill/>
          <a:ln>
            <a:noFill/>
          </a:ln>
        </p:spPr>
        <p:txBody>
          <a:bodyPr anchorCtr="0" anchor="t" bIns="91425" lIns="91425" rIns="91425" wrap="square" tIns="91425"/>
          <a:lstStyle>
            <a:lvl1pPr indent="101600" lvl="0" marL="0" marR="0" rtl="0" algn="l">
              <a:lnSpc>
                <a:spcPct val="137500"/>
              </a:lnSpc>
              <a:spcBef>
                <a:spcPts val="320"/>
              </a:spcBef>
              <a:spcAft>
                <a:spcPts val="0"/>
              </a:spcAft>
              <a:buClr>
                <a:srgbClr val="FFFFFF"/>
              </a:buClr>
              <a:buSzPct val="100000"/>
              <a:buFont typeface="Arial"/>
              <a:buChar char="●"/>
              <a:defRPr b="0" i="0" sz="1600" u="none" cap="none" strike="noStrike">
                <a:solidFill>
                  <a:srgbClr val="FFFFFF"/>
                </a:solidFill>
                <a:latin typeface="Varela Round"/>
                <a:ea typeface="Varela Round"/>
                <a:cs typeface="Varela Round"/>
                <a:sym typeface="Varela Round"/>
              </a:defRPr>
            </a:lvl1pPr>
            <a:lvl2pPr indent="69850" lvl="1" marL="742950" marR="0" rtl="0" algn="l">
              <a:lnSpc>
                <a:spcPct val="100000"/>
              </a:lnSpc>
              <a:spcBef>
                <a:spcPts val="560"/>
              </a:spcBef>
              <a:spcAft>
                <a:spcPts val="0"/>
              </a:spcAft>
              <a:buClr>
                <a:srgbClr val="FFFFFF"/>
              </a:buClr>
              <a:buSzPct val="100000"/>
              <a:buFont typeface="Arial"/>
              <a:buChar char="–"/>
              <a:defRPr b="0" i="0" sz="2800" u="none" cap="none" strike="noStrike">
                <a:solidFill>
                  <a:srgbClr val="FFFFFF"/>
                </a:solidFill>
                <a:latin typeface="Varela Round"/>
                <a:ea typeface="Varela Round"/>
                <a:cs typeface="Varela Round"/>
                <a:sym typeface="Varela Round"/>
              </a:defRPr>
            </a:lvl2pPr>
            <a:lvl3pPr indent="76200" lvl="2" marL="1143000" marR="0" rtl="0" algn="l">
              <a:lnSpc>
                <a:spcPct val="100000"/>
              </a:lnSpc>
              <a:spcBef>
                <a:spcPts val="480"/>
              </a:spcBef>
              <a:spcAft>
                <a:spcPts val="0"/>
              </a:spcAft>
              <a:buClr>
                <a:srgbClr val="FFFFFF"/>
              </a:buClr>
              <a:buSzPct val="100000"/>
              <a:buFont typeface="Arial"/>
              <a:buChar char="•"/>
              <a:defRPr b="0" i="0" sz="2400" u="none" cap="none" strike="noStrike">
                <a:solidFill>
                  <a:srgbClr val="FFFFFF"/>
                </a:solidFill>
                <a:latin typeface="Varela Round"/>
                <a:ea typeface="Varela Round"/>
                <a:cs typeface="Varela Round"/>
                <a:sym typeface="Varela Round"/>
              </a:defRPr>
            </a:lvl3pPr>
            <a:lvl4pPr indent="25400" lvl="3" marL="1600200" marR="0" rtl="0" algn="l">
              <a:lnSpc>
                <a:spcPct val="100000"/>
              </a:lnSpc>
              <a:spcBef>
                <a:spcPts val="400"/>
              </a:spcBef>
              <a:spcAft>
                <a:spcPts val="0"/>
              </a:spcAft>
              <a:buClr>
                <a:srgbClr val="FFFFFF"/>
              </a:buClr>
              <a:buSzPct val="100000"/>
              <a:buFont typeface="Arial"/>
              <a:buChar char="–"/>
              <a:defRPr b="0" i="0" sz="2000" u="none" cap="none" strike="noStrike">
                <a:solidFill>
                  <a:srgbClr val="FFFFFF"/>
                </a:solidFill>
                <a:latin typeface="Varela Round"/>
                <a:ea typeface="Varela Round"/>
                <a:cs typeface="Varela Round"/>
                <a:sym typeface="Varela Round"/>
              </a:defRPr>
            </a:lvl4pPr>
            <a:lvl5pPr indent="25400" lvl="4" marL="2057400" marR="0" rtl="0" algn="l">
              <a:lnSpc>
                <a:spcPct val="100000"/>
              </a:lnSpc>
              <a:spcBef>
                <a:spcPts val="400"/>
              </a:spcBef>
              <a:spcAft>
                <a:spcPts val="0"/>
              </a:spcAft>
              <a:buClr>
                <a:srgbClr val="FFFFFF"/>
              </a:buClr>
              <a:buSzPct val="100000"/>
              <a:buFont typeface="Arial"/>
              <a:buChar char="»"/>
              <a:defRPr b="0" i="0" sz="2000" u="none" cap="none" strike="noStrike">
                <a:solidFill>
                  <a:srgbClr val="FFFFFF"/>
                </a:solidFill>
                <a:latin typeface="Varela Round"/>
                <a:ea typeface="Varela Round"/>
                <a:cs typeface="Varela Round"/>
                <a:sym typeface="Varela Round"/>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14" name="Shape 214"/>
          <p:cNvSpPr txBox="1"/>
          <p:nvPr>
            <p:ph idx="2" type="body"/>
          </p:nvPr>
        </p:nvSpPr>
        <p:spPr>
          <a:xfrm>
            <a:off x="3635896" y="1200150"/>
            <a:ext cx="3032699" cy="3394500"/>
          </a:xfrm>
          <a:prstGeom prst="rect">
            <a:avLst/>
          </a:prstGeom>
          <a:noFill/>
          <a:ln>
            <a:noFill/>
          </a:ln>
        </p:spPr>
        <p:txBody>
          <a:bodyPr anchorCtr="0" anchor="t" bIns="91425" lIns="91425" rIns="91425" wrap="square" tIns="91425"/>
          <a:lstStyle>
            <a:lvl1pPr indent="88900" lvl="0" marL="0" marR="0" rtl="0" algn="l">
              <a:lnSpc>
                <a:spcPct val="157142"/>
              </a:lnSpc>
              <a:spcBef>
                <a:spcPts val="280"/>
              </a:spcBef>
              <a:spcAft>
                <a:spcPts val="0"/>
              </a:spcAft>
              <a:buClr>
                <a:srgbClr val="FFFFFF"/>
              </a:buClr>
              <a:buSzPct val="100000"/>
              <a:buFont typeface="Arial"/>
              <a:buChar char="●"/>
              <a:defRPr b="0" i="0" sz="1400" u="none" cap="none" strike="noStrike">
                <a:solidFill>
                  <a:srgbClr val="FFFFFF"/>
                </a:solidFill>
                <a:latin typeface="Varela Round"/>
                <a:ea typeface="Varela Round"/>
                <a:cs typeface="Varela Round"/>
                <a:sym typeface="Varela Round"/>
              </a:defRPr>
            </a:lvl1pPr>
            <a:lvl2pPr indent="69850" lvl="1" marL="742950" marR="0" rtl="0" algn="l">
              <a:lnSpc>
                <a:spcPct val="100000"/>
              </a:lnSpc>
              <a:spcBef>
                <a:spcPts val="560"/>
              </a:spcBef>
              <a:spcAft>
                <a:spcPts val="0"/>
              </a:spcAft>
              <a:buClr>
                <a:srgbClr val="FFFFFF"/>
              </a:buClr>
              <a:buSzPct val="100000"/>
              <a:buFont typeface="Arial"/>
              <a:buChar char="–"/>
              <a:defRPr b="0" i="0" sz="2800" u="none" cap="none" strike="noStrike">
                <a:solidFill>
                  <a:srgbClr val="FFFFFF"/>
                </a:solidFill>
                <a:latin typeface="Varela Round"/>
                <a:ea typeface="Varela Round"/>
                <a:cs typeface="Varela Round"/>
                <a:sym typeface="Varela Round"/>
              </a:defRPr>
            </a:lvl2pPr>
            <a:lvl3pPr indent="76200" lvl="2" marL="1143000" marR="0" rtl="0" algn="l">
              <a:lnSpc>
                <a:spcPct val="100000"/>
              </a:lnSpc>
              <a:spcBef>
                <a:spcPts val="480"/>
              </a:spcBef>
              <a:spcAft>
                <a:spcPts val="0"/>
              </a:spcAft>
              <a:buClr>
                <a:srgbClr val="FFFFFF"/>
              </a:buClr>
              <a:buSzPct val="100000"/>
              <a:buFont typeface="Arial"/>
              <a:buChar char="•"/>
              <a:defRPr b="0" i="0" sz="2400" u="none" cap="none" strike="noStrike">
                <a:solidFill>
                  <a:srgbClr val="FFFFFF"/>
                </a:solidFill>
                <a:latin typeface="Varela Round"/>
                <a:ea typeface="Varela Round"/>
                <a:cs typeface="Varela Round"/>
                <a:sym typeface="Varela Round"/>
              </a:defRPr>
            </a:lvl3pPr>
            <a:lvl4pPr indent="25400" lvl="3" marL="1600200" marR="0" rtl="0" algn="l">
              <a:lnSpc>
                <a:spcPct val="100000"/>
              </a:lnSpc>
              <a:spcBef>
                <a:spcPts val="400"/>
              </a:spcBef>
              <a:spcAft>
                <a:spcPts val="0"/>
              </a:spcAft>
              <a:buClr>
                <a:srgbClr val="FFFFFF"/>
              </a:buClr>
              <a:buSzPct val="100000"/>
              <a:buFont typeface="Arial"/>
              <a:buChar char="–"/>
              <a:defRPr b="0" i="0" sz="2000" u="none" cap="none" strike="noStrike">
                <a:solidFill>
                  <a:srgbClr val="FFFFFF"/>
                </a:solidFill>
                <a:latin typeface="Varela Round"/>
                <a:ea typeface="Varela Round"/>
                <a:cs typeface="Varela Round"/>
                <a:sym typeface="Varela Round"/>
              </a:defRPr>
            </a:lvl4pPr>
            <a:lvl5pPr indent="25400" lvl="4" marL="2057400" marR="0" rtl="0" algn="l">
              <a:lnSpc>
                <a:spcPct val="100000"/>
              </a:lnSpc>
              <a:spcBef>
                <a:spcPts val="400"/>
              </a:spcBef>
              <a:spcAft>
                <a:spcPts val="0"/>
              </a:spcAft>
              <a:buClr>
                <a:srgbClr val="FFFFFF"/>
              </a:buClr>
              <a:buSzPct val="100000"/>
              <a:buFont typeface="Arial"/>
              <a:buChar char="»"/>
              <a:defRPr b="0" i="0" sz="2000" u="none" cap="none" strike="noStrike">
                <a:solidFill>
                  <a:srgbClr val="FFFFFF"/>
                </a:solidFill>
                <a:latin typeface="Varela Round"/>
                <a:ea typeface="Varela Round"/>
                <a:cs typeface="Varela Round"/>
                <a:sym typeface="Varela Round"/>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pic>
        <p:nvPicPr>
          <p:cNvPr id="215" name="Shape 215"/>
          <p:cNvPicPr preferRelativeResize="0"/>
          <p:nvPr/>
        </p:nvPicPr>
        <p:blipFill rotWithShape="1">
          <a:blip r:embed="rId2">
            <a:alphaModFix/>
          </a:blip>
          <a:srcRect b="0" l="0" r="0" t="0"/>
          <a:stretch/>
        </p:blipFill>
        <p:spPr>
          <a:xfrm>
            <a:off x="7355614" y="4756371"/>
            <a:ext cx="1470600" cy="267300"/>
          </a:xfrm>
          <a:prstGeom prst="rect">
            <a:avLst/>
          </a:prstGeom>
          <a:noFill/>
          <a:ln>
            <a:noFill/>
          </a:ln>
        </p:spPr>
      </p:pic>
      <p:sp>
        <p:nvSpPr>
          <p:cNvPr id="216" name="Shape 216"/>
          <p:cNvSpPr txBox="1"/>
          <p:nvPr/>
        </p:nvSpPr>
        <p:spPr>
          <a:xfrm>
            <a:off x="383212" y="4771246"/>
            <a:ext cx="5818800" cy="2376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rgbClr val="FFFFFF"/>
              </a:buClr>
              <a:buSzPct val="25000"/>
              <a:buFont typeface="Arial"/>
              <a:buNone/>
            </a:pPr>
            <a:r>
              <a:rPr b="0" i="0" lang="es-419" sz="800" u="none" cap="none" strike="noStrike">
                <a:solidFill>
                  <a:srgbClr val="FFFFFF"/>
                </a:solidFill>
                <a:latin typeface="Arial"/>
                <a:ea typeface="Arial"/>
                <a:cs typeface="Arial"/>
                <a:sym typeface="Arial"/>
              </a:rPr>
              <a:t>CONFIDENTIAL – 2016 © Grandata, Inc.</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4_Title and Content">
    <p:bg>
      <p:bgPr>
        <a:solidFill>
          <a:srgbClr val="1F586E"/>
        </a:solidFill>
      </p:bgPr>
    </p:bg>
    <p:spTree>
      <p:nvGrpSpPr>
        <p:cNvPr id="217" name="Shape 217"/>
        <p:cNvGrpSpPr/>
        <p:nvPr/>
      </p:nvGrpSpPr>
      <p:grpSpPr>
        <a:xfrm>
          <a:off x="0" y="0"/>
          <a:ext cx="0" cy="0"/>
          <a:chOff x="0" y="0"/>
          <a:chExt cx="0" cy="0"/>
        </a:xfrm>
      </p:grpSpPr>
      <p:sp>
        <p:nvSpPr>
          <p:cNvPr id="218" name="Shape 218"/>
          <p:cNvSpPr txBox="1"/>
          <p:nvPr>
            <p:ph type="title"/>
          </p:nvPr>
        </p:nvSpPr>
        <p:spPr>
          <a:xfrm>
            <a:off x="457200" y="205979"/>
            <a:ext cx="8229600" cy="8574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lt1"/>
              </a:buClr>
              <a:buFont typeface="Varela Round"/>
              <a:buNone/>
              <a:defRPr b="0" i="0" sz="2400" u="none" cap="none" strike="noStrike">
                <a:solidFill>
                  <a:schemeClr val="lt1"/>
                </a:solidFill>
                <a:latin typeface="Varela Round"/>
                <a:ea typeface="Varela Round"/>
                <a:cs typeface="Varela Round"/>
                <a:sym typeface="Varela Round"/>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219" name="Shape 219"/>
          <p:cNvSpPr txBox="1"/>
          <p:nvPr>
            <p:ph idx="1" type="body"/>
          </p:nvPr>
        </p:nvSpPr>
        <p:spPr>
          <a:xfrm>
            <a:off x="457199" y="1200150"/>
            <a:ext cx="3032699" cy="3394500"/>
          </a:xfrm>
          <a:prstGeom prst="rect">
            <a:avLst/>
          </a:prstGeom>
          <a:noFill/>
          <a:ln>
            <a:noFill/>
          </a:ln>
        </p:spPr>
        <p:txBody>
          <a:bodyPr anchorCtr="0" anchor="t" bIns="91425" lIns="91425" rIns="91425" wrap="square" tIns="91425"/>
          <a:lstStyle>
            <a:lvl1pPr indent="101600" lvl="0" marL="0" marR="0" rtl="0" algn="l">
              <a:lnSpc>
                <a:spcPct val="137500"/>
              </a:lnSpc>
              <a:spcBef>
                <a:spcPts val="320"/>
              </a:spcBef>
              <a:spcAft>
                <a:spcPts val="0"/>
              </a:spcAft>
              <a:buClr>
                <a:srgbClr val="FFFFFF"/>
              </a:buClr>
              <a:buSzPct val="100000"/>
              <a:buFont typeface="Arial"/>
              <a:buChar char="●"/>
              <a:defRPr b="0" i="0" sz="1600" u="none" cap="none" strike="noStrike">
                <a:solidFill>
                  <a:srgbClr val="FFFFFF"/>
                </a:solidFill>
                <a:latin typeface="Varela Round"/>
                <a:ea typeface="Varela Round"/>
                <a:cs typeface="Varela Round"/>
                <a:sym typeface="Varela Round"/>
              </a:defRPr>
            </a:lvl1pPr>
            <a:lvl2pPr indent="69850" lvl="1" marL="742950" marR="0" rtl="0" algn="l">
              <a:lnSpc>
                <a:spcPct val="100000"/>
              </a:lnSpc>
              <a:spcBef>
                <a:spcPts val="560"/>
              </a:spcBef>
              <a:spcAft>
                <a:spcPts val="0"/>
              </a:spcAft>
              <a:buClr>
                <a:srgbClr val="FFFFFF"/>
              </a:buClr>
              <a:buSzPct val="100000"/>
              <a:buFont typeface="Arial"/>
              <a:buChar char="–"/>
              <a:defRPr b="0" i="0" sz="2800" u="none" cap="none" strike="noStrike">
                <a:solidFill>
                  <a:srgbClr val="FFFFFF"/>
                </a:solidFill>
                <a:latin typeface="Varela Round"/>
                <a:ea typeface="Varela Round"/>
                <a:cs typeface="Varela Round"/>
                <a:sym typeface="Varela Round"/>
              </a:defRPr>
            </a:lvl2pPr>
            <a:lvl3pPr indent="76200" lvl="2" marL="1143000" marR="0" rtl="0" algn="l">
              <a:lnSpc>
                <a:spcPct val="100000"/>
              </a:lnSpc>
              <a:spcBef>
                <a:spcPts val="480"/>
              </a:spcBef>
              <a:spcAft>
                <a:spcPts val="0"/>
              </a:spcAft>
              <a:buClr>
                <a:srgbClr val="FFFFFF"/>
              </a:buClr>
              <a:buSzPct val="100000"/>
              <a:buFont typeface="Arial"/>
              <a:buChar char="•"/>
              <a:defRPr b="0" i="0" sz="2400" u="none" cap="none" strike="noStrike">
                <a:solidFill>
                  <a:srgbClr val="FFFFFF"/>
                </a:solidFill>
                <a:latin typeface="Varela Round"/>
                <a:ea typeface="Varela Round"/>
                <a:cs typeface="Varela Round"/>
                <a:sym typeface="Varela Round"/>
              </a:defRPr>
            </a:lvl3pPr>
            <a:lvl4pPr indent="25400" lvl="3" marL="1600200" marR="0" rtl="0" algn="l">
              <a:lnSpc>
                <a:spcPct val="100000"/>
              </a:lnSpc>
              <a:spcBef>
                <a:spcPts val="400"/>
              </a:spcBef>
              <a:spcAft>
                <a:spcPts val="0"/>
              </a:spcAft>
              <a:buClr>
                <a:srgbClr val="FFFFFF"/>
              </a:buClr>
              <a:buSzPct val="100000"/>
              <a:buFont typeface="Arial"/>
              <a:buChar char="–"/>
              <a:defRPr b="0" i="0" sz="2000" u="none" cap="none" strike="noStrike">
                <a:solidFill>
                  <a:srgbClr val="FFFFFF"/>
                </a:solidFill>
                <a:latin typeface="Varela Round"/>
                <a:ea typeface="Varela Round"/>
                <a:cs typeface="Varela Round"/>
                <a:sym typeface="Varela Round"/>
              </a:defRPr>
            </a:lvl4pPr>
            <a:lvl5pPr indent="25400" lvl="4" marL="2057400" marR="0" rtl="0" algn="l">
              <a:lnSpc>
                <a:spcPct val="100000"/>
              </a:lnSpc>
              <a:spcBef>
                <a:spcPts val="400"/>
              </a:spcBef>
              <a:spcAft>
                <a:spcPts val="0"/>
              </a:spcAft>
              <a:buClr>
                <a:srgbClr val="FFFFFF"/>
              </a:buClr>
              <a:buSzPct val="100000"/>
              <a:buFont typeface="Arial"/>
              <a:buChar char="»"/>
              <a:defRPr b="0" i="0" sz="2000" u="none" cap="none" strike="noStrike">
                <a:solidFill>
                  <a:srgbClr val="FFFFFF"/>
                </a:solidFill>
                <a:latin typeface="Varela Round"/>
                <a:ea typeface="Varela Round"/>
                <a:cs typeface="Varela Round"/>
                <a:sym typeface="Varela Round"/>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pic>
        <p:nvPicPr>
          <p:cNvPr id="220" name="Shape 220"/>
          <p:cNvPicPr preferRelativeResize="0"/>
          <p:nvPr/>
        </p:nvPicPr>
        <p:blipFill rotWithShape="1">
          <a:blip r:embed="rId2">
            <a:alphaModFix/>
          </a:blip>
          <a:srcRect b="0" l="0" r="0" t="0"/>
          <a:stretch/>
        </p:blipFill>
        <p:spPr>
          <a:xfrm>
            <a:off x="7355614" y="4756371"/>
            <a:ext cx="1470600" cy="267300"/>
          </a:xfrm>
          <a:prstGeom prst="rect">
            <a:avLst/>
          </a:prstGeom>
          <a:noFill/>
          <a:ln>
            <a:noFill/>
          </a:ln>
        </p:spPr>
      </p:pic>
      <p:sp>
        <p:nvSpPr>
          <p:cNvPr id="221" name="Shape 221"/>
          <p:cNvSpPr txBox="1"/>
          <p:nvPr>
            <p:ph idx="2" type="body"/>
          </p:nvPr>
        </p:nvSpPr>
        <p:spPr>
          <a:xfrm>
            <a:off x="3635896" y="1200150"/>
            <a:ext cx="3032699" cy="3394500"/>
          </a:xfrm>
          <a:prstGeom prst="rect">
            <a:avLst/>
          </a:prstGeom>
          <a:noFill/>
          <a:ln>
            <a:noFill/>
          </a:ln>
        </p:spPr>
        <p:txBody>
          <a:bodyPr anchorCtr="0" anchor="t" bIns="91425" lIns="91425" rIns="91425" wrap="square" tIns="91425"/>
          <a:lstStyle>
            <a:lvl1pPr indent="88900" lvl="0" marL="0" marR="0" rtl="0" algn="l">
              <a:lnSpc>
                <a:spcPct val="157142"/>
              </a:lnSpc>
              <a:spcBef>
                <a:spcPts val="280"/>
              </a:spcBef>
              <a:spcAft>
                <a:spcPts val="0"/>
              </a:spcAft>
              <a:buClr>
                <a:srgbClr val="FFFFFF"/>
              </a:buClr>
              <a:buSzPct val="100000"/>
              <a:buFont typeface="Arial"/>
              <a:buChar char="●"/>
              <a:defRPr b="0" i="0" sz="1400" u="none" cap="none" strike="noStrike">
                <a:solidFill>
                  <a:srgbClr val="FFFFFF"/>
                </a:solidFill>
                <a:latin typeface="Varela Round"/>
                <a:ea typeface="Varela Round"/>
                <a:cs typeface="Varela Round"/>
                <a:sym typeface="Varela Round"/>
              </a:defRPr>
            </a:lvl1pPr>
            <a:lvl2pPr indent="69850" lvl="1" marL="742950" marR="0" rtl="0" algn="l">
              <a:lnSpc>
                <a:spcPct val="100000"/>
              </a:lnSpc>
              <a:spcBef>
                <a:spcPts val="560"/>
              </a:spcBef>
              <a:spcAft>
                <a:spcPts val="0"/>
              </a:spcAft>
              <a:buClr>
                <a:srgbClr val="FFFFFF"/>
              </a:buClr>
              <a:buSzPct val="100000"/>
              <a:buFont typeface="Arial"/>
              <a:buChar char="–"/>
              <a:defRPr b="0" i="0" sz="2800" u="none" cap="none" strike="noStrike">
                <a:solidFill>
                  <a:srgbClr val="FFFFFF"/>
                </a:solidFill>
                <a:latin typeface="Varela Round"/>
                <a:ea typeface="Varela Round"/>
                <a:cs typeface="Varela Round"/>
                <a:sym typeface="Varela Round"/>
              </a:defRPr>
            </a:lvl2pPr>
            <a:lvl3pPr indent="76200" lvl="2" marL="1143000" marR="0" rtl="0" algn="l">
              <a:lnSpc>
                <a:spcPct val="100000"/>
              </a:lnSpc>
              <a:spcBef>
                <a:spcPts val="480"/>
              </a:spcBef>
              <a:spcAft>
                <a:spcPts val="0"/>
              </a:spcAft>
              <a:buClr>
                <a:srgbClr val="FFFFFF"/>
              </a:buClr>
              <a:buSzPct val="100000"/>
              <a:buFont typeface="Arial"/>
              <a:buChar char="•"/>
              <a:defRPr b="0" i="0" sz="2400" u="none" cap="none" strike="noStrike">
                <a:solidFill>
                  <a:srgbClr val="FFFFFF"/>
                </a:solidFill>
                <a:latin typeface="Varela Round"/>
                <a:ea typeface="Varela Round"/>
                <a:cs typeface="Varela Round"/>
                <a:sym typeface="Varela Round"/>
              </a:defRPr>
            </a:lvl3pPr>
            <a:lvl4pPr indent="25400" lvl="3" marL="1600200" marR="0" rtl="0" algn="l">
              <a:lnSpc>
                <a:spcPct val="100000"/>
              </a:lnSpc>
              <a:spcBef>
                <a:spcPts val="400"/>
              </a:spcBef>
              <a:spcAft>
                <a:spcPts val="0"/>
              </a:spcAft>
              <a:buClr>
                <a:srgbClr val="FFFFFF"/>
              </a:buClr>
              <a:buSzPct val="100000"/>
              <a:buFont typeface="Arial"/>
              <a:buChar char="–"/>
              <a:defRPr b="0" i="0" sz="2000" u="none" cap="none" strike="noStrike">
                <a:solidFill>
                  <a:srgbClr val="FFFFFF"/>
                </a:solidFill>
                <a:latin typeface="Varela Round"/>
                <a:ea typeface="Varela Round"/>
                <a:cs typeface="Varela Round"/>
                <a:sym typeface="Varela Round"/>
              </a:defRPr>
            </a:lvl4pPr>
            <a:lvl5pPr indent="25400" lvl="4" marL="2057400" marR="0" rtl="0" algn="l">
              <a:lnSpc>
                <a:spcPct val="100000"/>
              </a:lnSpc>
              <a:spcBef>
                <a:spcPts val="400"/>
              </a:spcBef>
              <a:spcAft>
                <a:spcPts val="0"/>
              </a:spcAft>
              <a:buClr>
                <a:srgbClr val="FFFFFF"/>
              </a:buClr>
              <a:buSzPct val="100000"/>
              <a:buFont typeface="Arial"/>
              <a:buChar char="»"/>
              <a:defRPr b="0" i="0" sz="2000" u="none" cap="none" strike="noStrike">
                <a:solidFill>
                  <a:srgbClr val="FFFFFF"/>
                </a:solidFill>
                <a:latin typeface="Varela Round"/>
                <a:ea typeface="Varela Round"/>
                <a:cs typeface="Varela Round"/>
                <a:sym typeface="Varela Round"/>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22" name="Shape 222"/>
          <p:cNvSpPr txBox="1"/>
          <p:nvPr/>
        </p:nvSpPr>
        <p:spPr>
          <a:xfrm>
            <a:off x="383212" y="4771246"/>
            <a:ext cx="5818800" cy="2376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rgbClr val="FFFFFF"/>
              </a:buClr>
              <a:buSzPct val="25000"/>
              <a:buFont typeface="Arial"/>
              <a:buNone/>
            </a:pPr>
            <a:r>
              <a:rPr b="0" i="0" lang="es-419" sz="800" u="none" cap="none" strike="noStrike">
                <a:solidFill>
                  <a:srgbClr val="FFFFFF"/>
                </a:solidFill>
                <a:latin typeface="Arial"/>
                <a:ea typeface="Arial"/>
                <a:cs typeface="Arial"/>
                <a:sym typeface="Arial"/>
              </a:rPr>
              <a:t>CONFIDENTIAL – 2016 © Grandata, Inc.</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5_Title and Content">
    <p:bg>
      <p:bgPr>
        <a:solidFill>
          <a:srgbClr val="228FB2"/>
        </a:solidFill>
      </p:bgPr>
    </p:bg>
    <p:spTree>
      <p:nvGrpSpPr>
        <p:cNvPr id="223" name="Shape 223"/>
        <p:cNvGrpSpPr/>
        <p:nvPr/>
      </p:nvGrpSpPr>
      <p:grpSpPr>
        <a:xfrm>
          <a:off x="0" y="0"/>
          <a:ext cx="0" cy="0"/>
          <a:chOff x="0" y="0"/>
          <a:chExt cx="0" cy="0"/>
        </a:xfrm>
      </p:grpSpPr>
      <p:pic>
        <p:nvPicPr>
          <p:cNvPr id="224" name="Shape 224"/>
          <p:cNvPicPr preferRelativeResize="0"/>
          <p:nvPr/>
        </p:nvPicPr>
        <p:blipFill rotWithShape="1">
          <a:blip r:embed="rId2">
            <a:alphaModFix/>
          </a:blip>
          <a:srcRect b="0" l="0" r="0" t="0"/>
          <a:stretch/>
        </p:blipFill>
        <p:spPr>
          <a:xfrm>
            <a:off x="7355614" y="4756371"/>
            <a:ext cx="1470600" cy="267300"/>
          </a:xfrm>
          <a:prstGeom prst="rect">
            <a:avLst/>
          </a:prstGeom>
          <a:noFill/>
          <a:ln>
            <a:noFill/>
          </a:ln>
        </p:spPr>
      </p:pic>
      <p:sp>
        <p:nvSpPr>
          <p:cNvPr id="225" name="Shape 225"/>
          <p:cNvSpPr txBox="1"/>
          <p:nvPr/>
        </p:nvSpPr>
        <p:spPr>
          <a:xfrm>
            <a:off x="383212" y="4771246"/>
            <a:ext cx="5818800" cy="2376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rgbClr val="FFFFFF"/>
              </a:buClr>
              <a:buSzPct val="25000"/>
              <a:buFont typeface="Arial"/>
              <a:buNone/>
            </a:pPr>
            <a:r>
              <a:rPr b="0" i="0" lang="es-419" sz="800" u="none" cap="none" strike="noStrike">
                <a:solidFill>
                  <a:srgbClr val="FFFFFF"/>
                </a:solidFill>
                <a:latin typeface="Arial"/>
                <a:ea typeface="Arial"/>
                <a:cs typeface="Arial"/>
                <a:sym typeface="Arial"/>
              </a:rPr>
              <a:t>CONFIDENTIAL – 2016 © Grandata, Inc.</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7_Title and Content">
    <p:bg>
      <p:bgPr>
        <a:solidFill>
          <a:srgbClr val="79C848"/>
        </a:solidFill>
      </p:bgPr>
    </p:bg>
    <p:spTree>
      <p:nvGrpSpPr>
        <p:cNvPr id="226" name="Shape 226"/>
        <p:cNvGrpSpPr/>
        <p:nvPr/>
      </p:nvGrpSpPr>
      <p:grpSpPr>
        <a:xfrm>
          <a:off x="0" y="0"/>
          <a:ext cx="0" cy="0"/>
          <a:chOff x="0" y="0"/>
          <a:chExt cx="0" cy="0"/>
        </a:xfrm>
      </p:grpSpPr>
      <p:pic>
        <p:nvPicPr>
          <p:cNvPr id="227" name="Shape 227"/>
          <p:cNvPicPr preferRelativeResize="0"/>
          <p:nvPr/>
        </p:nvPicPr>
        <p:blipFill rotWithShape="1">
          <a:blip r:embed="rId2">
            <a:alphaModFix/>
          </a:blip>
          <a:srcRect b="0" l="0" r="0" t="0"/>
          <a:stretch/>
        </p:blipFill>
        <p:spPr>
          <a:xfrm>
            <a:off x="7355614" y="4756371"/>
            <a:ext cx="1470600" cy="267300"/>
          </a:xfrm>
          <a:prstGeom prst="rect">
            <a:avLst/>
          </a:prstGeom>
          <a:noFill/>
          <a:ln>
            <a:noFill/>
          </a:ln>
        </p:spPr>
      </p:pic>
      <p:sp>
        <p:nvSpPr>
          <p:cNvPr id="228" name="Shape 228"/>
          <p:cNvSpPr txBox="1"/>
          <p:nvPr/>
        </p:nvSpPr>
        <p:spPr>
          <a:xfrm>
            <a:off x="383212" y="4771246"/>
            <a:ext cx="5818800" cy="2376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rgbClr val="FFFFFF"/>
              </a:buClr>
              <a:buSzPct val="25000"/>
              <a:buFont typeface="Arial"/>
              <a:buNone/>
            </a:pPr>
            <a:r>
              <a:rPr b="0" i="0" lang="es-419" sz="800" u="none" cap="none" strike="noStrike">
                <a:solidFill>
                  <a:srgbClr val="FFFFFF"/>
                </a:solidFill>
                <a:latin typeface="Arial"/>
                <a:ea typeface="Arial"/>
                <a:cs typeface="Arial"/>
                <a:sym typeface="Arial"/>
              </a:rPr>
              <a:t>CONFIDENTIAL – 2016 © Grandata, Inc.</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1_Title and Content">
    <p:bg>
      <p:bgPr>
        <a:solidFill>
          <a:srgbClr val="27A2C1"/>
        </a:solidFill>
      </p:bgPr>
    </p:bg>
    <p:spTree>
      <p:nvGrpSpPr>
        <p:cNvPr id="229" name="Shape 229"/>
        <p:cNvGrpSpPr/>
        <p:nvPr/>
      </p:nvGrpSpPr>
      <p:grpSpPr>
        <a:xfrm>
          <a:off x="0" y="0"/>
          <a:ext cx="0" cy="0"/>
          <a:chOff x="0" y="0"/>
          <a:chExt cx="0" cy="0"/>
        </a:xfrm>
      </p:grpSpPr>
      <p:sp>
        <p:nvSpPr>
          <p:cNvPr id="230" name="Shape 230"/>
          <p:cNvSpPr txBox="1"/>
          <p:nvPr>
            <p:ph type="title"/>
          </p:nvPr>
        </p:nvSpPr>
        <p:spPr>
          <a:xfrm>
            <a:off x="457200" y="205979"/>
            <a:ext cx="8229600" cy="8574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lt1"/>
              </a:buClr>
              <a:buFont typeface="Varela Round"/>
              <a:buNone/>
              <a:defRPr b="0" i="0" sz="2400" u="none" cap="none" strike="noStrike">
                <a:solidFill>
                  <a:schemeClr val="lt1"/>
                </a:solidFill>
                <a:latin typeface="Varela Round"/>
                <a:ea typeface="Varela Round"/>
                <a:cs typeface="Varela Round"/>
                <a:sym typeface="Varela Round"/>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231" name="Shape 231"/>
          <p:cNvSpPr txBox="1"/>
          <p:nvPr>
            <p:ph idx="1" type="body"/>
          </p:nvPr>
        </p:nvSpPr>
        <p:spPr>
          <a:xfrm>
            <a:off x="457199" y="1200150"/>
            <a:ext cx="3032699" cy="3394500"/>
          </a:xfrm>
          <a:prstGeom prst="rect">
            <a:avLst/>
          </a:prstGeom>
          <a:noFill/>
          <a:ln>
            <a:noFill/>
          </a:ln>
        </p:spPr>
        <p:txBody>
          <a:bodyPr anchorCtr="0" anchor="t" bIns="91425" lIns="91425" rIns="91425" wrap="square" tIns="91425"/>
          <a:lstStyle>
            <a:lvl1pPr indent="101600" lvl="0" marL="0" marR="0" rtl="0" algn="l">
              <a:lnSpc>
                <a:spcPct val="137500"/>
              </a:lnSpc>
              <a:spcBef>
                <a:spcPts val="320"/>
              </a:spcBef>
              <a:spcAft>
                <a:spcPts val="0"/>
              </a:spcAft>
              <a:buClr>
                <a:srgbClr val="FFFFFF"/>
              </a:buClr>
              <a:buSzPct val="100000"/>
              <a:buFont typeface="Arial"/>
              <a:buChar char="●"/>
              <a:defRPr b="0" i="0" sz="1600" u="none" cap="none" strike="noStrike">
                <a:solidFill>
                  <a:srgbClr val="FFFFFF"/>
                </a:solidFill>
                <a:latin typeface="Varela Round"/>
                <a:ea typeface="Varela Round"/>
                <a:cs typeface="Varela Round"/>
                <a:sym typeface="Varela Round"/>
              </a:defRPr>
            </a:lvl1pPr>
            <a:lvl2pPr indent="69850" lvl="1" marL="742950" marR="0" rtl="0" algn="l">
              <a:lnSpc>
                <a:spcPct val="100000"/>
              </a:lnSpc>
              <a:spcBef>
                <a:spcPts val="560"/>
              </a:spcBef>
              <a:spcAft>
                <a:spcPts val="0"/>
              </a:spcAft>
              <a:buClr>
                <a:srgbClr val="FFFFFF"/>
              </a:buClr>
              <a:buSzPct val="100000"/>
              <a:buFont typeface="Arial"/>
              <a:buChar char="–"/>
              <a:defRPr b="0" i="0" sz="2800" u="none" cap="none" strike="noStrike">
                <a:solidFill>
                  <a:srgbClr val="FFFFFF"/>
                </a:solidFill>
                <a:latin typeface="Varela Round"/>
                <a:ea typeface="Varela Round"/>
                <a:cs typeface="Varela Round"/>
                <a:sym typeface="Varela Round"/>
              </a:defRPr>
            </a:lvl2pPr>
            <a:lvl3pPr indent="76200" lvl="2" marL="1143000" marR="0" rtl="0" algn="l">
              <a:lnSpc>
                <a:spcPct val="100000"/>
              </a:lnSpc>
              <a:spcBef>
                <a:spcPts val="480"/>
              </a:spcBef>
              <a:spcAft>
                <a:spcPts val="0"/>
              </a:spcAft>
              <a:buClr>
                <a:srgbClr val="FFFFFF"/>
              </a:buClr>
              <a:buSzPct val="100000"/>
              <a:buFont typeface="Arial"/>
              <a:buChar char="•"/>
              <a:defRPr b="0" i="0" sz="2400" u="none" cap="none" strike="noStrike">
                <a:solidFill>
                  <a:srgbClr val="FFFFFF"/>
                </a:solidFill>
                <a:latin typeface="Varela Round"/>
                <a:ea typeface="Varela Round"/>
                <a:cs typeface="Varela Round"/>
                <a:sym typeface="Varela Round"/>
              </a:defRPr>
            </a:lvl3pPr>
            <a:lvl4pPr indent="25400" lvl="3" marL="1600200" marR="0" rtl="0" algn="l">
              <a:lnSpc>
                <a:spcPct val="100000"/>
              </a:lnSpc>
              <a:spcBef>
                <a:spcPts val="400"/>
              </a:spcBef>
              <a:spcAft>
                <a:spcPts val="0"/>
              </a:spcAft>
              <a:buClr>
                <a:srgbClr val="FFFFFF"/>
              </a:buClr>
              <a:buSzPct val="100000"/>
              <a:buFont typeface="Arial"/>
              <a:buChar char="–"/>
              <a:defRPr b="0" i="0" sz="2000" u="none" cap="none" strike="noStrike">
                <a:solidFill>
                  <a:srgbClr val="FFFFFF"/>
                </a:solidFill>
                <a:latin typeface="Varela Round"/>
                <a:ea typeface="Varela Round"/>
                <a:cs typeface="Varela Round"/>
                <a:sym typeface="Varela Round"/>
              </a:defRPr>
            </a:lvl4pPr>
            <a:lvl5pPr indent="25400" lvl="4" marL="2057400" marR="0" rtl="0" algn="l">
              <a:lnSpc>
                <a:spcPct val="100000"/>
              </a:lnSpc>
              <a:spcBef>
                <a:spcPts val="400"/>
              </a:spcBef>
              <a:spcAft>
                <a:spcPts val="0"/>
              </a:spcAft>
              <a:buClr>
                <a:srgbClr val="FFFFFF"/>
              </a:buClr>
              <a:buSzPct val="100000"/>
              <a:buFont typeface="Arial"/>
              <a:buChar char="»"/>
              <a:defRPr b="0" i="0" sz="2000" u="none" cap="none" strike="noStrike">
                <a:solidFill>
                  <a:srgbClr val="FFFFFF"/>
                </a:solidFill>
                <a:latin typeface="Varela Round"/>
                <a:ea typeface="Varela Round"/>
                <a:cs typeface="Varela Round"/>
                <a:sym typeface="Varela Round"/>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pic>
        <p:nvPicPr>
          <p:cNvPr id="232" name="Shape 232"/>
          <p:cNvPicPr preferRelativeResize="0"/>
          <p:nvPr/>
        </p:nvPicPr>
        <p:blipFill rotWithShape="1">
          <a:blip r:embed="rId2">
            <a:alphaModFix/>
          </a:blip>
          <a:srcRect b="0" l="0" r="0" t="0"/>
          <a:stretch/>
        </p:blipFill>
        <p:spPr>
          <a:xfrm>
            <a:off x="7355614" y="4756371"/>
            <a:ext cx="1470600" cy="267300"/>
          </a:xfrm>
          <a:prstGeom prst="rect">
            <a:avLst/>
          </a:prstGeom>
          <a:noFill/>
          <a:ln>
            <a:noFill/>
          </a:ln>
        </p:spPr>
      </p:pic>
      <p:sp>
        <p:nvSpPr>
          <p:cNvPr id="233" name="Shape 233"/>
          <p:cNvSpPr txBox="1"/>
          <p:nvPr>
            <p:ph idx="2" type="body"/>
          </p:nvPr>
        </p:nvSpPr>
        <p:spPr>
          <a:xfrm>
            <a:off x="3635896" y="1200150"/>
            <a:ext cx="3032699" cy="3394500"/>
          </a:xfrm>
          <a:prstGeom prst="rect">
            <a:avLst/>
          </a:prstGeom>
          <a:noFill/>
          <a:ln>
            <a:noFill/>
          </a:ln>
        </p:spPr>
        <p:txBody>
          <a:bodyPr anchorCtr="0" anchor="t" bIns="91425" lIns="91425" rIns="91425" wrap="square" tIns="91425"/>
          <a:lstStyle>
            <a:lvl1pPr indent="88900" lvl="0" marL="0" marR="0" rtl="0" algn="l">
              <a:lnSpc>
                <a:spcPct val="157142"/>
              </a:lnSpc>
              <a:spcBef>
                <a:spcPts val="280"/>
              </a:spcBef>
              <a:spcAft>
                <a:spcPts val="0"/>
              </a:spcAft>
              <a:buClr>
                <a:srgbClr val="FFFFFF"/>
              </a:buClr>
              <a:buSzPct val="100000"/>
              <a:buFont typeface="Arial"/>
              <a:buChar char="●"/>
              <a:defRPr b="0" i="0" sz="1400" u="none" cap="none" strike="noStrike">
                <a:solidFill>
                  <a:srgbClr val="FFFFFF"/>
                </a:solidFill>
                <a:latin typeface="Varela Round"/>
                <a:ea typeface="Varela Round"/>
                <a:cs typeface="Varela Round"/>
                <a:sym typeface="Varela Round"/>
              </a:defRPr>
            </a:lvl1pPr>
            <a:lvl2pPr indent="69850" lvl="1" marL="742950" marR="0" rtl="0" algn="l">
              <a:lnSpc>
                <a:spcPct val="100000"/>
              </a:lnSpc>
              <a:spcBef>
                <a:spcPts val="560"/>
              </a:spcBef>
              <a:spcAft>
                <a:spcPts val="0"/>
              </a:spcAft>
              <a:buClr>
                <a:srgbClr val="FFFFFF"/>
              </a:buClr>
              <a:buSzPct val="100000"/>
              <a:buFont typeface="Arial"/>
              <a:buChar char="–"/>
              <a:defRPr b="0" i="0" sz="2800" u="none" cap="none" strike="noStrike">
                <a:solidFill>
                  <a:srgbClr val="FFFFFF"/>
                </a:solidFill>
                <a:latin typeface="Varela Round"/>
                <a:ea typeface="Varela Round"/>
                <a:cs typeface="Varela Round"/>
                <a:sym typeface="Varela Round"/>
              </a:defRPr>
            </a:lvl2pPr>
            <a:lvl3pPr indent="76200" lvl="2" marL="1143000" marR="0" rtl="0" algn="l">
              <a:lnSpc>
                <a:spcPct val="100000"/>
              </a:lnSpc>
              <a:spcBef>
                <a:spcPts val="480"/>
              </a:spcBef>
              <a:spcAft>
                <a:spcPts val="0"/>
              </a:spcAft>
              <a:buClr>
                <a:srgbClr val="FFFFFF"/>
              </a:buClr>
              <a:buSzPct val="100000"/>
              <a:buFont typeface="Arial"/>
              <a:buChar char="•"/>
              <a:defRPr b="0" i="0" sz="2400" u="none" cap="none" strike="noStrike">
                <a:solidFill>
                  <a:srgbClr val="FFFFFF"/>
                </a:solidFill>
                <a:latin typeface="Varela Round"/>
                <a:ea typeface="Varela Round"/>
                <a:cs typeface="Varela Round"/>
                <a:sym typeface="Varela Round"/>
              </a:defRPr>
            </a:lvl3pPr>
            <a:lvl4pPr indent="25400" lvl="3" marL="1600200" marR="0" rtl="0" algn="l">
              <a:lnSpc>
                <a:spcPct val="100000"/>
              </a:lnSpc>
              <a:spcBef>
                <a:spcPts val="400"/>
              </a:spcBef>
              <a:spcAft>
                <a:spcPts val="0"/>
              </a:spcAft>
              <a:buClr>
                <a:srgbClr val="FFFFFF"/>
              </a:buClr>
              <a:buSzPct val="100000"/>
              <a:buFont typeface="Arial"/>
              <a:buChar char="–"/>
              <a:defRPr b="0" i="0" sz="2000" u="none" cap="none" strike="noStrike">
                <a:solidFill>
                  <a:srgbClr val="FFFFFF"/>
                </a:solidFill>
                <a:latin typeface="Varela Round"/>
                <a:ea typeface="Varela Round"/>
                <a:cs typeface="Varela Round"/>
                <a:sym typeface="Varela Round"/>
              </a:defRPr>
            </a:lvl4pPr>
            <a:lvl5pPr indent="25400" lvl="4" marL="2057400" marR="0" rtl="0" algn="l">
              <a:lnSpc>
                <a:spcPct val="100000"/>
              </a:lnSpc>
              <a:spcBef>
                <a:spcPts val="400"/>
              </a:spcBef>
              <a:spcAft>
                <a:spcPts val="0"/>
              </a:spcAft>
              <a:buClr>
                <a:srgbClr val="FFFFFF"/>
              </a:buClr>
              <a:buSzPct val="100000"/>
              <a:buFont typeface="Arial"/>
              <a:buChar char="»"/>
              <a:defRPr b="0" i="0" sz="2000" u="none" cap="none" strike="noStrike">
                <a:solidFill>
                  <a:srgbClr val="FFFFFF"/>
                </a:solidFill>
                <a:latin typeface="Varela Round"/>
                <a:ea typeface="Varela Round"/>
                <a:cs typeface="Varela Round"/>
                <a:sym typeface="Varela Round"/>
              </a:defRPr>
            </a:lvl5pPr>
            <a:lvl6pPr indent="25400" lvl="5" marL="25146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34" name="Shape 234"/>
          <p:cNvSpPr txBox="1"/>
          <p:nvPr/>
        </p:nvSpPr>
        <p:spPr>
          <a:xfrm>
            <a:off x="383212" y="4771246"/>
            <a:ext cx="5818800" cy="2376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rgbClr val="FFFFFF"/>
              </a:buClr>
              <a:buSzPct val="25000"/>
              <a:buFont typeface="Arial"/>
              <a:buNone/>
            </a:pPr>
            <a:r>
              <a:rPr b="0" i="0" lang="es-419" sz="800" u="none" cap="none" strike="noStrike">
                <a:solidFill>
                  <a:srgbClr val="FFFFFF"/>
                </a:solidFill>
                <a:latin typeface="Arial"/>
                <a:ea typeface="Arial"/>
                <a:cs typeface="Arial"/>
                <a:sym typeface="Arial"/>
              </a:rPr>
              <a:t>CONFIDENTIAL – 2016 © Grandata, Inc.</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1_Title Slide">
    <p:bg>
      <p:bgPr>
        <a:solidFill>
          <a:srgbClr val="151625"/>
        </a:solidFill>
      </p:bgPr>
    </p:bg>
    <p:spTree>
      <p:nvGrpSpPr>
        <p:cNvPr id="235" name="Shape 235"/>
        <p:cNvGrpSpPr/>
        <p:nvPr/>
      </p:nvGrpSpPr>
      <p:grpSpPr>
        <a:xfrm>
          <a:off x="0" y="0"/>
          <a:ext cx="0" cy="0"/>
          <a:chOff x="0" y="0"/>
          <a:chExt cx="0" cy="0"/>
        </a:xfrm>
      </p:grpSpPr>
      <p:sp>
        <p:nvSpPr>
          <p:cNvPr id="236" name="Shape 236"/>
          <p:cNvSpPr txBox="1"/>
          <p:nvPr>
            <p:ph type="ctrTitle"/>
          </p:nvPr>
        </p:nvSpPr>
        <p:spPr>
          <a:xfrm>
            <a:off x="685800" y="1597819"/>
            <a:ext cx="7772400" cy="11025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chemeClr val="lt1"/>
              </a:buClr>
              <a:buFont typeface="Varela Round"/>
              <a:buNone/>
              <a:defRPr b="0" i="0" sz="3600" u="none" cap="none" strike="noStrike">
                <a:solidFill>
                  <a:schemeClr val="lt1"/>
                </a:solidFill>
                <a:latin typeface="Varela Round"/>
                <a:ea typeface="Varela Round"/>
                <a:cs typeface="Varela Round"/>
                <a:sym typeface="Varela Round"/>
              </a:defRPr>
            </a:lvl1pPr>
            <a:lvl2pPr indent="0" lvl="1" rtl="0">
              <a:spcBef>
                <a:spcPts val="0"/>
              </a:spcBef>
              <a:buFont typeface="Arial"/>
              <a:buNone/>
              <a:defRPr sz="1800"/>
            </a:lvl2pPr>
            <a:lvl3pPr indent="0" lvl="2" rtl="0">
              <a:spcBef>
                <a:spcPts val="0"/>
              </a:spcBef>
              <a:buFont typeface="Arial"/>
              <a:buNone/>
              <a:defRPr sz="1800"/>
            </a:lvl3pPr>
            <a:lvl4pPr indent="0" lvl="3" rtl="0">
              <a:spcBef>
                <a:spcPts val="0"/>
              </a:spcBef>
              <a:buFont typeface="Arial"/>
              <a:buNone/>
              <a:defRPr sz="1800"/>
            </a:lvl4pPr>
            <a:lvl5pPr indent="0" lvl="4" rtl="0">
              <a:spcBef>
                <a:spcPts val="0"/>
              </a:spcBef>
              <a:buFont typeface="Arial"/>
              <a:buNone/>
              <a:defRPr sz="1800"/>
            </a:lvl5pPr>
            <a:lvl6pPr indent="0" lvl="5" rtl="0">
              <a:spcBef>
                <a:spcPts val="0"/>
              </a:spcBef>
              <a:buFont typeface="Arial"/>
              <a:buNone/>
              <a:defRPr sz="1800"/>
            </a:lvl6pPr>
            <a:lvl7pPr indent="0" lvl="6" rtl="0">
              <a:spcBef>
                <a:spcPts val="0"/>
              </a:spcBef>
              <a:buFont typeface="Arial"/>
              <a:buNone/>
              <a:defRPr sz="1800"/>
            </a:lvl7pPr>
            <a:lvl8pPr indent="0" lvl="7" rtl="0">
              <a:spcBef>
                <a:spcPts val="0"/>
              </a:spcBef>
              <a:buFont typeface="Arial"/>
              <a:buNone/>
              <a:defRPr sz="1800"/>
            </a:lvl8pPr>
            <a:lvl9pPr indent="0" lvl="8" rtl="0">
              <a:spcBef>
                <a:spcPts val="0"/>
              </a:spcBef>
              <a:buFont typeface="Arial"/>
              <a:buNone/>
              <a:defRPr sz="1800"/>
            </a:lvl9pPr>
          </a:lstStyle>
          <a:p/>
        </p:txBody>
      </p:sp>
      <p:sp>
        <p:nvSpPr>
          <p:cNvPr id="237" name="Shape 237"/>
          <p:cNvSpPr txBox="1"/>
          <p:nvPr>
            <p:ph idx="1" type="subTitle"/>
          </p:nvPr>
        </p:nvSpPr>
        <p:spPr>
          <a:xfrm>
            <a:off x="1371600" y="2914650"/>
            <a:ext cx="6400800" cy="1314300"/>
          </a:xfrm>
          <a:prstGeom prst="rect">
            <a:avLst/>
          </a:prstGeom>
          <a:noFill/>
          <a:ln>
            <a:noFill/>
          </a:ln>
        </p:spPr>
        <p:txBody>
          <a:bodyPr anchorCtr="0" anchor="t" bIns="91425" lIns="91425" rIns="91425" wrap="square" tIns="91425"/>
          <a:lstStyle>
            <a:lvl1pPr indent="0" lvl="0" marL="0" marR="0" rtl="0" algn="ctr">
              <a:lnSpc>
                <a:spcPct val="100000"/>
              </a:lnSpc>
              <a:spcBef>
                <a:spcPts val="480"/>
              </a:spcBef>
              <a:spcAft>
                <a:spcPts val="0"/>
              </a:spcAft>
              <a:buClr>
                <a:srgbClr val="7F7F7F"/>
              </a:buClr>
              <a:buFont typeface="Arial"/>
              <a:buNone/>
              <a:defRPr b="0" i="0" sz="2400" u="none" cap="none" strike="noStrike">
                <a:solidFill>
                  <a:srgbClr val="7F7F7F"/>
                </a:solidFill>
                <a:latin typeface="Varela Round"/>
                <a:ea typeface="Varela Round"/>
                <a:cs typeface="Varela Round"/>
                <a:sym typeface="Varela Round"/>
              </a:defRPr>
            </a:lvl1pPr>
            <a:lvl2pPr indent="0" lvl="1" marL="457200" marR="0" rtl="0" algn="ctr">
              <a:lnSpc>
                <a:spcPct val="100000"/>
              </a:lnSpc>
              <a:spcBef>
                <a:spcPts val="560"/>
              </a:spcBef>
              <a:spcAft>
                <a:spcPts val="0"/>
              </a:spcAft>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lnSpc>
                <a:spcPct val="100000"/>
              </a:lnSpc>
              <a:spcBef>
                <a:spcPts val="480"/>
              </a:spcBef>
              <a:spcAft>
                <a:spcPts val="0"/>
              </a:spcAft>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lnSpc>
                <a:spcPct val="100000"/>
              </a:lnSpc>
              <a:spcBef>
                <a:spcPts val="400"/>
              </a:spcBef>
              <a:spcAft>
                <a:spcPts val="0"/>
              </a:spcAft>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238" name="Shape 238"/>
          <p:cNvSpPr txBox="1"/>
          <p:nvPr/>
        </p:nvSpPr>
        <p:spPr>
          <a:xfrm>
            <a:off x="383212" y="4771246"/>
            <a:ext cx="5818800" cy="2376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rgbClr val="FFFFFF"/>
              </a:buClr>
              <a:buSzPct val="25000"/>
              <a:buFont typeface="Arial"/>
              <a:buNone/>
            </a:pPr>
            <a:r>
              <a:rPr b="0" i="0" lang="es-419" sz="800" u="none" cap="none" strike="noStrike">
                <a:solidFill>
                  <a:srgbClr val="FFFFFF"/>
                </a:solidFill>
                <a:latin typeface="Arial"/>
                <a:ea typeface="Arial"/>
                <a:cs typeface="Arial"/>
                <a:sym typeface="Arial"/>
              </a:rPr>
              <a:t>CONFIDENTIAL – 2016 © Grandata, Inc.</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9_Title and Content">
    <p:bg>
      <p:bgPr>
        <a:solidFill>
          <a:srgbClr val="70BEC3"/>
        </a:solidFill>
      </p:bgPr>
    </p:bg>
    <p:spTree>
      <p:nvGrpSpPr>
        <p:cNvPr id="239" name="Shape 239"/>
        <p:cNvGrpSpPr/>
        <p:nvPr/>
      </p:nvGrpSpPr>
      <p:grpSpPr>
        <a:xfrm>
          <a:off x="0" y="0"/>
          <a:ext cx="0" cy="0"/>
          <a:chOff x="0" y="0"/>
          <a:chExt cx="0" cy="0"/>
        </a:xfrm>
      </p:grpSpPr>
      <p:pic>
        <p:nvPicPr>
          <p:cNvPr id="240" name="Shape 240"/>
          <p:cNvPicPr preferRelativeResize="0"/>
          <p:nvPr/>
        </p:nvPicPr>
        <p:blipFill rotWithShape="1">
          <a:blip r:embed="rId2">
            <a:alphaModFix/>
          </a:blip>
          <a:srcRect b="0" l="0" r="0" t="0"/>
          <a:stretch/>
        </p:blipFill>
        <p:spPr>
          <a:xfrm>
            <a:off x="7355614" y="4756371"/>
            <a:ext cx="1470600" cy="267300"/>
          </a:xfrm>
          <a:prstGeom prst="rect">
            <a:avLst/>
          </a:prstGeom>
          <a:noFill/>
          <a:ln>
            <a:noFill/>
          </a:ln>
        </p:spPr>
      </p:pic>
      <p:sp>
        <p:nvSpPr>
          <p:cNvPr id="241" name="Shape 241"/>
          <p:cNvSpPr txBox="1"/>
          <p:nvPr/>
        </p:nvSpPr>
        <p:spPr>
          <a:xfrm>
            <a:off x="383212" y="4771246"/>
            <a:ext cx="5818800" cy="237600"/>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Clr>
                <a:srgbClr val="FFFFFF"/>
              </a:buClr>
              <a:buSzPct val="25000"/>
              <a:buFont typeface="Arial"/>
              <a:buNone/>
            </a:pPr>
            <a:r>
              <a:rPr b="0" i="0" lang="es-419" sz="800" u="none" cap="none" strike="noStrike">
                <a:solidFill>
                  <a:srgbClr val="FFFFFF"/>
                </a:solidFill>
                <a:latin typeface="Arial"/>
                <a:ea typeface="Arial"/>
                <a:cs typeface="Arial"/>
                <a:sym typeface="Arial"/>
              </a:rPr>
              <a:t>CONFIDENTIAL – 2016 © Grandata, Inc.</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s-419"/>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5.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10" Type="http://schemas.openxmlformats.org/officeDocument/2006/relationships/theme" Target="../theme/theme4.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s-419"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628650" y="273843"/>
            <a:ext cx="7886700" cy="994200"/>
          </a:xfrm>
          <a:prstGeom prst="rect">
            <a:avLst/>
          </a:prstGeom>
          <a:noFill/>
          <a:ln>
            <a:noFill/>
          </a:ln>
        </p:spPr>
        <p:txBody>
          <a:bodyPr anchorCtr="0" anchor="ctr" bIns="68575" lIns="68575" rIns="68575" wrap="square" tIns="68575"/>
          <a:lstStyle>
            <a:lvl1pPr indent="0" lvl="0" marL="0" marR="0" rtl="0" algn="l">
              <a:lnSpc>
                <a:spcPct val="90000"/>
              </a:lnSpc>
              <a:spcBef>
                <a:spcPts val="0"/>
              </a:spcBef>
              <a:buClr>
                <a:schemeClr val="dk1"/>
              </a:buClr>
              <a:buSzPct val="33333"/>
              <a:buFont typeface="Calibri"/>
              <a:buNone/>
              <a:defRPr b="0" i="0" sz="3300" u="none" cap="none" strike="noStrike">
                <a:solidFill>
                  <a:schemeClr val="dk1"/>
                </a:solidFill>
                <a:latin typeface="Calibri"/>
                <a:ea typeface="Calibri"/>
                <a:cs typeface="Calibri"/>
                <a:sym typeface="Calibri"/>
              </a:defRPr>
            </a:lvl1pPr>
            <a:lvl2pPr indent="0" lvl="1" rtl="0">
              <a:spcBef>
                <a:spcPts val="0"/>
              </a:spcBef>
              <a:buSzPct val="78571"/>
              <a:buNone/>
              <a:defRPr sz="1400"/>
            </a:lvl2pPr>
            <a:lvl3pPr indent="0" lvl="2" rtl="0">
              <a:spcBef>
                <a:spcPts val="0"/>
              </a:spcBef>
              <a:buSzPct val="78571"/>
              <a:buNone/>
              <a:defRPr sz="1400"/>
            </a:lvl3pPr>
            <a:lvl4pPr indent="0" lvl="3" rtl="0">
              <a:spcBef>
                <a:spcPts val="0"/>
              </a:spcBef>
              <a:buSzPct val="78571"/>
              <a:buNone/>
              <a:defRPr sz="1400"/>
            </a:lvl4pPr>
            <a:lvl5pPr indent="0" lvl="4" rtl="0">
              <a:spcBef>
                <a:spcPts val="0"/>
              </a:spcBef>
              <a:buSzPct val="78571"/>
              <a:buNone/>
              <a:defRPr sz="1400"/>
            </a:lvl5pPr>
            <a:lvl6pPr indent="0" lvl="5" rtl="0">
              <a:spcBef>
                <a:spcPts val="0"/>
              </a:spcBef>
              <a:buSzPct val="78571"/>
              <a:buNone/>
              <a:defRPr sz="1400"/>
            </a:lvl6pPr>
            <a:lvl7pPr indent="0" lvl="6" rtl="0">
              <a:spcBef>
                <a:spcPts val="0"/>
              </a:spcBef>
              <a:buSzPct val="78571"/>
              <a:buNone/>
              <a:defRPr sz="1400"/>
            </a:lvl7pPr>
            <a:lvl8pPr indent="0" lvl="7" rtl="0">
              <a:spcBef>
                <a:spcPts val="0"/>
              </a:spcBef>
              <a:buSzPct val="78571"/>
              <a:buNone/>
              <a:defRPr sz="1400"/>
            </a:lvl8pPr>
            <a:lvl9pPr indent="0" lvl="8" rtl="0">
              <a:spcBef>
                <a:spcPts val="0"/>
              </a:spcBef>
              <a:buSzPct val="78571"/>
              <a:buNone/>
              <a:defRPr sz="1400"/>
            </a:lvl9pPr>
          </a:lstStyle>
          <a:p/>
        </p:txBody>
      </p:sp>
      <p:sp>
        <p:nvSpPr>
          <p:cNvPr id="52" name="Shape 52"/>
          <p:cNvSpPr txBox="1"/>
          <p:nvPr>
            <p:ph idx="1" type="body"/>
          </p:nvPr>
        </p:nvSpPr>
        <p:spPr>
          <a:xfrm>
            <a:off x="628650" y="1369218"/>
            <a:ext cx="7886700" cy="3263400"/>
          </a:xfrm>
          <a:prstGeom prst="rect">
            <a:avLst/>
          </a:prstGeom>
          <a:noFill/>
          <a:ln>
            <a:noFill/>
          </a:ln>
        </p:spPr>
        <p:txBody>
          <a:bodyPr anchorCtr="0" anchor="t" bIns="68575" lIns="68575" rIns="68575" wrap="square" tIns="68575"/>
          <a:lstStyle>
            <a:lvl1pPr indent="-38100" lvl="0" marL="177800" marR="0" rtl="0" algn="l">
              <a:lnSpc>
                <a:spcPct val="90000"/>
              </a:lnSpc>
              <a:spcBef>
                <a:spcPts val="800"/>
              </a:spcBef>
              <a:buClr>
                <a:schemeClr val="dk1"/>
              </a:buClr>
              <a:buSzPct val="100000"/>
              <a:buFont typeface="Arial"/>
              <a:buChar char="•"/>
              <a:defRPr b="0" i="0" sz="2100" u="none" cap="none" strike="noStrike">
                <a:solidFill>
                  <a:schemeClr val="dk1"/>
                </a:solidFill>
                <a:latin typeface="Calibri"/>
                <a:ea typeface="Calibri"/>
                <a:cs typeface="Calibri"/>
                <a:sym typeface="Calibri"/>
              </a:defRPr>
            </a:lvl1pPr>
            <a:lvl2pPr indent="-63500" lvl="1" marL="520700" marR="0" rtl="0" algn="l">
              <a:lnSpc>
                <a:spcPct val="90000"/>
              </a:lnSpc>
              <a:spcBef>
                <a:spcPts val="4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2pPr>
            <a:lvl3pPr indent="-76200" lvl="2" marL="863600" marR="0" rtl="0" algn="l">
              <a:lnSpc>
                <a:spcPct val="90000"/>
              </a:lnSpc>
              <a:spcBef>
                <a:spcPts val="4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88900" lvl="3" marL="12065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88900" lvl="4" marL="15494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88900" lvl="5" marL="18923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6pPr>
            <a:lvl7pPr indent="-88900" lvl="6" marL="22352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7pPr>
            <a:lvl8pPr indent="-88900" lvl="7" marL="25781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8pPr>
            <a:lvl9pPr indent="-88900" lvl="8" marL="2921000" marR="0" rtl="0" algn="l">
              <a:lnSpc>
                <a:spcPct val="90000"/>
              </a:lnSpc>
              <a:spcBef>
                <a:spcPts val="40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Shape 53"/>
          <p:cNvSpPr txBox="1"/>
          <p:nvPr>
            <p:ph idx="10" type="dt"/>
          </p:nvPr>
        </p:nvSpPr>
        <p:spPr>
          <a:xfrm>
            <a:off x="628650" y="4767262"/>
            <a:ext cx="2057400" cy="273900"/>
          </a:xfrm>
          <a:prstGeom prst="rect">
            <a:avLst/>
          </a:prstGeom>
          <a:noFill/>
          <a:ln>
            <a:noFill/>
          </a:ln>
        </p:spPr>
        <p:txBody>
          <a:bodyPr anchorCtr="0" anchor="ctr" bIns="68575" lIns="68575" rIns="68575" wrap="square" tIns="68575"/>
          <a:lstStyle>
            <a:lvl1pPr indent="0" lvl="0" marL="0" marR="0" rtl="0" algn="l">
              <a:spcBef>
                <a:spcPts val="0"/>
              </a:spcBef>
              <a:buSzPct val="122222"/>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SzPct val="78571"/>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SzPct val="78571"/>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SzPct val="78571"/>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SzPct val="78571"/>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SzPct val="78571"/>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SzPct val="78571"/>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SzPct val="78571"/>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SzPct val="78571"/>
              <a:buNone/>
              <a:defRPr b="0" i="0" sz="1400" u="none" cap="none" strike="noStrike">
                <a:solidFill>
                  <a:schemeClr val="dk1"/>
                </a:solidFill>
                <a:latin typeface="Calibri"/>
                <a:ea typeface="Calibri"/>
                <a:cs typeface="Calibri"/>
                <a:sym typeface="Calibri"/>
              </a:defRPr>
            </a:lvl9pPr>
          </a:lstStyle>
          <a:p/>
        </p:txBody>
      </p:sp>
      <p:sp>
        <p:nvSpPr>
          <p:cNvPr id="54" name="Shape 54"/>
          <p:cNvSpPr txBox="1"/>
          <p:nvPr>
            <p:ph idx="11" type="ftr"/>
          </p:nvPr>
        </p:nvSpPr>
        <p:spPr>
          <a:xfrm>
            <a:off x="3028950" y="4767262"/>
            <a:ext cx="3086100" cy="273900"/>
          </a:xfrm>
          <a:prstGeom prst="rect">
            <a:avLst/>
          </a:prstGeom>
          <a:noFill/>
          <a:ln>
            <a:noFill/>
          </a:ln>
        </p:spPr>
        <p:txBody>
          <a:bodyPr anchorCtr="0" anchor="ctr" bIns="68575" lIns="68575" rIns="68575" wrap="square" tIns="68575"/>
          <a:lstStyle>
            <a:lvl1pPr indent="0" lvl="0" marL="0" marR="0" rtl="0" algn="ctr">
              <a:spcBef>
                <a:spcPts val="0"/>
              </a:spcBef>
              <a:buSzPct val="122222"/>
              <a:buNone/>
              <a:defRPr b="0" i="0" sz="900" u="none" cap="none" strike="noStrike">
                <a:solidFill>
                  <a:srgbClr val="888888"/>
                </a:solidFill>
                <a:latin typeface="Calibri"/>
                <a:ea typeface="Calibri"/>
                <a:cs typeface="Calibri"/>
                <a:sym typeface="Calibri"/>
              </a:defRPr>
            </a:lvl1pPr>
            <a:lvl2pPr indent="0" lvl="1" marL="342900" marR="0" rtl="0" algn="l">
              <a:spcBef>
                <a:spcPts val="0"/>
              </a:spcBef>
              <a:buSzPct val="78571"/>
              <a:buNone/>
              <a:defRPr b="0" i="0" sz="1400" u="none" cap="none" strike="noStrike">
                <a:solidFill>
                  <a:schemeClr val="dk1"/>
                </a:solidFill>
                <a:latin typeface="Calibri"/>
                <a:ea typeface="Calibri"/>
                <a:cs typeface="Calibri"/>
                <a:sym typeface="Calibri"/>
              </a:defRPr>
            </a:lvl2pPr>
            <a:lvl3pPr indent="0" lvl="2" marL="685800" marR="0" rtl="0" algn="l">
              <a:spcBef>
                <a:spcPts val="0"/>
              </a:spcBef>
              <a:buSzPct val="78571"/>
              <a:buNone/>
              <a:defRPr b="0" i="0" sz="1400" u="none" cap="none" strike="noStrike">
                <a:solidFill>
                  <a:schemeClr val="dk1"/>
                </a:solidFill>
                <a:latin typeface="Calibri"/>
                <a:ea typeface="Calibri"/>
                <a:cs typeface="Calibri"/>
                <a:sym typeface="Calibri"/>
              </a:defRPr>
            </a:lvl3pPr>
            <a:lvl4pPr indent="0" lvl="3" marL="1028700" marR="0" rtl="0" algn="l">
              <a:spcBef>
                <a:spcPts val="0"/>
              </a:spcBef>
              <a:buSzPct val="78571"/>
              <a:buNone/>
              <a:defRPr b="0" i="0" sz="1400" u="none" cap="none" strike="noStrike">
                <a:solidFill>
                  <a:schemeClr val="dk1"/>
                </a:solidFill>
                <a:latin typeface="Calibri"/>
                <a:ea typeface="Calibri"/>
                <a:cs typeface="Calibri"/>
                <a:sym typeface="Calibri"/>
              </a:defRPr>
            </a:lvl4pPr>
            <a:lvl5pPr indent="0" lvl="4" marL="1371600" marR="0" rtl="0" algn="l">
              <a:spcBef>
                <a:spcPts val="0"/>
              </a:spcBef>
              <a:buSzPct val="78571"/>
              <a:buNone/>
              <a:defRPr b="0" i="0" sz="1400" u="none" cap="none" strike="noStrike">
                <a:solidFill>
                  <a:schemeClr val="dk1"/>
                </a:solidFill>
                <a:latin typeface="Calibri"/>
                <a:ea typeface="Calibri"/>
                <a:cs typeface="Calibri"/>
                <a:sym typeface="Calibri"/>
              </a:defRPr>
            </a:lvl5pPr>
            <a:lvl6pPr indent="0" lvl="5" marL="1714500" marR="0" rtl="0" algn="l">
              <a:spcBef>
                <a:spcPts val="0"/>
              </a:spcBef>
              <a:buSzPct val="78571"/>
              <a:buNone/>
              <a:defRPr b="0" i="0" sz="1400" u="none" cap="none" strike="noStrike">
                <a:solidFill>
                  <a:schemeClr val="dk1"/>
                </a:solidFill>
                <a:latin typeface="Calibri"/>
                <a:ea typeface="Calibri"/>
                <a:cs typeface="Calibri"/>
                <a:sym typeface="Calibri"/>
              </a:defRPr>
            </a:lvl6pPr>
            <a:lvl7pPr indent="0" lvl="6" marL="2057400" marR="0" rtl="0" algn="l">
              <a:spcBef>
                <a:spcPts val="0"/>
              </a:spcBef>
              <a:buSzPct val="78571"/>
              <a:buNone/>
              <a:defRPr b="0" i="0" sz="1400" u="none" cap="none" strike="noStrike">
                <a:solidFill>
                  <a:schemeClr val="dk1"/>
                </a:solidFill>
                <a:latin typeface="Calibri"/>
                <a:ea typeface="Calibri"/>
                <a:cs typeface="Calibri"/>
                <a:sym typeface="Calibri"/>
              </a:defRPr>
            </a:lvl7pPr>
            <a:lvl8pPr indent="0" lvl="7" marL="2400300" marR="0" rtl="0" algn="l">
              <a:spcBef>
                <a:spcPts val="0"/>
              </a:spcBef>
              <a:buSzPct val="78571"/>
              <a:buNone/>
              <a:defRPr b="0" i="0" sz="1400" u="none" cap="none" strike="noStrike">
                <a:solidFill>
                  <a:schemeClr val="dk1"/>
                </a:solidFill>
                <a:latin typeface="Calibri"/>
                <a:ea typeface="Calibri"/>
                <a:cs typeface="Calibri"/>
                <a:sym typeface="Calibri"/>
              </a:defRPr>
            </a:lvl8pPr>
            <a:lvl9pPr indent="0" lvl="8" marL="2743200" marR="0" rtl="0" algn="l">
              <a:spcBef>
                <a:spcPts val="0"/>
              </a:spcBef>
              <a:buSzPct val="78571"/>
              <a:buNone/>
              <a:defRPr b="0" i="0" sz="1400" u="none" cap="none" strike="noStrike">
                <a:solidFill>
                  <a:schemeClr val="dk1"/>
                </a:solidFill>
                <a:latin typeface="Calibri"/>
                <a:ea typeface="Calibri"/>
                <a:cs typeface="Calibri"/>
                <a:sym typeface="Calibri"/>
              </a:defRPr>
            </a:lvl9pPr>
          </a:lstStyle>
          <a:p/>
        </p:txBody>
      </p:sp>
      <p:sp>
        <p:nvSpPr>
          <p:cNvPr id="55" name="Shape 55"/>
          <p:cNvSpPr txBox="1"/>
          <p:nvPr>
            <p:ph idx="12" type="sldNum"/>
          </p:nvPr>
        </p:nvSpPr>
        <p:spPr>
          <a:xfrm>
            <a:off x="6457950" y="4767262"/>
            <a:ext cx="2057400" cy="273900"/>
          </a:xfrm>
          <a:prstGeom prst="rect">
            <a:avLst/>
          </a:prstGeom>
          <a:noFill/>
          <a:ln>
            <a:noFill/>
          </a:ln>
        </p:spPr>
        <p:txBody>
          <a:bodyPr anchorCtr="0" anchor="ctr" bIns="34275" lIns="68575" rIns="68575" wrap="square" tIns="34275">
            <a:noAutofit/>
          </a:bodyPr>
          <a:lstStyle/>
          <a:p>
            <a:pPr indent="0" lvl="0" marL="0" marR="0" rtl="0" algn="r">
              <a:spcBef>
                <a:spcPts val="0"/>
              </a:spcBef>
              <a:buSzPct val="25000"/>
              <a:buNone/>
            </a:pPr>
            <a:fld id="{00000000-1234-1234-1234-123412341234}" type="slidenum">
              <a:rPr b="0" i="0" lang="es-419" sz="9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5" name="Shape 125"/>
        <p:cNvGrpSpPr/>
        <p:nvPr/>
      </p:nvGrpSpPr>
      <p:grpSpPr>
        <a:xfrm>
          <a:off x="0" y="0"/>
          <a:ext cx="0" cy="0"/>
          <a:chOff x="0" y="0"/>
          <a:chExt cx="0" cy="0"/>
        </a:xfrm>
      </p:grpSpPr>
      <p:sp>
        <p:nvSpPr>
          <p:cNvPr id="126" name="Shape 126"/>
          <p:cNvSpPr txBox="1"/>
          <p:nvPr>
            <p:ph type="title"/>
          </p:nvPr>
        </p:nvSpPr>
        <p:spPr>
          <a:xfrm>
            <a:off x="457200" y="205977"/>
            <a:ext cx="8229600" cy="85740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None/>
              <a:defRPr b="0" i="0" sz="4400" u="none" cap="none" strike="noStrike">
                <a:solidFill>
                  <a:schemeClr val="dk1"/>
                </a:solidFill>
                <a:latin typeface="Calibri"/>
                <a:ea typeface="Calibri"/>
                <a:cs typeface="Calibri"/>
                <a:sym typeface="Calibri"/>
              </a:defRPr>
            </a:lvl9pPr>
          </a:lstStyle>
          <a:p/>
        </p:txBody>
      </p:sp>
      <p:sp>
        <p:nvSpPr>
          <p:cNvPr id="127" name="Shape 127"/>
          <p:cNvSpPr txBox="1"/>
          <p:nvPr>
            <p:ph idx="1" type="body"/>
          </p:nvPr>
        </p:nvSpPr>
        <p:spPr>
          <a:xfrm>
            <a:off x="457200" y="1200150"/>
            <a:ext cx="8229600" cy="3394500"/>
          </a:xfrm>
          <a:prstGeom prst="rect">
            <a:avLst/>
          </a:prstGeom>
          <a:noFill/>
          <a:ln>
            <a:noFill/>
          </a:ln>
        </p:spPr>
        <p:txBody>
          <a:bodyPr anchorCtr="0" anchor="t" bIns="91425" lIns="91425" rIns="91425" wrap="square" tIns="91425"/>
          <a:lstStyle>
            <a:lvl1pPr indent="-139700" lvl="0" marL="342900" marR="0" rtl="0" algn="l">
              <a:spcBef>
                <a:spcPts val="640"/>
              </a:spcBef>
              <a:spcAft>
                <a:spcPts val="0"/>
              </a:spcAft>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28" name="Shape 128"/>
          <p:cNvSpPr txBox="1"/>
          <p:nvPr>
            <p:ph idx="10" type="dt"/>
          </p:nvPr>
        </p:nvSpPr>
        <p:spPr>
          <a:xfrm>
            <a:off x="457200" y="4767262"/>
            <a:ext cx="2133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29" name="Shape 129"/>
          <p:cNvSpPr txBox="1"/>
          <p:nvPr>
            <p:ph idx="11" type="ftr"/>
          </p:nvPr>
        </p:nvSpPr>
        <p:spPr>
          <a:xfrm>
            <a:off x="3124200" y="4767262"/>
            <a:ext cx="2895600" cy="2739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6pPr>
            <a:lvl7pPr indent="0" lvl="6" marL="32004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7pPr>
            <a:lvl8pPr indent="0" lvl="7" marL="45720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8pPr>
            <a:lvl9pPr indent="0" lvl="8" marL="6400800" marR="0" rtl="0" algn="l">
              <a:lnSpc>
                <a:spcPct val="100000"/>
              </a:lnSpc>
              <a:spcBef>
                <a:spcPts val="0"/>
              </a:spcBef>
              <a:spcAft>
                <a:spcPts val="0"/>
              </a:spcAft>
              <a:buNone/>
              <a:defRPr b="0" i="0" sz="1800" u="none" cap="none" strike="noStrike">
                <a:solidFill>
                  <a:schemeClr val="dk1"/>
                </a:solidFill>
                <a:latin typeface="Calibri"/>
                <a:ea typeface="Calibri"/>
                <a:cs typeface="Calibri"/>
                <a:sym typeface="Calibri"/>
              </a:defRPr>
            </a:lvl9pPr>
          </a:lstStyle>
          <a:p/>
        </p:txBody>
      </p:sp>
      <p:sp>
        <p:nvSpPr>
          <p:cNvPr id="130" name="Shape 130"/>
          <p:cNvSpPr txBox="1"/>
          <p:nvPr>
            <p:ph idx="12" type="sldNum"/>
          </p:nvPr>
        </p:nvSpPr>
        <p:spPr>
          <a:xfrm>
            <a:off x="6553200" y="4767262"/>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898989"/>
              </a:buClr>
              <a:buSzPct val="25000"/>
              <a:buFont typeface="Calibri"/>
              <a:buNone/>
            </a:pPr>
            <a:fld id="{00000000-1234-1234-1234-123412341234}" type="slidenum">
              <a:rPr b="0" i="0" lang="es-419" sz="1200" u="none" cap="none" strike="noStrike">
                <a:solidFill>
                  <a:srgbClr val="898989"/>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0" name="Shape 20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16.png"/><Relationship Id="rId7"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15.png"/><Relationship Id="rId5" Type="http://schemas.openxmlformats.org/officeDocument/2006/relationships/image" Target="../media/image13.png"/><Relationship Id="rId6" Type="http://schemas.openxmlformats.org/officeDocument/2006/relationships/image" Target="../media/image17.png"/><Relationship Id="rId7"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 Id="rId3" Type="http://schemas.openxmlformats.org/officeDocument/2006/relationships/image" Target="../media/image24.png"/><Relationship Id="rId4" Type="http://schemas.openxmlformats.org/officeDocument/2006/relationships/image" Target="../media/image22.png"/><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3.xml"/><Relationship Id="rId3"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4.xml"/><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 Id="rId3"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 Id="rId3" Type="http://schemas.openxmlformats.org/officeDocument/2006/relationships/image" Target="../media/image27.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9.xml"/><Relationship Id="rId3" Type="http://schemas.openxmlformats.org/officeDocument/2006/relationships/hyperlink" Target="https://arxiv.org/abs/1506.0832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4.xml"/><Relationship Id="rId3"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5.xml"/><Relationship Id="rId3"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6.xml"/><Relationship Id="rId3"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7.xml"/><Relationship Id="rId3" Type="http://schemas.openxmlformats.org/officeDocument/2006/relationships/image" Target="../media/image3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8.xml"/><Relationship Id="rId3"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3.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ctrTitle"/>
          </p:nvPr>
        </p:nvSpPr>
        <p:spPr>
          <a:xfrm>
            <a:off x="2386575" y="2784875"/>
            <a:ext cx="5954700" cy="1212900"/>
          </a:xfrm>
          <a:prstGeom prst="rect">
            <a:avLst/>
          </a:prstGeom>
          <a:noFill/>
          <a:ln>
            <a:noFill/>
          </a:ln>
        </p:spPr>
        <p:txBody>
          <a:bodyPr anchorCtr="0" anchor="t" bIns="45700" lIns="91425" rIns="91425" wrap="square" tIns="45700">
            <a:noAutofit/>
          </a:bodyPr>
          <a:lstStyle/>
          <a:p>
            <a:pPr indent="0" lvl="0" marL="0" marR="0" rtl="0" algn="l">
              <a:lnSpc>
                <a:spcPct val="137037"/>
              </a:lnSpc>
              <a:spcBef>
                <a:spcPts val="0"/>
              </a:spcBef>
              <a:spcAft>
                <a:spcPts val="0"/>
              </a:spcAft>
              <a:buClr>
                <a:schemeClr val="lt1"/>
              </a:buClr>
              <a:buSzPct val="25000"/>
              <a:buFont typeface="Arial"/>
              <a:buNone/>
            </a:pPr>
            <a:r>
              <a:rPr lang="es-419" sz="3240">
                <a:latin typeface="Arial"/>
                <a:ea typeface="Arial"/>
                <a:cs typeface="Arial"/>
                <a:sym typeface="Arial"/>
              </a:rPr>
              <a:t>Grafos Sociales con Spark</a:t>
            </a:r>
          </a:p>
          <a:p>
            <a:pPr indent="0" lvl="0" marL="0" marR="0" rtl="0" algn="l">
              <a:lnSpc>
                <a:spcPct val="137037"/>
              </a:lnSpc>
              <a:spcBef>
                <a:spcPts val="0"/>
              </a:spcBef>
              <a:spcAft>
                <a:spcPts val="0"/>
              </a:spcAft>
              <a:buClr>
                <a:schemeClr val="lt1"/>
              </a:buClr>
              <a:buSzPct val="25000"/>
              <a:buFont typeface="Arial"/>
              <a:buNone/>
            </a:pPr>
            <a:r>
              <a:rPr lang="es-419" sz="3240">
                <a:latin typeface="Arial"/>
                <a:ea typeface="Arial"/>
                <a:cs typeface="Arial"/>
                <a:sym typeface="Arial"/>
              </a:rPr>
              <a:t>Collective Influence</a:t>
            </a:r>
          </a:p>
        </p:txBody>
      </p:sp>
      <p:pic>
        <p:nvPicPr>
          <p:cNvPr id="247" name="Shape 247"/>
          <p:cNvPicPr preferRelativeResize="0"/>
          <p:nvPr/>
        </p:nvPicPr>
        <p:blipFill rotWithShape="1">
          <a:blip r:embed="rId3">
            <a:alphaModFix/>
          </a:blip>
          <a:srcRect b="0" l="0" r="0" t="0"/>
          <a:stretch/>
        </p:blipFill>
        <p:spPr>
          <a:xfrm>
            <a:off x="3530600" y="844887"/>
            <a:ext cx="4641900" cy="1380900"/>
          </a:xfrm>
          <a:prstGeom prst="rect">
            <a:avLst/>
          </a:prstGeom>
          <a:noFill/>
          <a:ln>
            <a:noFill/>
          </a:ln>
        </p:spPr>
      </p:pic>
      <p:cxnSp>
        <p:nvCxnSpPr>
          <p:cNvPr id="248" name="Shape 248"/>
          <p:cNvCxnSpPr/>
          <p:nvPr/>
        </p:nvCxnSpPr>
        <p:spPr>
          <a:xfrm flipH="1" rot="10800000">
            <a:off x="2400300" y="2697850"/>
            <a:ext cx="5941200" cy="4200"/>
          </a:xfrm>
          <a:prstGeom prst="straightConnector1">
            <a:avLst/>
          </a:prstGeom>
          <a:noFill/>
          <a:ln cap="flat" cmpd="sng" w="12700">
            <a:solidFill>
              <a:schemeClr val="lt1"/>
            </a:solidFill>
            <a:prstDash val="solid"/>
            <a:round/>
            <a:headEnd len="med" w="med" type="none"/>
            <a:tailEnd len="med" w="med" type="none"/>
          </a:ln>
        </p:spPr>
      </p:cxnSp>
      <p:cxnSp>
        <p:nvCxnSpPr>
          <p:cNvPr id="249" name="Shape 249"/>
          <p:cNvCxnSpPr/>
          <p:nvPr/>
        </p:nvCxnSpPr>
        <p:spPr>
          <a:xfrm>
            <a:off x="2359150" y="4498850"/>
            <a:ext cx="5982300" cy="5100"/>
          </a:xfrm>
          <a:prstGeom prst="straightConnector1">
            <a:avLst/>
          </a:prstGeom>
          <a:noFill/>
          <a:ln cap="flat" cmpd="sng" w="12700">
            <a:solidFill>
              <a:schemeClr val="lt1"/>
            </a:solidFill>
            <a:prstDash val="solid"/>
            <a:round/>
            <a:headEnd len="med" w="med" type="none"/>
            <a:tailEnd len="med" w="med" type="none"/>
          </a:ln>
        </p:spPr>
      </p:cxnSp>
      <p:sp>
        <p:nvSpPr>
          <p:cNvPr id="250" name="Shape 250"/>
          <p:cNvSpPr/>
          <p:nvPr/>
        </p:nvSpPr>
        <p:spPr>
          <a:xfrm>
            <a:off x="3653642" y="4121278"/>
            <a:ext cx="3501300" cy="184800"/>
          </a:xfrm>
          <a:prstGeom prst="rect">
            <a:avLst/>
          </a:prstGeom>
          <a:noFill/>
          <a:ln>
            <a:noFill/>
          </a:ln>
        </p:spPr>
        <p:txBody>
          <a:bodyPr anchorCtr="0" anchor="t" bIns="0" lIns="0" rIns="0" wrap="square" tIns="0">
            <a:noAutofit/>
          </a:bodyPr>
          <a:lstStyle/>
          <a:p>
            <a:pPr indent="0" lvl="0" marL="0" marR="0" rtl="0" algn="l">
              <a:lnSpc>
                <a:spcPct val="100000"/>
              </a:lnSpc>
              <a:spcBef>
                <a:spcPts val="0"/>
              </a:spcBef>
              <a:spcAft>
                <a:spcPts val="0"/>
              </a:spcAft>
              <a:buClr>
                <a:srgbClr val="FFFFFF"/>
              </a:buClr>
              <a:buSzPct val="25000"/>
              <a:buFont typeface="Arial"/>
              <a:buNone/>
            </a:pPr>
            <a:r>
              <a:rPr lang="es-419" sz="1200">
                <a:solidFill>
                  <a:srgbClr val="FFFFFF"/>
                </a:solidFill>
              </a:rPr>
              <a:t>Septiembre </a:t>
            </a:r>
            <a:r>
              <a:rPr b="0" i="0" lang="es-419" sz="1200" u="none" cap="none" strike="noStrike">
                <a:solidFill>
                  <a:srgbClr val="FFFFFF"/>
                </a:solidFill>
                <a:latin typeface="Arial"/>
                <a:ea typeface="Arial"/>
                <a:cs typeface="Arial"/>
                <a:sym typeface="Arial"/>
              </a:rPr>
              <a:t> 2017</a:t>
            </a:r>
          </a:p>
        </p:txBody>
      </p:sp>
      <p:sp>
        <p:nvSpPr>
          <p:cNvPr id="251" name="Shape 251"/>
          <p:cNvSpPr txBox="1"/>
          <p:nvPr/>
        </p:nvSpPr>
        <p:spPr>
          <a:xfrm>
            <a:off x="437025" y="4756175"/>
            <a:ext cx="2088300" cy="266700"/>
          </a:xfrm>
          <a:prstGeom prst="rect">
            <a:avLst/>
          </a:prstGeom>
          <a:solidFill>
            <a:srgbClr val="151625"/>
          </a:solid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s-419"/>
              <a:t>Operaciones sobre RDDs</a:t>
            </a:r>
          </a:p>
        </p:txBody>
      </p:sp>
      <p:sp>
        <p:nvSpPr>
          <p:cNvPr id="315" name="Shape 31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buChar char="●"/>
            </a:pPr>
            <a:r>
              <a:rPr lang="es-419"/>
              <a:t>Existen dos tipos de operaciones sobre los RDDs</a:t>
            </a:r>
          </a:p>
          <a:p>
            <a:pPr indent="-228600" lvl="1" marL="914400" rtl="0">
              <a:spcBef>
                <a:spcPts val="0"/>
              </a:spcBef>
              <a:buChar char="○"/>
            </a:pPr>
            <a:r>
              <a:rPr lang="es-419"/>
              <a:t>Transformaciones</a:t>
            </a:r>
          </a:p>
          <a:p>
            <a:pPr indent="-228600" lvl="1" marL="914400" rtl="0">
              <a:spcBef>
                <a:spcPts val="0"/>
              </a:spcBef>
              <a:buChar char="○"/>
            </a:pPr>
            <a:r>
              <a:rPr lang="es-419"/>
              <a:t>Acciones</a:t>
            </a:r>
          </a:p>
          <a:p>
            <a:pPr indent="-228600" lvl="0" marL="457200" rtl="0">
              <a:spcBef>
                <a:spcPts val="0"/>
              </a:spcBef>
              <a:buChar char="●"/>
            </a:pPr>
            <a:r>
              <a:rPr lang="es-419"/>
              <a:t>Las </a:t>
            </a:r>
            <a:r>
              <a:rPr i="1" lang="es-419"/>
              <a:t>transformaciones</a:t>
            </a:r>
            <a:r>
              <a:rPr lang="es-419"/>
              <a:t> son funciones que construyen un RDD a partir de otro RDD, recordemos que los RDDs son inmutables. </a:t>
            </a:r>
            <a:r>
              <a:rPr i="1" lang="es-419"/>
              <a:t>Map</a:t>
            </a:r>
            <a:r>
              <a:rPr lang="es-419"/>
              <a:t> es una transformación.</a:t>
            </a:r>
          </a:p>
          <a:p>
            <a:pPr indent="-228600" lvl="0" marL="457200" rtl="0">
              <a:spcBef>
                <a:spcPts val="0"/>
              </a:spcBef>
              <a:buChar char="●"/>
            </a:pPr>
            <a:r>
              <a:rPr lang="es-419"/>
              <a:t>Las </a:t>
            </a:r>
            <a:r>
              <a:rPr i="1" lang="es-419"/>
              <a:t>acciones</a:t>
            </a:r>
            <a:r>
              <a:rPr lang="es-419"/>
              <a:t> son funciones que toman un RDD, realizan una computación y devuelven un resultado al </a:t>
            </a:r>
            <a:r>
              <a:rPr i="1" lang="es-419"/>
              <a:t>Driver</a:t>
            </a:r>
            <a:r>
              <a:rPr lang="es-419"/>
              <a:t>. </a:t>
            </a:r>
            <a:r>
              <a:rPr i="1" lang="es-419"/>
              <a:t>Reduce</a:t>
            </a:r>
            <a:r>
              <a:rPr lang="es-419"/>
              <a:t> es una acción.</a:t>
            </a:r>
          </a:p>
          <a:p>
            <a:pPr indent="-228600" lvl="0" marL="457200" rtl="0">
              <a:spcBef>
                <a:spcPts val="0"/>
              </a:spcBef>
              <a:buChar char="●"/>
            </a:pPr>
            <a:r>
              <a:rPr lang="es-419"/>
              <a:t>Todas las transformaciones en Spark se ejecutan en forma </a:t>
            </a:r>
            <a:r>
              <a:rPr i="1" lang="es-419"/>
              <a:t>Lazy</a:t>
            </a:r>
            <a:r>
              <a:rPr lang="es-419"/>
              <a:t>.</a:t>
            </a:r>
          </a:p>
          <a:p>
            <a:pPr indent="-228600" lvl="0" marL="457200" rtl="0">
              <a:spcBef>
                <a:spcPts val="0"/>
              </a:spcBef>
              <a:buChar char="●"/>
            </a:pPr>
            <a:r>
              <a:rPr lang="es-419"/>
              <a:t>Las </a:t>
            </a:r>
            <a:r>
              <a:rPr i="1" lang="es-419"/>
              <a:t>acciones</a:t>
            </a:r>
            <a:r>
              <a:rPr lang="es-419"/>
              <a:t> disparan la ejecución de las acciones.</a:t>
            </a:r>
          </a:p>
          <a:p>
            <a:pPr indent="-228600" lvl="0" marL="457200">
              <a:spcBef>
                <a:spcPts val="0"/>
              </a:spcBef>
              <a:buChar char="●"/>
            </a:pPr>
            <a:r>
              <a:rPr lang="es-419"/>
              <a:t>Esto permite planear la ejecución en forma eficiente.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s-419"/>
              <a:t>Spark SQL</a:t>
            </a:r>
          </a:p>
        </p:txBody>
      </p:sp>
      <p:sp>
        <p:nvSpPr>
          <p:cNvPr id="321" name="Shape 32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buChar char="●"/>
            </a:pPr>
            <a:r>
              <a:rPr lang="es-419"/>
              <a:t>Spark SQL es un módulo de spark para el procesamiento de datos estructurados, con columnas y tipos de datos.</a:t>
            </a:r>
          </a:p>
          <a:p>
            <a:pPr indent="-228600" lvl="0" marL="457200" rtl="0">
              <a:spcBef>
                <a:spcPts val="0"/>
              </a:spcBef>
              <a:buChar char="●"/>
            </a:pPr>
            <a:r>
              <a:rPr lang="es-419"/>
              <a:t>A diferencia de la API de RDD, las interfaces provistas por SparkSQL le dan a Spark mucha más información tanto acerca de los datos y su estructura como de la computación que se va a realizar.</a:t>
            </a:r>
          </a:p>
          <a:p>
            <a:pPr indent="-228600" lvl="0" marL="457200" rtl="0">
              <a:spcBef>
                <a:spcPts val="0"/>
              </a:spcBef>
              <a:buChar char="●"/>
            </a:pPr>
            <a:r>
              <a:rPr lang="es-419"/>
              <a:t>Hay al menos dos formas de interactuar con SparkSQL</a:t>
            </a:r>
          </a:p>
          <a:p>
            <a:pPr indent="-228600" lvl="1" marL="914400" rtl="0">
              <a:spcBef>
                <a:spcPts val="0"/>
              </a:spcBef>
              <a:buChar char="○"/>
            </a:pPr>
            <a:r>
              <a:rPr lang="es-419"/>
              <a:t>A través de la API de DataFrames</a:t>
            </a:r>
          </a:p>
          <a:p>
            <a:pPr indent="-228600" lvl="1" marL="914400" rtl="0">
              <a:spcBef>
                <a:spcPts val="0"/>
              </a:spcBef>
              <a:buChar char="○"/>
            </a:pPr>
            <a:r>
              <a:rPr lang="es-419"/>
              <a:t>A través de consultas SQL</a:t>
            </a:r>
          </a:p>
          <a:p>
            <a:pPr indent="-228600" lvl="0" marL="457200">
              <a:spcBef>
                <a:spcPts val="0"/>
              </a:spcBef>
              <a:buChar char="●"/>
            </a:pPr>
            <a:r>
              <a:rPr lang="es-419"/>
              <a:t>La principal ventaja es obvia: Data Engineers y Data Scientists saben trabajar  con bases de datos relaciones y saben SQL.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Shape 32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lgn="ctr">
              <a:spcBef>
                <a:spcPts val="0"/>
              </a:spcBef>
              <a:buNone/>
            </a:pPr>
            <a:r>
              <a:rPr lang="es-419"/>
              <a:t>DataFrames</a:t>
            </a:r>
          </a:p>
        </p:txBody>
      </p:sp>
      <p:sp>
        <p:nvSpPr>
          <p:cNvPr id="327" name="Shape 32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buChar char="●"/>
            </a:pPr>
            <a:r>
              <a:rPr lang="es-419"/>
              <a:t>Los DataFrames son una nueva abstracción de más alto nivel que los RDDs.</a:t>
            </a:r>
          </a:p>
          <a:p>
            <a:pPr indent="-228600" lvl="0" marL="457200" rtl="0">
              <a:spcBef>
                <a:spcPts val="0"/>
              </a:spcBef>
              <a:buChar char="●"/>
            </a:pPr>
            <a:r>
              <a:rPr lang="es-419"/>
              <a:t>Gracias a los DataFrames, es posible ver a aquella colección que era el RDD como si fuese una tabla, con columnas nombradas y datos tipados.</a:t>
            </a:r>
          </a:p>
          <a:p>
            <a:pPr indent="-228600" lvl="0" marL="457200" rtl="0">
              <a:spcBef>
                <a:spcPts val="0"/>
              </a:spcBef>
              <a:buChar char="●"/>
            </a:pPr>
            <a:r>
              <a:rPr lang="es-419"/>
              <a:t>De la misma manera que los motores de bases de datos relacionales, Spark SQL tiene un motor de optimización de consultas. </a:t>
            </a:r>
          </a:p>
          <a:p>
            <a:pPr indent="-228600" lvl="0" marL="457200" rtl="0">
              <a:spcBef>
                <a:spcPts val="0"/>
              </a:spcBef>
              <a:buChar char="●"/>
            </a:pPr>
            <a:r>
              <a:rPr lang="es-419"/>
              <a:t>El concepto de DataFrame viene de los DataFrames de R.</a:t>
            </a:r>
          </a:p>
          <a:p>
            <a:pPr indent="-228600" lvl="0" marL="457200" rtl="0">
              <a:spcBef>
                <a:spcPts val="0"/>
              </a:spcBef>
              <a:buChar char="●"/>
            </a:pPr>
            <a:r>
              <a:rPr lang="es-419"/>
              <a:t>También se pueden construir DataFrames a partir de una consulta a una base de datos.</a:t>
            </a:r>
          </a:p>
          <a:p>
            <a:pPr indent="-228600" lvl="0" marL="457200">
              <a:spcBef>
                <a:spcPts val="0"/>
              </a:spcBef>
              <a:buChar char="●"/>
            </a:pPr>
            <a:r>
              <a:rPr lang="es-419"/>
              <a:t>Hay varios formatos de archivos para guardar DataFrames: parquet, orc, csv</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s-419"/>
              <a:t>Databricks</a:t>
            </a:r>
          </a:p>
        </p:txBody>
      </p:sp>
      <p:sp>
        <p:nvSpPr>
          <p:cNvPr id="333" name="Shape 33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buChar char="●"/>
            </a:pPr>
            <a:r>
              <a:rPr lang="es-419"/>
              <a:t>Databricks es una empresa fundada por los creadores de Apache Spark</a:t>
            </a:r>
          </a:p>
          <a:p>
            <a:pPr indent="-228600" lvl="0" marL="457200" rtl="0">
              <a:spcBef>
                <a:spcPts val="0"/>
              </a:spcBef>
              <a:buChar char="●"/>
            </a:pPr>
            <a:r>
              <a:rPr lang="es-419"/>
              <a:t>Se dedican a dar una solución para el procesamiento de Big Data en la nube utilizando Spark.</a:t>
            </a:r>
          </a:p>
          <a:p>
            <a:pPr indent="-228600" lvl="0" marL="457200" rtl="0">
              <a:spcBef>
                <a:spcPts val="0"/>
              </a:spcBef>
              <a:buChar char="●"/>
            </a:pPr>
            <a:r>
              <a:rPr lang="es-419"/>
              <a:t>Es un conjunto de herramientas de procesamiento, análisis y visualización de la información basados en la web</a:t>
            </a:r>
          </a:p>
          <a:p>
            <a:pPr indent="-228600" lvl="0" marL="457200" rtl="0">
              <a:spcBef>
                <a:spcPts val="0"/>
              </a:spcBef>
              <a:buChar char="●"/>
            </a:pPr>
            <a:r>
              <a:rPr lang="es-419"/>
              <a:t>Incluso se puede administrar los recursos del cluster, etc…</a:t>
            </a:r>
          </a:p>
          <a:p>
            <a:pPr indent="-228600" lvl="0" marL="457200" rtl="0">
              <a:spcBef>
                <a:spcPts val="0"/>
              </a:spcBef>
              <a:buChar char="●"/>
            </a:pPr>
            <a:r>
              <a:rPr lang="es-419"/>
              <a:t>Tiene una versión para gratuita (y limitada) para la comunidad.</a:t>
            </a:r>
          </a:p>
          <a:p>
            <a:pPr indent="-228600" lvl="0" marL="457200">
              <a:spcBef>
                <a:spcPts val="0"/>
              </a:spcBef>
              <a:buChar char="●"/>
            </a:pPr>
            <a:r>
              <a:rPr lang="es-419"/>
              <a:t>Es lo que vamos a usar ahora.</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ph type="ctrTitle"/>
          </p:nvPr>
        </p:nvSpPr>
        <p:spPr>
          <a:xfrm>
            <a:off x="685800" y="1788552"/>
            <a:ext cx="7772400" cy="1521300"/>
          </a:xfrm>
          <a:prstGeom prst="rect">
            <a:avLst/>
          </a:prstGeom>
        </p:spPr>
        <p:txBody>
          <a:bodyPr anchorCtr="0" anchor="ctr" bIns="91425" lIns="91425" rIns="91425" wrap="square" tIns="91425">
            <a:noAutofit/>
          </a:bodyPr>
          <a:lstStyle/>
          <a:p>
            <a:pPr lvl="0">
              <a:spcBef>
                <a:spcPts val="0"/>
              </a:spcBef>
              <a:buNone/>
            </a:pPr>
            <a:r>
              <a:rPr lang="es-419"/>
              <a:t>Práctica 1: </a:t>
            </a:r>
            <a:r>
              <a:rPr lang="es-419">
                <a:solidFill>
                  <a:srgbClr val="333333"/>
                </a:solidFill>
                <a:latin typeface="Arial"/>
                <a:ea typeface="Arial"/>
                <a:cs typeface="Arial"/>
                <a:sym typeface="Arial"/>
              </a:rPr>
              <a:t>Consultas sobre DataFrames</a:t>
            </a:r>
          </a:p>
          <a:p>
            <a:pPr lvl="0">
              <a:spcBef>
                <a:spcPts val="0"/>
              </a:spcBef>
              <a:buNone/>
            </a:pPr>
            <a:r>
              <a:t/>
            </a:r>
            <a:endParaRPr>
              <a:solidFill>
                <a:srgbClr val="333333"/>
              </a:solidFill>
              <a:latin typeface="Arial"/>
              <a:ea typeface="Arial"/>
              <a:cs typeface="Arial"/>
              <a:sym typeface="Arial"/>
            </a:endParaRPr>
          </a:p>
          <a:p>
            <a:pPr lvl="0" rtl="0">
              <a:spcBef>
                <a:spcPts val="0"/>
              </a:spcBef>
              <a:buNone/>
            </a:pPr>
            <a:r>
              <a:t/>
            </a:r>
            <a:endParaRPr>
              <a:solidFill>
                <a:srgbClr val="333333"/>
              </a:solidFill>
              <a:latin typeface="Arial"/>
              <a:ea typeface="Arial"/>
              <a:cs typeface="Arial"/>
              <a:sym typeface="Arial"/>
            </a:endParaRPr>
          </a:p>
          <a:p>
            <a:pPr lvl="0" rtl="0">
              <a:spcBef>
                <a:spcPts val="0"/>
              </a:spcBef>
              <a:buNone/>
            </a:pPr>
            <a:r>
              <a:t/>
            </a:r>
            <a:endParaRPr/>
          </a:p>
        </p:txBody>
      </p:sp>
      <p:sp>
        <p:nvSpPr>
          <p:cNvPr id="339" name="Shape 339"/>
          <p:cNvSpPr txBox="1"/>
          <p:nvPr/>
        </p:nvSpPr>
        <p:spPr>
          <a:xfrm>
            <a:off x="173375" y="3016750"/>
            <a:ext cx="8680500" cy="1028700"/>
          </a:xfrm>
          <a:prstGeom prst="rect">
            <a:avLst/>
          </a:prstGeom>
          <a:noFill/>
          <a:ln>
            <a:noFill/>
          </a:ln>
        </p:spPr>
        <p:txBody>
          <a:bodyPr anchorCtr="0" anchor="t" bIns="91425" lIns="91425" rIns="91425" wrap="square" tIns="91425">
            <a:noAutofit/>
          </a:bodyPr>
          <a:lstStyle/>
          <a:p>
            <a:pPr lvl="0">
              <a:spcBef>
                <a:spcPts val="0"/>
              </a:spcBef>
              <a:buNone/>
            </a:pPr>
            <a:r>
              <a:rPr lang="es-419" sz="2100">
                <a:solidFill>
                  <a:schemeClr val="dk1"/>
                </a:solidFill>
                <a:latin typeface="Calibri"/>
                <a:ea typeface="Calibri"/>
                <a:cs typeface="Calibri"/>
                <a:sym typeface="Calibri"/>
              </a:rPr>
              <a:t>https://github.com/estebandonato/presentations/tree/master/mediaparty2017</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Shape 345"/>
          <p:cNvSpPr txBox="1"/>
          <p:nvPr/>
        </p:nvSpPr>
        <p:spPr>
          <a:xfrm>
            <a:off x="0" y="4839890"/>
            <a:ext cx="9144000" cy="303600"/>
          </a:xfrm>
          <a:prstGeom prst="rect">
            <a:avLst/>
          </a:prstGeom>
          <a:solidFill>
            <a:srgbClr val="7F7F7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46" name="Shape 346"/>
          <p:cNvSpPr txBox="1"/>
          <p:nvPr/>
        </p:nvSpPr>
        <p:spPr>
          <a:xfrm>
            <a:off x="33337" y="195262"/>
            <a:ext cx="7320000" cy="3714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s-419" sz="2800" u="none">
                <a:solidFill>
                  <a:schemeClr val="dk1"/>
                </a:solidFill>
                <a:latin typeface="Arial"/>
                <a:ea typeface="Arial"/>
                <a:cs typeface="Arial"/>
                <a:sym typeface="Arial"/>
              </a:rPr>
              <a:t>Qué es un Grafo?</a:t>
            </a:r>
          </a:p>
        </p:txBody>
      </p:sp>
      <p:sp>
        <p:nvSpPr>
          <p:cNvPr id="347" name="Shape 347"/>
          <p:cNvSpPr txBox="1"/>
          <p:nvPr/>
        </p:nvSpPr>
        <p:spPr>
          <a:xfrm>
            <a:off x="60325" y="681053"/>
            <a:ext cx="8640900" cy="1419300"/>
          </a:xfrm>
          <a:prstGeom prst="rect">
            <a:avLst/>
          </a:prstGeom>
          <a:noFill/>
          <a:ln cap="flat" cmpd="sng" w="28575">
            <a:solidFill>
              <a:schemeClr val="dk1"/>
            </a:solidFill>
            <a:prstDash val="solid"/>
            <a:miter lim="800000"/>
            <a:headEnd len="med" w="med" type="none"/>
            <a:tailEnd len="med" w="med" type="none"/>
          </a:ln>
        </p:spPr>
        <p:txBody>
          <a:bodyPr anchorCtr="0" anchor="t" bIns="45700" lIns="91425" rIns="91425" wrap="square" tIns="45700">
            <a:noAutofit/>
          </a:bodyPr>
          <a:lstStyle/>
          <a:p>
            <a:pPr indent="0" lvl="0" marL="0" marR="0" rtl="0" algn="l">
              <a:lnSpc>
                <a:spcPct val="150000"/>
              </a:lnSpc>
              <a:spcBef>
                <a:spcPts val="0"/>
              </a:spcBef>
              <a:spcAft>
                <a:spcPts val="0"/>
              </a:spcAft>
              <a:buClr>
                <a:schemeClr val="dk1"/>
              </a:buClr>
              <a:buSzPct val="25000"/>
              <a:buFont typeface="Calibri"/>
              <a:buNone/>
            </a:pPr>
            <a:r>
              <a:rPr b="0" i="0" lang="es-419" sz="2000" u="none">
                <a:solidFill>
                  <a:schemeClr val="dk1"/>
                </a:solidFill>
                <a:latin typeface="Calibri"/>
                <a:ea typeface="Calibri"/>
                <a:cs typeface="Calibri"/>
                <a:sym typeface="Calibri"/>
              </a:rPr>
              <a:t>Es un conjunto de objetos llamados vértices o nodos unidos por enlaces llamados aristas o arcos, que permiten representar relaciones binarias entre elementos de un conjunto</a:t>
            </a:r>
          </a:p>
        </p:txBody>
      </p:sp>
      <p:sp>
        <p:nvSpPr>
          <p:cNvPr id="348" name="Shape 348"/>
          <p:cNvSpPr txBox="1"/>
          <p:nvPr/>
        </p:nvSpPr>
        <p:spPr>
          <a:xfrm>
            <a:off x="255587" y="2463402"/>
            <a:ext cx="5395800" cy="16860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s-419" sz="2000" u="none">
                <a:solidFill>
                  <a:schemeClr val="dk1"/>
                </a:solidFill>
                <a:latin typeface="Calibri"/>
                <a:ea typeface="Calibri"/>
                <a:cs typeface="Calibri"/>
                <a:sym typeface="Calibri"/>
              </a:rPr>
              <a:t>Un </a:t>
            </a:r>
            <a:r>
              <a:rPr b="1" i="0" lang="es-419" sz="2000" u="none">
                <a:solidFill>
                  <a:schemeClr val="dk1"/>
                </a:solidFill>
                <a:latin typeface="Calibri"/>
                <a:ea typeface="Calibri"/>
                <a:cs typeface="Calibri"/>
                <a:sym typeface="Calibri"/>
              </a:rPr>
              <a:t>grafo G  </a:t>
            </a:r>
            <a:r>
              <a:rPr b="0" i="0" lang="es-419" sz="2000" u="none">
                <a:solidFill>
                  <a:schemeClr val="dk1"/>
                </a:solidFill>
                <a:latin typeface="Calibri"/>
                <a:ea typeface="Calibri"/>
                <a:cs typeface="Calibri"/>
                <a:sym typeface="Calibri"/>
              </a:rPr>
              <a:t> es un </a:t>
            </a:r>
            <a:r>
              <a:rPr b="0" i="0" lang="es-419" sz="2000" u="sng">
                <a:solidFill>
                  <a:schemeClr val="dk1"/>
                </a:solidFill>
                <a:latin typeface="Calibri"/>
                <a:ea typeface="Calibri"/>
                <a:cs typeface="Calibri"/>
                <a:sym typeface="Calibri"/>
              </a:rPr>
              <a:t>par ordenado</a:t>
            </a:r>
            <a:r>
              <a:rPr b="0" i="0" lang="es-419" sz="2000" u="none">
                <a:solidFill>
                  <a:schemeClr val="dk1"/>
                </a:solidFill>
                <a:latin typeface="Calibri"/>
                <a:ea typeface="Calibri"/>
                <a:cs typeface="Calibri"/>
                <a:sym typeface="Calibri"/>
              </a:rPr>
              <a:t> G=(V,E) , donde:</a:t>
            </a:r>
          </a:p>
          <a:p>
            <a:pPr indent="0" lvl="0" marL="0" marR="0" rtl="0" algn="l">
              <a:lnSpc>
                <a:spcPct val="100000"/>
              </a:lnSpc>
              <a:spcBef>
                <a:spcPts val="0"/>
              </a:spcBef>
              <a:spcAft>
                <a:spcPts val="0"/>
              </a:spcAft>
              <a:buClr>
                <a:schemeClr val="dk1"/>
              </a:buClr>
              <a:buFont typeface="Calibri"/>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ct val="100000"/>
              <a:buFont typeface="Noto Sans Symbols"/>
              <a:buChar char="▪"/>
            </a:pPr>
            <a:r>
              <a:rPr b="0" i="0" lang="es-419" sz="2000" u="none">
                <a:solidFill>
                  <a:schemeClr val="dk1"/>
                </a:solidFill>
                <a:latin typeface="Calibri"/>
                <a:ea typeface="Calibri"/>
                <a:cs typeface="Calibri"/>
                <a:sym typeface="Calibri"/>
              </a:rPr>
              <a:t>V   es un conjunto de vértices o nodos, y</a:t>
            </a:r>
          </a:p>
          <a:p>
            <a:pPr indent="0" lvl="0" marL="0" marR="0" rtl="0" algn="l">
              <a:lnSpc>
                <a:spcPct val="100000"/>
              </a:lnSpc>
              <a:spcBef>
                <a:spcPts val="0"/>
              </a:spcBef>
              <a:spcAft>
                <a:spcPts val="0"/>
              </a:spcAft>
              <a:buClr>
                <a:schemeClr val="dk1"/>
              </a:buClr>
              <a:buFont typeface="Noto Sans Symbols"/>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ct val="100000"/>
              <a:buFont typeface="Noto Sans Symbols"/>
              <a:buChar char="▪"/>
            </a:pPr>
            <a:r>
              <a:rPr b="0" i="0" lang="es-419" sz="2000" u="none">
                <a:solidFill>
                  <a:schemeClr val="dk1"/>
                </a:solidFill>
                <a:latin typeface="Calibri"/>
                <a:ea typeface="Calibri"/>
                <a:cs typeface="Calibri"/>
                <a:sym typeface="Calibri"/>
              </a:rPr>
              <a:t>E   es un conjunto de aristas o arcos, que relacionan estos nodos mediante pares de vértices</a:t>
            </a:r>
          </a:p>
        </p:txBody>
      </p:sp>
      <p:pic>
        <p:nvPicPr>
          <p:cNvPr id="349" name="Shape 349"/>
          <p:cNvPicPr preferRelativeResize="0"/>
          <p:nvPr/>
        </p:nvPicPr>
        <p:blipFill rotWithShape="1">
          <a:blip r:embed="rId3">
            <a:alphaModFix/>
          </a:blip>
          <a:srcRect b="0" l="0" r="0" t="0"/>
          <a:stretch/>
        </p:blipFill>
        <p:spPr>
          <a:xfrm>
            <a:off x="5759450" y="2100262"/>
            <a:ext cx="2994000" cy="1770600"/>
          </a:xfrm>
          <a:prstGeom prst="rect">
            <a:avLst/>
          </a:prstGeom>
          <a:noFill/>
          <a:ln>
            <a:noFill/>
          </a:ln>
        </p:spPr>
      </p:pic>
      <p:sp>
        <p:nvSpPr>
          <p:cNvPr id="350" name="Shape 350"/>
          <p:cNvSpPr txBox="1"/>
          <p:nvPr/>
        </p:nvSpPr>
        <p:spPr>
          <a:xfrm>
            <a:off x="6875461" y="4839890"/>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es-419" sz="1200" u="none">
                <a:solidFill>
                  <a:schemeClr val="dk1"/>
                </a:solidFill>
                <a:latin typeface="Calibri"/>
                <a:ea typeface="Calibri"/>
                <a:cs typeface="Calibri"/>
                <a:sym typeface="Calibri"/>
              </a:rPr>
              <a:t>‹#›</a:t>
            </a:fld>
          </a:p>
        </p:txBody>
      </p:sp>
      <p:sp>
        <p:nvSpPr>
          <p:cNvPr id="351" name="Shape 351"/>
          <p:cNvSpPr txBox="1"/>
          <p:nvPr/>
        </p:nvSpPr>
        <p:spPr>
          <a:xfrm>
            <a:off x="5751512" y="3868340"/>
            <a:ext cx="3500399" cy="3000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s-419" sz="2000" u="none">
                <a:solidFill>
                  <a:schemeClr val="dk1"/>
                </a:solidFill>
                <a:latin typeface="Calibri"/>
                <a:ea typeface="Calibri"/>
                <a:cs typeface="Calibri"/>
                <a:sym typeface="Calibri"/>
              </a:rPr>
              <a:t>siete puentes de Königsberg.</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Shape 356"/>
          <p:cNvSpPr txBox="1"/>
          <p:nvPr/>
        </p:nvSpPr>
        <p:spPr>
          <a:xfrm>
            <a:off x="0" y="4839890"/>
            <a:ext cx="9144000" cy="303600"/>
          </a:xfrm>
          <a:prstGeom prst="rect">
            <a:avLst/>
          </a:prstGeom>
          <a:solidFill>
            <a:srgbClr val="7F7F7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57" name="Shape 357"/>
          <p:cNvSpPr txBox="1"/>
          <p:nvPr/>
        </p:nvSpPr>
        <p:spPr>
          <a:xfrm>
            <a:off x="44450" y="897731"/>
            <a:ext cx="4572000" cy="2110800"/>
          </a:xfrm>
          <a:prstGeom prst="rect">
            <a:avLst/>
          </a:prstGeom>
          <a:noFill/>
          <a:ln>
            <a:noFill/>
          </a:ln>
        </p:spPr>
        <p:txBody>
          <a:bodyPr anchorCtr="0" anchor="t" bIns="45700" lIns="91425" rIns="91425" wrap="square" tIns="45700">
            <a:noAutofit/>
          </a:bodyPr>
          <a:lstStyle/>
          <a:p>
            <a:pPr indent="-285750" lvl="0" marL="285750" marR="0" rtl="0" algn="l">
              <a:lnSpc>
                <a:spcPct val="150000"/>
              </a:lnSpc>
              <a:spcBef>
                <a:spcPts val="0"/>
              </a:spcBef>
              <a:spcAft>
                <a:spcPts val="0"/>
              </a:spcAft>
              <a:buClr>
                <a:schemeClr val="dk1"/>
              </a:buClr>
              <a:buSzPct val="100000"/>
              <a:buFont typeface="Noto Sans Symbols"/>
              <a:buChar char="✓"/>
            </a:pPr>
            <a:r>
              <a:rPr b="0" i="0" lang="es-419" sz="2000" u="none">
                <a:solidFill>
                  <a:schemeClr val="dk1"/>
                </a:solidFill>
                <a:latin typeface="Calibri"/>
                <a:ea typeface="Calibri"/>
                <a:cs typeface="Calibri"/>
                <a:sym typeface="Calibri"/>
              </a:rPr>
              <a:t>Redes sociales</a:t>
            </a:r>
          </a:p>
          <a:p>
            <a:pPr indent="-285750" lvl="0" marL="285750" marR="0" rtl="0" algn="l">
              <a:lnSpc>
                <a:spcPct val="150000"/>
              </a:lnSpc>
              <a:spcBef>
                <a:spcPts val="0"/>
              </a:spcBef>
              <a:spcAft>
                <a:spcPts val="0"/>
              </a:spcAft>
              <a:buClr>
                <a:schemeClr val="dk1"/>
              </a:buClr>
              <a:buSzPct val="100000"/>
              <a:buFont typeface="Noto Sans Symbols"/>
              <a:buChar char="✓"/>
            </a:pPr>
            <a:r>
              <a:rPr b="0" i="0" lang="es-419" sz="2000" u="none">
                <a:solidFill>
                  <a:schemeClr val="dk1"/>
                </a:solidFill>
                <a:latin typeface="Calibri"/>
                <a:ea typeface="Calibri"/>
                <a:cs typeface="Calibri"/>
                <a:sym typeface="Calibri"/>
              </a:rPr>
              <a:t>Redes de subtes</a:t>
            </a:r>
          </a:p>
          <a:p>
            <a:pPr indent="-285750" lvl="0" marL="285750" marR="0" rtl="0" algn="l">
              <a:lnSpc>
                <a:spcPct val="150000"/>
              </a:lnSpc>
              <a:spcBef>
                <a:spcPts val="0"/>
              </a:spcBef>
              <a:spcAft>
                <a:spcPts val="0"/>
              </a:spcAft>
              <a:buClr>
                <a:schemeClr val="dk1"/>
              </a:buClr>
              <a:buSzPct val="100000"/>
              <a:buFont typeface="Noto Sans Symbols"/>
              <a:buChar char="✓"/>
            </a:pPr>
            <a:r>
              <a:rPr b="0" i="0" lang="es-419" sz="2000" u="none">
                <a:solidFill>
                  <a:schemeClr val="dk1"/>
                </a:solidFill>
                <a:latin typeface="Calibri"/>
                <a:ea typeface="Calibri"/>
                <a:cs typeface="Calibri"/>
                <a:sym typeface="Calibri"/>
              </a:rPr>
              <a:t>Transportation networks</a:t>
            </a:r>
          </a:p>
          <a:p>
            <a:pPr indent="-285750" lvl="0" marL="285750" marR="0" rtl="0" algn="l">
              <a:lnSpc>
                <a:spcPct val="150000"/>
              </a:lnSpc>
              <a:spcBef>
                <a:spcPts val="0"/>
              </a:spcBef>
              <a:spcAft>
                <a:spcPts val="0"/>
              </a:spcAft>
              <a:buClr>
                <a:schemeClr val="dk1"/>
              </a:buClr>
              <a:buSzPct val="100000"/>
              <a:buFont typeface="Noto Sans Symbols"/>
              <a:buChar char="✓"/>
            </a:pPr>
            <a:r>
              <a:rPr b="0" i="0" lang="es-419" sz="2000" u="none">
                <a:solidFill>
                  <a:schemeClr val="dk1"/>
                </a:solidFill>
                <a:latin typeface="Calibri"/>
                <a:ea typeface="Calibri"/>
                <a:cs typeface="Calibri"/>
                <a:sym typeface="Calibri"/>
              </a:rPr>
              <a:t>Mapas conceptuales</a:t>
            </a:r>
          </a:p>
          <a:p>
            <a:pPr indent="-285750" lvl="0" marL="285750" marR="0" rtl="0" algn="l">
              <a:lnSpc>
                <a:spcPct val="150000"/>
              </a:lnSpc>
              <a:spcBef>
                <a:spcPts val="0"/>
              </a:spcBef>
              <a:spcAft>
                <a:spcPts val="0"/>
              </a:spcAft>
              <a:buClr>
                <a:schemeClr val="dk1"/>
              </a:buClr>
              <a:buSzPct val="100000"/>
              <a:buFont typeface="Noto Sans Symbols"/>
              <a:buChar char="✓"/>
            </a:pPr>
            <a:r>
              <a:rPr b="0" i="0" lang="es-419" sz="2000" u="none">
                <a:solidFill>
                  <a:schemeClr val="dk1"/>
                </a:solidFill>
                <a:latin typeface="Calibri"/>
                <a:ea typeface="Calibri"/>
                <a:cs typeface="Calibri"/>
                <a:sym typeface="Calibri"/>
              </a:rPr>
              <a:t>Organigramas</a:t>
            </a:r>
          </a:p>
          <a:p>
            <a:pPr indent="-285750" lvl="0" marL="285750" marR="0" rtl="0" algn="l">
              <a:lnSpc>
                <a:spcPct val="150000"/>
              </a:lnSpc>
              <a:spcBef>
                <a:spcPts val="0"/>
              </a:spcBef>
              <a:spcAft>
                <a:spcPts val="0"/>
              </a:spcAft>
              <a:buClr>
                <a:schemeClr val="dk1"/>
              </a:buClr>
              <a:buSzPct val="100000"/>
              <a:buFont typeface="Noto Sans Symbols"/>
              <a:buChar char="✓"/>
            </a:pPr>
            <a:r>
              <a:rPr b="0" i="0" lang="es-419" sz="2000" u="none">
                <a:solidFill>
                  <a:schemeClr val="dk1"/>
                </a:solidFill>
                <a:latin typeface="Calibri"/>
                <a:ea typeface="Calibri"/>
                <a:cs typeface="Calibri"/>
                <a:sym typeface="Calibri"/>
              </a:rPr>
              <a:t>Topología de red de computadoras</a:t>
            </a:r>
          </a:p>
        </p:txBody>
      </p:sp>
      <p:sp>
        <p:nvSpPr>
          <p:cNvPr id="358" name="Shape 358"/>
          <p:cNvSpPr txBox="1"/>
          <p:nvPr/>
        </p:nvSpPr>
        <p:spPr>
          <a:xfrm>
            <a:off x="33337" y="195262"/>
            <a:ext cx="7320000" cy="3714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s-419" sz="2800" u="none">
                <a:solidFill>
                  <a:schemeClr val="dk1"/>
                </a:solidFill>
                <a:latin typeface="Arial"/>
                <a:ea typeface="Arial"/>
                <a:cs typeface="Arial"/>
                <a:sym typeface="Arial"/>
              </a:rPr>
              <a:t>Ejemplos de Grafos</a:t>
            </a:r>
          </a:p>
        </p:txBody>
      </p:sp>
      <p:pic>
        <p:nvPicPr>
          <p:cNvPr id="359" name="Shape 359"/>
          <p:cNvPicPr preferRelativeResize="0"/>
          <p:nvPr/>
        </p:nvPicPr>
        <p:blipFill rotWithShape="1">
          <a:blip r:embed="rId3">
            <a:alphaModFix/>
          </a:blip>
          <a:srcRect b="0" l="0" r="0" t="0"/>
          <a:stretch/>
        </p:blipFill>
        <p:spPr>
          <a:xfrm>
            <a:off x="3206750" y="1354612"/>
            <a:ext cx="2412900" cy="1653900"/>
          </a:xfrm>
          <a:prstGeom prst="rect">
            <a:avLst/>
          </a:prstGeom>
          <a:noFill/>
          <a:ln>
            <a:noFill/>
          </a:ln>
        </p:spPr>
      </p:pic>
      <p:pic>
        <p:nvPicPr>
          <p:cNvPr id="360" name="Shape 360"/>
          <p:cNvPicPr preferRelativeResize="0"/>
          <p:nvPr/>
        </p:nvPicPr>
        <p:blipFill rotWithShape="1">
          <a:blip r:embed="rId4">
            <a:alphaModFix/>
          </a:blip>
          <a:srcRect b="0" l="0" r="0" t="0"/>
          <a:stretch/>
        </p:blipFill>
        <p:spPr>
          <a:xfrm>
            <a:off x="3206750" y="3000375"/>
            <a:ext cx="2901900" cy="1714500"/>
          </a:xfrm>
          <a:prstGeom prst="rect">
            <a:avLst/>
          </a:prstGeom>
          <a:noFill/>
          <a:ln>
            <a:noFill/>
          </a:ln>
        </p:spPr>
      </p:pic>
      <p:pic>
        <p:nvPicPr>
          <p:cNvPr id="361" name="Shape 361"/>
          <p:cNvPicPr preferRelativeResize="0"/>
          <p:nvPr/>
        </p:nvPicPr>
        <p:blipFill rotWithShape="1">
          <a:blip r:embed="rId5">
            <a:alphaModFix/>
          </a:blip>
          <a:srcRect b="0" l="0" r="0" t="0"/>
          <a:stretch/>
        </p:blipFill>
        <p:spPr>
          <a:xfrm>
            <a:off x="4845350" y="481509"/>
            <a:ext cx="1263300" cy="1263300"/>
          </a:xfrm>
          <a:prstGeom prst="rect">
            <a:avLst/>
          </a:prstGeom>
          <a:noFill/>
          <a:ln>
            <a:noFill/>
          </a:ln>
        </p:spPr>
      </p:pic>
      <p:pic>
        <p:nvPicPr>
          <p:cNvPr id="362" name="Shape 362"/>
          <p:cNvPicPr preferRelativeResize="0"/>
          <p:nvPr/>
        </p:nvPicPr>
        <p:blipFill rotWithShape="1">
          <a:blip r:embed="rId6">
            <a:alphaModFix/>
          </a:blip>
          <a:srcRect b="0" l="0" r="0" t="0"/>
          <a:stretch/>
        </p:blipFill>
        <p:spPr>
          <a:xfrm>
            <a:off x="6588125" y="611981"/>
            <a:ext cx="2114700" cy="1254900"/>
          </a:xfrm>
          <a:prstGeom prst="rect">
            <a:avLst/>
          </a:prstGeom>
          <a:noFill/>
          <a:ln>
            <a:noFill/>
          </a:ln>
        </p:spPr>
      </p:pic>
      <p:pic>
        <p:nvPicPr>
          <p:cNvPr id="363" name="Shape 363"/>
          <p:cNvPicPr preferRelativeResize="0"/>
          <p:nvPr/>
        </p:nvPicPr>
        <p:blipFill rotWithShape="1">
          <a:blip r:embed="rId7">
            <a:alphaModFix/>
          </a:blip>
          <a:srcRect b="0" l="0" r="0" t="0"/>
          <a:stretch/>
        </p:blipFill>
        <p:spPr>
          <a:xfrm>
            <a:off x="6419850" y="2333625"/>
            <a:ext cx="2451000" cy="1350300"/>
          </a:xfrm>
          <a:prstGeom prst="rect">
            <a:avLst/>
          </a:prstGeom>
          <a:noFill/>
          <a:ln>
            <a:noFill/>
          </a:ln>
        </p:spPr>
      </p:pic>
      <p:sp>
        <p:nvSpPr>
          <p:cNvPr id="364" name="Shape 364"/>
          <p:cNvSpPr txBox="1"/>
          <p:nvPr/>
        </p:nvSpPr>
        <p:spPr>
          <a:xfrm>
            <a:off x="6875461" y="4814887"/>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es-419" sz="1200" u="none">
                <a:solidFill>
                  <a:schemeClr val="dk1"/>
                </a:solidFill>
                <a:latin typeface="Calibri"/>
                <a:ea typeface="Calibri"/>
                <a:cs typeface="Calibri"/>
                <a:sym typeface="Calibri"/>
              </a:rPr>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Shape 369"/>
          <p:cNvSpPr txBox="1"/>
          <p:nvPr/>
        </p:nvSpPr>
        <p:spPr>
          <a:xfrm>
            <a:off x="0" y="4839890"/>
            <a:ext cx="9144000" cy="303600"/>
          </a:xfrm>
          <a:prstGeom prst="rect">
            <a:avLst/>
          </a:prstGeom>
          <a:solidFill>
            <a:srgbClr val="7F7F7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70" name="Shape 370"/>
          <p:cNvSpPr txBox="1"/>
          <p:nvPr/>
        </p:nvSpPr>
        <p:spPr>
          <a:xfrm>
            <a:off x="33337" y="195262"/>
            <a:ext cx="7320000" cy="3714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s-419" sz="2800" u="none">
                <a:solidFill>
                  <a:schemeClr val="dk1"/>
                </a:solidFill>
                <a:latin typeface="Arial"/>
                <a:ea typeface="Arial"/>
                <a:cs typeface="Arial"/>
                <a:sym typeface="Arial"/>
              </a:rPr>
              <a:t>Tipos de Grafos</a:t>
            </a:r>
          </a:p>
        </p:txBody>
      </p:sp>
      <p:sp>
        <p:nvSpPr>
          <p:cNvPr id="371" name="Shape 371"/>
          <p:cNvSpPr txBox="1"/>
          <p:nvPr/>
        </p:nvSpPr>
        <p:spPr>
          <a:xfrm>
            <a:off x="827087" y="2289571"/>
            <a:ext cx="2547900" cy="2775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s-419" sz="1800" u="none">
                <a:solidFill>
                  <a:schemeClr val="dk1"/>
                </a:solidFill>
                <a:latin typeface="Arial"/>
                <a:ea typeface="Arial"/>
                <a:cs typeface="Arial"/>
                <a:sym typeface="Arial"/>
              </a:rPr>
              <a:t>Multigrafo</a:t>
            </a:r>
          </a:p>
        </p:txBody>
      </p:sp>
      <p:pic>
        <p:nvPicPr>
          <p:cNvPr id="372" name="Shape 372"/>
          <p:cNvPicPr preferRelativeResize="0"/>
          <p:nvPr/>
        </p:nvPicPr>
        <p:blipFill rotWithShape="1">
          <a:blip r:embed="rId3">
            <a:alphaModFix/>
          </a:blip>
          <a:srcRect b="0" l="0" r="0" t="0"/>
          <a:stretch/>
        </p:blipFill>
        <p:spPr>
          <a:xfrm>
            <a:off x="441325" y="806052"/>
            <a:ext cx="2146200" cy="1505100"/>
          </a:xfrm>
          <a:prstGeom prst="rect">
            <a:avLst/>
          </a:prstGeom>
          <a:noFill/>
          <a:ln>
            <a:noFill/>
          </a:ln>
        </p:spPr>
      </p:pic>
      <p:pic>
        <p:nvPicPr>
          <p:cNvPr id="373" name="Shape 373"/>
          <p:cNvPicPr preferRelativeResize="0"/>
          <p:nvPr/>
        </p:nvPicPr>
        <p:blipFill rotWithShape="1">
          <a:blip r:embed="rId4">
            <a:alphaModFix/>
          </a:blip>
          <a:srcRect b="0" l="0" r="0" t="0"/>
          <a:stretch/>
        </p:blipFill>
        <p:spPr>
          <a:xfrm>
            <a:off x="3600450" y="1552575"/>
            <a:ext cx="1371600" cy="1371600"/>
          </a:xfrm>
          <a:prstGeom prst="rect">
            <a:avLst/>
          </a:prstGeom>
          <a:noFill/>
          <a:ln>
            <a:noFill/>
          </a:ln>
        </p:spPr>
      </p:pic>
      <p:sp>
        <p:nvSpPr>
          <p:cNvPr id="374" name="Shape 374"/>
          <p:cNvSpPr txBox="1"/>
          <p:nvPr/>
        </p:nvSpPr>
        <p:spPr>
          <a:xfrm>
            <a:off x="3503612" y="3043237"/>
            <a:ext cx="2547900" cy="2763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s-419" sz="1800" u="none">
                <a:solidFill>
                  <a:schemeClr val="dk1"/>
                </a:solidFill>
                <a:latin typeface="Arial"/>
                <a:ea typeface="Arial"/>
                <a:cs typeface="Arial"/>
                <a:sym typeface="Arial"/>
              </a:rPr>
              <a:t>Grafo completo</a:t>
            </a:r>
          </a:p>
        </p:txBody>
      </p:sp>
      <p:pic>
        <p:nvPicPr>
          <p:cNvPr id="375" name="Shape 375"/>
          <p:cNvPicPr preferRelativeResize="0"/>
          <p:nvPr/>
        </p:nvPicPr>
        <p:blipFill rotWithShape="1">
          <a:blip r:embed="rId5">
            <a:alphaModFix/>
          </a:blip>
          <a:srcRect b="0" l="0" r="0" t="0"/>
          <a:stretch/>
        </p:blipFill>
        <p:spPr>
          <a:xfrm>
            <a:off x="303212" y="2733675"/>
            <a:ext cx="2397000" cy="1590600"/>
          </a:xfrm>
          <a:prstGeom prst="rect">
            <a:avLst/>
          </a:prstGeom>
          <a:noFill/>
          <a:ln>
            <a:noFill/>
          </a:ln>
        </p:spPr>
      </p:pic>
      <p:sp>
        <p:nvSpPr>
          <p:cNvPr id="376" name="Shape 376"/>
          <p:cNvSpPr txBox="1"/>
          <p:nvPr/>
        </p:nvSpPr>
        <p:spPr>
          <a:xfrm>
            <a:off x="366712" y="4510087"/>
            <a:ext cx="2547900" cy="2763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s-419" sz="1800" u="none">
                <a:solidFill>
                  <a:schemeClr val="dk1"/>
                </a:solidFill>
                <a:latin typeface="Arial"/>
                <a:ea typeface="Arial"/>
                <a:cs typeface="Arial"/>
                <a:sym typeface="Arial"/>
              </a:rPr>
              <a:t>Grafo simple</a:t>
            </a:r>
          </a:p>
        </p:txBody>
      </p:sp>
      <p:pic>
        <p:nvPicPr>
          <p:cNvPr id="377" name="Shape 377"/>
          <p:cNvPicPr preferRelativeResize="0"/>
          <p:nvPr/>
        </p:nvPicPr>
        <p:blipFill rotWithShape="1">
          <a:blip r:embed="rId6">
            <a:alphaModFix/>
          </a:blip>
          <a:srcRect b="0" l="0" r="0" t="0"/>
          <a:stretch/>
        </p:blipFill>
        <p:spPr>
          <a:xfrm>
            <a:off x="5956300" y="863202"/>
            <a:ext cx="2793900" cy="695400"/>
          </a:xfrm>
          <a:prstGeom prst="rect">
            <a:avLst/>
          </a:prstGeom>
          <a:noFill/>
          <a:ln>
            <a:noFill/>
          </a:ln>
        </p:spPr>
      </p:pic>
      <p:sp>
        <p:nvSpPr>
          <p:cNvPr id="378" name="Shape 378"/>
          <p:cNvSpPr txBox="1"/>
          <p:nvPr/>
        </p:nvSpPr>
        <p:spPr>
          <a:xfrm>
            <a:off x="6242050" y="1707356"/>
            <a:ext cx="2547900" cy="2775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s-419" sz="1800" u="none">
                <a:solidFill>
                  <a:schemeClr val="dk1"/>
                </a:solidFill>
                <a:latin typeface="Arial"/>
                <a:ea typeface="Arial"/>
                <a:cs typeface="Arial"/>
                <a:sym typeface="Arial"/>
              </a:rPr>
              <a:t>Grafo no dirigido</a:t>
            </a:r>
          </a:p>
        </p:txBody>
      </p:sp>
      <p:pic>
        <p:nvPicPr>
          <p:cNvPr id="379" name="Shape 379"/>
          <p:cNvPicPr preferRelativeResize="0"/>
          <p:nvPr/>
        </p:nvPicPr>
        <p:blipFill rotWithShape="1">
          <a:blip r:embed="rId7">
            <a:alphaModFix/>
          </a:blip>
          <a:srcRect b="0" l="0" r="0" t="0"/>
          <a:stretch/>
        </p:blipFill>
        <p:spPr>
          <a:xfrm>
            <a:off x="6051550" y="2833687"/>
            <a:ext cx="2793900" cy="695400"/>
          </a:xfrm>
          <a:prstGeom prst="rect">
            <a:avLst/>
          </a:prstGeom>
          <a:noFill/>
          <a:ln>
            <a:noFill/>
          </a:ln>
        </p:spPr>
      </p:pic>
      <p:sp>
        <p:nvSpPr>
          <p:cNvPr id="380" name="Shape 380"/>
          <p:cNvSpPr txBox="1"/>
          <p:nvPr/>
        </p:nvSpPr>
        <p:spPr>
          <a:xfrm>
            <a:off x="6242050" y="3689746"/>
            <a:ext cx="2901900" cy="2775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s-419" sz="1800" u="none">
                <a:solidFill>
                  <a:schemeClr val="dk1"/>
                </a:solidFill>
                <a:latin typeface="Arial"/>
                <a:ea typeface="Arial"/>
                <a:cs typeface="Arial"/>
                <a:sym typeface="Arial"/>
              </a:rPr>
              <a:t>Grafo dirigido / digrafo</a:t>
            </a:r>
          </a:p>
        </p:txBody>
      </p:sp>
      <p:sp>
        <p:nvSpPr>
          <p:cNvPr id="381" name="Shape 381"/>
          <p:cNvSpPr txBox="1"/>
          <p:nvPr/>
        </p:nvSpPr>
        <p:spPr>
          <a:xfrm>
            <a:off x="7010400" y="4839890"/>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es-419" sz="1200" u="none">
                <a:solidFill>
                  <a:schemeClr val="dk1"/>
                </a:solidFill>
                <a:latin typeface="Calibri"/>
                <a:ea typeface="Calibri"/>
                <a:cs typeface="Calibri"/>
                <a:sym typeface="Calibri"/>
              </a:rPr>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Shape 387"/>
          <p:cNvSpPr txBox="1"/>
          <p:nvPr/>
        </p:nvSpPr>
        <p:spPr>
          <a:xfrm>
            <a:off x="0" y="4839890"/>
            <a:ext cx="9144000" cy="303600"/>
          </a:xfrm>
          <a:prstGeom prst="rect">
            <a:avLst/>
          </a:prstGeom>
          <a:solidFill>
            <a:srgbClr val="7F7F7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88" name="Shape 388"/>
          <p:cNvSpPr txBox="1"/>
          <p:nvPr/>
        </p:nvSpPr>
        <p:spPr>
          <a:xfrm>
            <a:off x="33337" y="195262"/>
            <a:ext cx="7320000" cy="3714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s-419" sz="2800" u="none">
                <a:solidFill>
                  <a:schemeClr val="dk1"/>
                </a:solidFill>
                <a:latin typeface="Arial"/>
                <a:ea typeface="Arial"/>
                <a:cs typeface="Arial"/>
                <a:sym typeface="Arial"/>
              </a:rPr>
              <a:t>Representación de Grafos</a:t>
            </a:r>
          </a:p>
        </p:txBody>
      </p:sp>
      <p:pic>
        <p:nvPicPr>
          <p:cNvPr id="389" name="Shape 389"/>
          <p:cNvPicPr preferRelativeResize="0"/>
          <p:nvPr/>
        </p:nvPicPr>
        <p:blipFill rotWithShape="1">
          <a:blip r:embed="rId3">
            <a:alphaModFix/>
          </a:blip>
          <a:srcRect b="0" l="0" r="0" t="0"/>
          <a:stretch/>
        </p:blipFill>
        <p:spPr>
          <a:xfrm>
            <a:off x="68262" y="1137046"/>
            <a:ext cx="8991600" cy="1890600"/>
          </a:xfrm>
          <a:prstGeom prst="rect">
            <a:avLst/>
          </a:prstGeom>
          <a:noFill/>
          <a:ln>
            <a:noFill/>
          </a:ln>
        </p:spPr>
      </p:pic>
      <p:sp>
        <p:nvSpPr>
          <p:cNvPr id="390" name="Shape 390"/>
          <p:cNvSpPr txBox="1"/>
          <p:nvPr/>
        </p:nvSpPr>
        <p:spPr>
          <a:xfrm>
            <a:off x="6891336" y="4839890"/>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es-419" sz="1200" u="none">
                <a:solidFill>
                  <a:schemeClr val="dk1"/>
                </a:solidFill>
                <a:latin typeface="Calibri"/>
                <a:ea typeface="Calibri"/>
                <a:cs typeface="Calibri"/>
                <a:sym typeface="Calibri"/>
              </a:rPr>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Shape 396"/>
          <p:cNvSpPr txBox="1"/>
          <p:nvPr/>
        </p:nvSpPr>
        <p:spPr>
          <a:xfrm>
            <a:off x="0" y="4839890"/>
            <a:ext cx="9144000" cy="303600"/>
          </a:xfrm>
          <a:prstGeom prst="rect">
            <a:avLst/>
          </a:prstGeom>
          <a:solidFill>
            <a:srgbClr val="7F7F7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97" name="Shape 397"/>
          <p:cNvSpPr txBox="1"/>
          <p:nvPr/>
        </p:nvSpPr>
        <p:spPr>
          <a:xfrm>
            <a:off x="7010400" y="4839890"/>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es-419" sz="1200" u="none">
                <a:solidFill>
                  <a:schemeClr val="dk1"/>
                </a:solidFill>
                <a:latin typeface="Calibri"/>
                <a:ea typeface="Calibri"/>
                <a:cs typeface="Calibri"/>
                <a:sym typeface="Calibri"/>
              </a:rPr>
              <a:t>‹#›</a:t>
            </a:fld>
          </a:p>
        </p:txBody>
      </p:sp>
      <p:sp>
        <p:nvSpPr>
          <p:cNvPr id="398" name="Shape 398"/>
          <p:cNvSpPr txBox="1"/>
          <p:nvPr/>
        </p:nvSpPr>
        <p:spPr>
          <a:xfrm>
            <a:off x="33337" y="195262"/>
            <a:ext cx="9110700" cy="7560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s-419" sz="2800" u="none">
                <a:solidFill>
                  <a:schemeClr val="dk1"/>
                </a:solidFill>
                <a:latin typeface="Arial"/>
                <a:ea typeface="Arial"/>
                <a:cs typeface="Arial"/>
                <a:sym typeface="Arial"/>
              </a:rPr>
              <a:t>Cómo escalamos el procesamiento de grafos?</a:t>
            </a:r>
          </a:p>
        </p:txBody>
      </p:sp>
      <p:pic>
        <p:nvPicPr>
          <p:cNvPr id="399" name="Shape 399"/>
          <p:cNvPicPr preferRelativeResize="0"/>
          <p:nvPr/>
        </p:nvPicPr>
        <p:blipFill rotWithShape="1">
          <a:blip r:embed="rId3">
            <a:alphaModFix/>
          </a:blip>
          <a:srcRect b="0" l="0" r="0" t="0"/>
          <a:stretch/>
        </p:blipFill>
        <p:spPr>
          <a:xfrm>
            <a:off x="33336" y="750093"/>
            <a:ext cx="3810000" cy="1524000"/>
          </a:xfrm>
          <a:prstGeom prst="rect">
            <a:avLst/>
          </a:prstGeom>
          <a:noFill/>
          <a:ln>
            <a:noFill/>
          </a:ln>
        </p:spPr>
      </p:pic>
      <p:pic>
        <p:nvPicPr>
          <p:cNvPr id="400" name="Shape 400"/>
          <p:cNvPicPr preferRelativeResize="0"/>
          <p:nvPr/>
        </p:nvPicPr>
        <p:blipFill rotWithShape="1">
          <a:blip r:embed="rId4">
            <a:alphaModFix/>
          </a:blip>
          <a:srcRect b="0" l="0" r="0" t="0"/>
          <a:stretch/>
        </p:blipFill>
        <p:spPr>
          <a:xfrm>
            <a:off x="3635375" y="2274093"/>
            <a:ext cx="4876800" cy="1247700"/>
          </a:xfrm>
          <a:prstGeom prst="rect">
            <a:avLst/>
          </a:prstGeom>
          <a:noFill/>
          <a:ln>
            <a:noFill/>
          </a:ln>
        </p:spPr>
      </p:pic>
      <p:pic>
        <p:nvPicPr>
          <p:cNvPr id="401" name="Shape 401"/>
          <p:cNvPicPr preferRelativeResize="0"/>
          <p:nvPr/>
        </p:nvPicPr>
        <p:blipFill rotWithShape="1">
          <a:blip r:embed="rId5">
            <a:alphaModFix/>
          </a:blip>
          <a:srcRect b="0" l="0" r="0" t="0"/>
          <a:stretch/>
        </p:blipFill>
        <p:spPr>
          <a:xfrm>
            <a:off x="1397000" y="3713559"/>
            <a:ext cx="3006600" cy="665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idx="1" type="subTitle"/>
          </p:nvPr>
        </p:nvSpPr>
        <p:spPr>
          <a:xfrm>
            <a:off x="2623775" y="2699150"/>
            <a:ext cx="6510900" cy="13146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0" i="0" lang="es-419" sz="3200" u="none" cap="none" strike="noStrike">
                <a:solidFill>
                  <a:schemeClr val="dk1"/>
                </a:solidFill>
                <a:latin typeface="Calibri"/>
                <a:ea typeface="Calibri"/>
                <a:cs typeface="Calibri"/>
                <a:sym typeface="Calibri"/>
              </a:rPr>
              <a:t>Esteban Donato</a:t>
            </a:r>
            <a:r>
              <a:rPr lang="es-419"/>
              <a:t>       @</a:t>
            </a:r>
            <a:r>
              <a:rPr b="0" i="0" lang="es-419" sz="3200" u="none" cap="none" strike="noStrike">
                <a:solidFill>
                  <a:schemeClr val="dk1"/>
                </a:solidFill>
                <a:latin typeface="Calibri"/>
                <a:ea typeface="Calibri"/>
                <a:cs typeface="Calibri"/>
                <a:sym typeface="Calibri"/>
              </a:rPr>
              <a:t>eddonato</a:t>
            </a:r>
          </a:p>
          <a:p>
            <a:pPr lvl="0" rtl="0" algn="l">
              <a:spcBef>
                <a:spcPts val="0"/>
              </a:spcBef>
              <a:buClr>
                <a:schemeClr val="dk1"/>
              </a:buClr>
              <a:buSzPct val="25000"/>
              <a:buFont typeface="Arial"/>
              <a:buNone/>
            </a:pPr>
            <a:r>
              <a:rPr lang="es-419">
                <a:solidFill>
                  <a:schemeClr val="dk1"/>
                </a:solidFill>
              </a:rPr>
              <a:t>Andrés Tobelem</a:t>
            </a:r>
            <a:r>
              <a:rPr lang="es-419"/>
              <a:t>       </a:t>
            </a:r>
            <a:r>
              <a:rPr lang="es-419">
                <a:solidFill>
                  <a:schemeClr val="dk1"/>
                </a:solidFill>
              </a:rPr>
              <a:t>@andrestobelem</a:t>
            </a:r>
          </a:p>
        </p:txBody>
      </p:sp>
      <p:sp>
        <p:nvSpPr>
          <p:cNvPr id="257" name="Shape 257"/>
          <p:cNvSpPr txBox="1"/>
          <p:nvPr>
            <p:ph type="ctrTitle"/>
          </p:nvPr>
        </p:nvSpPr>
        <p:spPr>
          <a:xfrm>
            <a:off x="665162" y="1113234"/>
            <a:ext cx="7772400" cy="1102500"/>
          </a:xfrm>
          <a:prstGeom prst="rect">
            <a:avLst/>
          </a:prstGeom>
          <a:noFill/>
          <a:ln>
            <a:noFill/>
          </a:ln>
        </p:spPr>
        <p:txBody>
          <a:bodyPr anchorCtr="0" anchor="ctr" bIns="45700" lIns="91425" rIns="91425" wrap="square" tIns="45700">
            <a:noAutofit/>
          </a:bodyPr>
          <a:lstStyle/>
          <a:p>
            <a:pPr lvl="0" rtl="0">
              <a:lnSpc>
                <a:spcPct val="122500"/>
              </a:lnSpc>
              <a:spcBef>
                <a:spcPts val="1200"/>
              </a:spcBef>
              <a:buClr>
                <a:schemeClr val="dk1"/>
              </a:buClr>
              <a:buSzPct val="36666"/>
              <a:buFont typeface="Arial"/>
              <a:buNone/>
            </a:pPr>
            <a:r>
              <a:rPr b="1" lang="es-419" sz="3000">
                <a:solidFill>
                  <a:srgbClr val="333333"/>
                </a:solidFill>
                <a:latin typeface="Arial"/>
                <a:ea typeface="Arial"/>
                <a:cs typeface="Arial"/>
                <a:sym typeface="Arial"/>
              </a:rPr>
              <a:t>Cómo trabajar con grandes grafos sociales con Spark</a:t>
            </a:r>
          </a:p>
        </p:txBody>
      </p:sp>
      <p:pic>
        <p:nvPicPr>
          <p:cNvPr id="258" name="Shape 258"/>
          <p:cNvPicPr preferRelativeResize="0"/>
          <p:nvPr/>
        </p:nvPicPr>
        <p:blipFill rotWithShape="1">
          <a:blip r:embed="rId3">
            <a:alphaModFix/>
          </a:blip>
          <a:srcRect b="0" l="0" r="0" t="0"/>
          <a:stretch/>
        </p:blipFill>
        <p:spPr>
          <a:xfrm>
            <a:off x="-20625" y="4062324"/>
            <a:ext cx="9144000" cy="1102500"/>
          </a:xfrm>
          <a:prstGeom prst="rect">
            <a:avLst/>
          </a:prstGeom>
          <a:noFill/>
          <a:ln>
            <a:noFill/>
          </a:ln>
        </p:spPr>
      </p:pic>
      <p:pic>
        <p:nvPicPr>
          <p:cNvPr id="259" name="Shape 259"/>
          <p:cNvPicPr preferRelativeResize="0"/>
          <p:nvPr/>
        </p:nvPicPr>
        <p:blipFill rotWithShape="1">
          <a:blip r:embed="rId4">
            <a:alphaModFix/>
          </a:blip>
          <a:srcRect b="0" l="0" r="0" t="0"/>
          <a:stretch/>
        </p:blipFill>
        <p:spPr>
          <a:xfrm>
            <a:off x="5607711" y="2884250"/>
            <a:ext cx="399900" cy="285900"/>
          </a:xfrm>
          <a:prstGeom prst="rect">
            <a:avLst/>
          </a:prstGeom>
          <a:noFill/>
          <a:ln>
            <a:noFill/>
          </a:ln>
        </p:spPr>
      </p:pic>
      <p:pic>
        <p:nvPicPr>
          <p:cNvPr id="260" name="Shape 260"/>
          <p:cNvPicPr preferRelativeResize="0"/>
          <p:nvPr/>
        </p:nvPicPr>
        <p:blipFill rotWithShape="1">
          <a:blip r:embed="rId4">
            <a:alphaModFix/>
          </a:blip>
          <a:srcRect b="0" l="0" r="0" t="0"/>
          <a:stretch/>
        </p:blipFill>
        <p:spPr>
          <a:xfrm>
            <a:off x="5607711" y="3387700"/>
            <a:ext cx="399900" cy="285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Shape 406"/>
          <p:cNvSpPr txBox="1"/>
          <p:nvPr/>
        </p:nvSpPr>
        <p:spPr>
          <a:xfrm>
            <a:off x="0" y="4839890"/>
            <a:ext cx="9144000" cy="303600"/>
          </a:xfrm>
          <a:prstGeom prst="rect">
            <a:avLst/>
          </a:prstGeom>
          <a:solidFill>
            <a:srgbClr val="7F7F7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07" name="Shape 407"/>
          <p:cNvSpPr txBox="1"/>
          <p:nvPr/>
        </p:nvSpPr>
        <p:spPr>
          <a:xfrm>
            <a:off x="33337" y="195262"/>
            <a:ext cx="7320000" cy="3714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s-419" sz="2800" u="none">
                <a:solidFill>
                  <a:schemeClr val="dk1"/>
                </a:solidFill>
                <a:latin typeface="Arial"/>
                <a:ea typeface="Arial"/>
                <a:cs typeface="Arial"/>
                <a:sym typeface="Arial"/>
              </a:rPr>
              <a:t>GraphFrames vs GraphX (1/2)</a:t>
            </a:r>
          </a:p>
        </p:txBody>
      </p:sp>
      <p:graphicFrame>
        <p:nvGraphicFramePr>
          <p:cNvPr id="408" name="Shape 408"/>
          <p:cNvGraphicFramePr/>
          <p:nvPr/>
        </p:nvGraphicFramePr>
        <p:xfrm>
          <a:off x="261937" y="789384"/>
          <a:ext cx="3000000" cy="3000000"/>
        </p:xfrm>
        <a:graphic>
          <a:graphicData uri="http://schemas.openxmlformats.org/drawingml/2006/table">
            <a:tbl>
              <a:tblPr>
                <a:noFill/>
                <a:tableStyleId>{E9525196-106E-45B5-9455-A86B7D873DC4}</a:tableStyleId>
              </a:tblPr>
              <a:tblGrid>
                <a:gridCol w="2424100"/>
                <a:gridCol w="3136900"/>
                <a:gridCol w="3059100"/>
              </a:tblGrid>
              <a:tr h="298850">
                <a:tc>
                  <a:txBody>
                    <a:bodyPr>
                      <a:noAutofit/>
                    </a:bodyPr>
                    <a:lstStyle/>
                    <a:p>
                      <a:pPr indent="0" lvl="0" marL="0" marR="0" rtl="0" algn="l">
                        <a:lnSpc>
                          <a:spcPct val="100000"/>
                        </a:lnSpc>
                        <a:spcBef>
                          <a:spcPts val="0"/>
                        </a:spcBef>
                        <a:spcAft>
                          <a:spcPts val="0"/>
                        </a:spcAft>
                        <a:buClr>
                          <a:schemeClr val="dk1"/>
                        </a:buClr>
                        <a:buSzPct val="25000"/>
                        <a:buFont typeface="Arial"/>
                        <a:buNone/>
                      </a:pPr>
                      <a:r>
                        <a:rPr b="1" i="0" lang="es-419" sz="1400" u="none" cap="none" strike="noStrike">
                          <a:solidFill>
                            <a:schemeClr val="dk1"/>
                          </a:solidFill>
                          <a:latin typeface="Arial"/>
                          <a:ea typeface="Arial"/>
                          <a:cs typeface="Arial"/>
                          <a:sym typeface="Arial"/>
                        </a:rPr>
                        <a:t>Categorías</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38100">
                      <a:solidFill>
                        <a:schemeClr val="lt1"/>
                      </a:solidFill>
                      <a:prstDash val="solid"/>
                      <a:round/>
                      <a:headEnd len="med" w="med" type="none"/>
                      <a:tailEnd len="med" w="med" type="none"/>
                    </a:lnB>
                    <a:solidFill>
                      <a:srgbClr val="8EB4E3"/>
                    </a:solidFill>
                  </a:tcPr>
                </a:tc>
                <a:tc>
                  <a:txBody>
                    <a:bodyPr>
                      <a:noAutofit/>
                    </a:bodyPr>
                    <a:lstStyle/>
                    <a:p>
                      <a:pPr indent="0" lvl="0" marL="0" marR="0" rtl="0" algn="l">
                        <a:lnSpc>
                          <a:spcPct val="100000"/>
                        </a:lnSpc>
                        <a:spcBef>
                          <a:spcPts val="0"/>
                        </a:spcBef>
                        <a:spcAft>
                          <a:spcPts val="0"/>
                        </a:spcAft>
                        <a:buClr>
                          <a:srgbClr val="FFFFFF"/>
                        </a:buClr>
                        <a:buSzPct val="25000"/>
                        <a:buFont typeface="Arial"/>
                        <a:buNone/>
                      </a:pPr>
                      <a:r>
                        <a:rPr b="1" i="0" lang="es-419" sz="1400" u="none" cap="none" strike="noStrike">
                          <a:solidFill>
                            <a:srgbClr val="FFFFFF"/>
                          </a:solidFill>
                          <a:latin typeface="Arial"/>
                          <a:ea typeface="Arial"/>
                          <a:cs typeface="Arial"/>
                          <a:sym typeface="Arial"/>
                        </a:rPr>
                        <a:t>GraphFrames</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38100">
                      <a:solidFill>
                        <a:schemeClr val="lt1"/>
                      </a:solidFill>
                      <a:prstDash val="solid"/>
                      <a:round/>
                      <a:headEnd len="med" w="med" type="none"/>
                      <a:tailEnd len="med" w="med"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SzPct val="25000"/>
                        <a:buFont typeface="Arial"/>
                        <a:buNone/>
                      </a:pPr>
                      <a:r>
                        <a:rPr b="1" i="0" lang="es-419" sz="1400" u="none" cap="none" strike="noStrike">
                          <a:solidFill>
                            <a:srgbClr val="FFFFFF"/>
                          </a:solidFill>
                          <a:latin typeface="Arial"/>
                          <a:ea typeface="Arial"/>
                          <a:cs typeface="Arial"/>
                          <a:sym typeface="Arial"/>
                        </a:rPr>
                        <a:t>GraphX</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38100">
                      <a:solidFill>
                        <a:schemeClr val="lt1"/>
                      </a:solidFill>
                      <a:prstDash val="solid"/>
                      <a:round/>
                      <a:headEnd len="med" w="med" type="none"/>
                      <a:tailEnd len="med" w="med" type="none"/>
                    </a:lnB>
                    <a:solidFill>
                      <a:schemeClr val="accent1"/>
                    </a:solidFill>
                  </a:tcPr>
                </a:tc>
              </a:tr>
              <a:tr h="298850">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1" i="0" lang="es-419" sz="1400" u="none" cap="none" strike="noStrike">
                          <a:solidFill>
                            <a:srgbClr val="000000"/>
                          </a:solidFill>
                          <a:latin typeface="Calibri"/>
                          <a:ea typeface="Calibri"/>
                          <a:cs typeface="Calibri"/>
                          <a:sym typeface="Calibri"/>
                        </a:rPr>
                        <a:t>Distribución</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381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8EB4E3"/>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Librería externa</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381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Spark</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381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0D8E8"/>
                    </a:solidFill>
                  </a:tcPr>
                </a:tc>
              </a:tr>
              <a:tr h="298850">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1" i="0" lang="es-419" sz="1400" u="none" cap="none" strike="noStrike">
                          <a:solidFill>
                            <a:srgbClr val="000000"/>
                          </a:solidFill>
                          <a:latin typeface="Calibri"/>
                          <a:ea typeface="Calibri"/>
                          <a:cs typeface="Calibri"/>
                          <a:sym typeface="Calibri"/>
                        </a:rPr>
                        <a:t>Basado</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8EB4E3"/>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Dataframes</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RDD</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E9EDF4"/>
                    </a:solidFill>
                  </a:tcPr>
                </a:tc>
              </a:tr>
              <a:tr h="298850">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1" i="0" lang="es-419" sz="1400" u="none" cap="none" strike="noStrike">
                          <a:solidFill>
                            <a:srgbClr val="000000"/>
                          </a:solidFill>
                          <a:latin typeface="Calibri"/>
                          <a:ea typeface="Calibri"/>
                          <a:cs typeface="Calibri"/>
                          <a:sym typeface="Calibri"/>
                        </a:rPr>
                        <a:t>Tipos de Grafos</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8EB4E3"/>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Dirigido</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Dirigido</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0D8E8"/>
                    </a:solidFill>
                  </a:tcPr>
                </a:tc>
              </a:tr>
              <a:tr h="298850">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1" i="0" lang="es-419" sz="1400" u="none" cap="none" strike="noStrike">
                          <a:solidFill>
                            <a:srgbClr val="000000"/>
                          </a:solidFill>
                          <a:latin typeface="Calibri"/>
                          <a:ea typeface="Calibri"/>
                          <a:cs typeface="Calibri"/>
                          <a:sym typeface="Calibri"/>
                        </a:rPr>
                        <a:t>Lenguaje</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8EB4E3"/>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Scala/Python *</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Scala</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E9EDF4"/>
                    </a:solidFill>
                  </a:tcPr>
                </a:tc>
              </a:tr>
              <a:tr h="298850">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1" i="0" lang="es-419" sz="1400" u="none" cap="none" strike="noStrike">
                          <a:solidFill>
                            <a:srgbClr val="000000"/>
                          </a:solidFill>
                          <a:latin typeface="Calibri"/>
                          <a:ea typeface="Calibri"/>
                          <a:cs typeface="Calibri"/>
                          <a:sym typeface="Calibri"/>
                        </a:rPr>
                        <a:t>Conversión</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8EB4E3"/>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toGraphX/fromGraphX</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0D8E8"/>
                    </a:solidFill>
                  </a:tcPr>
                </a:tc>
              </a:tr>
              <a:tr h="298850">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1" i="0" lang="es-419" sz="1400" u="none" cap="none" strike="noStrike">
                          <a:solidFill>
                            <a:srgbClr val="000000"/>
                          </a:solidFill>
                          <a:latin typeface="Calibri"/>
                          <a:ea typeface="Calibri"/>
                          <a:cs typeface="Calibri"/>
                          <a:sym typeface="Calibri"/>
                        </a:rPr>
                        <a:t>Consulta estructural</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8EB4E3"/>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Motif</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E9EDF4"/>
                    </a:solidFill>
                  </a:tcPr>
                </a:tc>
              </a:tr>
              <a:tr h="298850">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1" i="0" lang="es-419" sz="1400" u="none" cap="none" strike="noStrike">
                          <a:solidFill>
                            <a:srgbClr val="000000"/>
                          </a:solidFill>
                          <a:latin typeface="Calibri"/>
                          <a:ea typeface="Calibri"/>
                          <a:cs typeface="Calibri"/>
                          <a:sym typeface="Calibri"/>
                        </a:rPr>
                        <a:t>Envío de mensaje</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8EB4E3"/>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AggregateMessages</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AggregateMessages/Pregel</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0D8E8"/>
                    </a:solidFill>
                  </a:tcPr>
                </a:tc>
              </a:tr>
              <a:tr h="957275">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1" i="0" lang="es-419" sz="1400" u="none" cap="none" strike="noStrike">
                          <a:solidFill>
                            <a:srgbClr val="000000"/>
                          </a:solidFill>
                          <a:latin typeface="Calibri"/>
                          <a:ea typeface="Calibri"/>
                          <a:cs typeface="Calibri"/>
                          <a:sym typeface="Calibri"/>
                        </a:rPr>
                        <a:t>Algoritmos</a:t>
                      </a:r>
                    </a:p>
                  </a:txBody>
                  <a:tcPr marT="0" marB="0" marR="0" marL="0" anchor="ctr">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8EB4E3"/>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Connected components, strongly connected components, LPA, PageRank, Shortest path, Triangle Count</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Connected components, strongly connected components, LPA, PageRank, Shortest path, Triangle Count</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E9EDF4"/>
                    </a:solidFill>
                  </a:tcPr>
                </a:tc>
              </a:tr>
            </a:tbl>
          </a:graphicData>
        </a:graphic>
      </p:graphicFrame>
      <p:sp>
        <p:nvSpPr>
          <p:cNvPr id="409" name="Shape 409"/>
          <p:cNvSpPr txBox="1"/>
          <p:nvPr/>
        </p:nvSpPr>
        <p:spPr>
          <a:xfrm>
            <a:off x="6964361" y="4839890"/>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es-419" sz="1200" u="none">
                <a:solidFill>
                  <a:schemeClr val="dk1"/>
                </a:solidFill>
                <a:latin typeface="Calibri"/>
                <a:ea typeface="Calibri"/>
                <a:cs typeface="Calibri"/>
                <a:sym typeface="Calibri"/>
              </a:rPr>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Shape 415"/>
          <p:cNvSpPr txBox="1"/>
          <p:nvPr/>
        </p:nvSpPr>
        <p:spPr>
          <a:xfrm>
            <a:off x="0" y="4839890"/>
            <a:ext cx="9144000" cy="303600"/>
          </a:xfrm>
          <a:prstGeom prst="rect">
            <a:avLst/>
          </a:prstGeom>
          <a:solidFill>
            <a:srgbClr val="7F7F7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16" name="Shape 416"/>
          <p:cNvSpPr txBox="1"/>
          <p:nvPr/>
        </p:nvSpPr>
        <p:spPr>
          <a:xfrm>
            <a:off x="33337" y="195262"/>
            <a:ext cx="7320000" cy="3714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s-419" sz="2800" u="none">
                <a:solidFill>
                  <a:schemeClr val="dk1"/>
                </a:solidFill>
                <a:latin typeface="Arial"/>
                <a:ea typeface="Arial"/>
                <a:cs typeface="Arial"/>
                <a:sym typeface="Arial"/>
              </a:rPr>
              <a:t>GraphFrames vs GraphX (2/2)</a:t>
            </a:r>
          </a:p>
        </p:txBody>
      </p:sp>
      <p:graphicFrame>
        <p:nvGraphicFramePr>
          <p:cNvPr id="417" name="Shape 417"/>
          <p:cNvGraphicFramePr/>
          <p:nvPr/>
        </p:nvGraphicFramePr>
        <p:xfrm>
          <a:off x="179386" y="951309"/>
          <a:ext cx="3000000" cy="3000000"/>
        </p:xfrm>
        <a:graphic>
          <a:graphicData uri="http://schemas.openxmlformats.org/drawingml/2006/table">
            <a:tbl>
              <a:tblPr>
                <a:noFill/>
                <a:tableStyleId>{E9525196-106E-45B5-9455-A86B7D873DC4}</a:tableStyleId>
              </a:tblPr>
              <a:tblGrid>
                <a:gridCol w="1960550"/>
                <a:gridCol w="2960675"/>
                <a:gridCol w="3457575"/>
              </a:tblGrid>
              <a:tr h="382175">
                <a:tc>
                  <a:txBody>
                    <a:bodyPr>
                      <a:noAutofit/>
                    </a:bodyPr>
                    <a:lstStyle/>
                    <a:p>
                      <a:pPr indent="0" lvl="0" marL="0" marR="0" rtl="0" algn="l">
                        <a:lnSpc>
                          <a:spcPct val="100000"/>
                        </a:lnSpc>
                        <a:spcBef>
                          <a:spcPts val="0"/>
                        </a:spcBef>
                        <a:spcAft>
                          <a:spcPts val="0"/>
                        </a:spcAft>
                        <a:buClr>
                          <a:schemeClr val="dk1"/>
                        </a:buClr>
                        <a:buSzPct val="25000"/>
                        <a:buFont typeface="Arial"/>
                        <a:buNone/>
                      </a:pPr>
                      <a:r>
                        <a:rPr b="1" i="0" lang="es-419" sz="1400" u="none" cap="none" strike="noStrike">
                          <a:solidFill>
                            <a:schemeClr val="dk1"/>
                          </a:solidFill>
                          <a:latin typeface="Arial"/>
                          <a:ea typeface="Arial"/>
                          <a:cs typeface="Arial"/>
                          <a:sym typeface="Arial"/>
                        </a:rPr>
                        <a:t>Categorías</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38100">
                      <a:solidFill>
                        <a:schemeClr val="lt1"/>
                      </a:solidFill>
                      <a:prstDash val="solid"/>
                      <a:round/>
                      <a:headEnd len="med" w="med" type="none"/>
                      <a:tailEnd len="med" w="med" type="none"/>
                    </a:lnB>
                    <a:solidFill>
                      <a:srgbClr val="8EB4E3"/>
                    </a:solidFill>
                  </a:tcPr>
                </a:tc>
                <a:tc>
                  <a:txBody>
                    <a:bodyPr>
                      <a:noAutofit/>
                    </a:bodyPr>
                    <a:lstStyle/>
                    <a:p>
                      <a:pPr indent="0" lvl="0" marL="0" marR="0" rtl="0" algn="l">
                        <a:lnSpc>
                          <a:spcPct val="100000"/>
                        </a:lnSpc>
                        <a:spcBef>
                          <a:spcPts val="0"/>
                        </a:spcBef>
                        <a:spcAft>
                          <a:spcPts val="0"/>
                        </a:spcAft>
                        <a:buClr>
                          <a:srgbClr val="FFFFFF"/>
                        </a:buClr>
                        <a:buSzPct val="25000"/>
                        <a:buFont typeface="Arial"/>
                        <a:buNone/>
                      </a:pPr>
                      <a:r>
                        <a:rPr b="1" i="0" lang="es-419" sz="1400" u="none" cap="none" strike="noStrike">
                          <a:solidFill>
                            <a:srgbClr val="FFFFFF"/>
                          </a:solidFill>
                          <a:latin typeface="Arial"/>
                          <a:ea typeface="Arial"/>
                          <a:cs typeface="Arial"/>
                          <a:sym typeface="Arial"/>
                        </a:rPr>
                        <a:t>GraphFrames</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38100">
                      <a:solidFill>
                        <a:schemeClr val="lt1"/>
                      </a:solidFill>
                      <a:prstDash val="solid"/>
                      <a:round/>
                      <a:headEnd len="med" w="med" type="none"/>
                      <a:tailEnd len="med" w="med" type="none"/>
                    </a:lnB>
                    <a:solidFill>
                      <a:schemeClr val="accent1"/>
                    </a:solidFill>
                  </a:tcPr>
                </a:tc>
                <a:tc>
                  <a:txBody>
                    <a:bodyPr>
                      <a:noAutofit/>
                    </a:bodyPr>
                    <a:lstStyle/>
                    <a:p>
                      <a:pPr indent="0" lvl="0" marL="0" marR="0" rtl="0" algn="l">
                        <a:lnSpc>
                          <a:spcPct val="100000"/>
                        </a:lnSpc>
                        <a:spcBef>
                          <a:spcPts val="0"/>
                        </a:spcBef>
                        <a:spcAft>
                          <a:spcPts val="0"/>
                        </a:spcAft>
                        <a:buClr>
                          <a:srgbClr val="FFFFFF"/>
                        </a:buClr>
                        <a:buSzPct val="25000"/>
                        <a:buFont typeface="Arial"/>
                        <a:buNone/>
                      </a:pPr>
                      <a:r>
                        <a:rPr b="1" i="0" lang="es-419" sz="1400" u="none" cap="none" strike="noStrike">
                          <a:solidFill>
                            <a:srgbClr val="FFFFFF"/>
                          </a:solidFill>
                          <a:latin typeface="Arial"/>
                          <a:ea typeface="Arial"/>
                          <a:cs typeface="Arial"/>
                          <a:sym typeface="Arial"/>
                        </a:rPr>
                        <a:t>GraphX</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38100">
                      <a:solidFill>
                        <a:schemeClr val="lt1"/>
                      </a:solidFill>
                      <a:prstDash val="solid"/>
                      <a:round/>
                      <a:headEnd len="med" w="med" type="none"/>
                      <a:tailEnd len="med" w="med" type="none"/>
                    </a:lnB>
                    <a:solidFill>
                      <a:schemeClr val="accent1"/>
                    </a:solidFill>
                  </a:tcPr>
                </a:tc>
              </a:tr>
              <a:tr h="388150">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1" i="0" lang="es-419" sz="1400" u="none" cap="none" strike="noStrike">
                          <a:solidFill>
                            <a:srgbClr val="000000"/>
                          </a:solidFill>
                          <a:latin typeface="Calibri"/>
                          <a:ea typeface="Calibri"/>
                          <a:cs typeface="Calibri"/>
                          <a:sym typeface="Calibri"/>
                        </a:rPr>
                        <a:t>Subgrafo</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381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8EB4E3"/>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Filtrado por nodos y aristas</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381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Filtrado por nodos y aristas</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381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0D8E8"/>
                    </a:solidFill>
                  </a:tcPr>
                </a:tc>
              </a:tr>
              <a:tr h="388150">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1" i="0" lang="es-419" sz="1400" u="none" cap="none" strike="noStrike">
                          <a:solidFill>
                            <a:srgbClr val="000000"/>
                          </a:solidFill>
                          <a:latin typeface="Calibri"/>
                          <a:ea typeface="Calibri"/>
                          <a:cs typeface="Calibri"/>
                          <a:sym typeface="Calibri"/>
                        </a:rPr>
                        <a:t>ID de Vértice</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8EB4E3"/>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Cualquier tipo</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Long</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E9EDF4"/>
                    </a:solidFill>
                  </a:tcPr>
                </a:tc>
              </a:tr>
              <a:tr h="388150">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1" i="0" lang="es-419" sz="1400" u="none" cap="none" strike="noStrike">
                          <a:solidFill>
                            <a:srgbClr val="000000"/>
                          </a:solidFill>
                          <a:latin typeface="Calibri"/>
                          <a:ea typeface="Calibri"/>
                          <a:cs typeface="Calibri"/>
                          <a:sym typeface="Calibri"/>
                        </a:rPr>
                        <a:t>Vértices</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8EB4E3"/>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Dataframe (“id” Column)</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RDD [Long, VD]</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0D8E8"/>
                    </a:solidFill>
                  </a:tcPr>
                </a:tc>
              </a:tr>
              <a:tr h="479825">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1" i="0" lang="es-419" sz="1400" u="none" cap="none" strike="noStrike">
                          <a:solidFill>
                            <a:srgbClr val="000000"/>
                          </a:solidFill>
                          <a:latin typeface="Calibri"/>
                          <a:ea typeface="Calibri"/>
                          <a:cs typeface="Calibri"/>
                          <a:sym typeface="Calibri"/>
                        </a:rPr>
                        <a:t>Aristas</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8EB4E3"/>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Dataframe (“src”, “dst” columns)</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RDD [Edge[ED]]</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E9EDF4"/>
                    </a:solidFill>
                  </a:tcPr>
                </a:tc>
              </a:tr>
              <a:tr h="388150">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1" i="0" lang="es-419" sz="1400" u="none" cap="none" strike="noStrike">
                          <a:solidFill>
                            <a:srgbClr val="000000"/>
                          </a:solidFill>
                          <a:latin typeface="Calibri"/>
                          <a:ea typeface="Calibri"/>
                          <a:cs typeface="Calibri"/>
                          <a:sym typeface="Calibri"/>
                        </a:rPr>
                        <a:t>Clase principal</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8EB4E3"/>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GraphFrame</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0D8E8"/>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Graph [VD,ED]</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D0D8E8"/>
                    </a:solidFill>
                  </a:tcPr>
                </a:tc>
              </a:tr>
              <a:tr h="388150">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1" i="0" lang="es-419" sz="1400" u="none" cap="none" strike="noStrike">
                          <a:solidFill>
                            <a:srgbClr val="000000"/>
                          </a:solidFill>
                          <a:latin typeface="Calibri"/>
                          <a:ea typeface="Calibri"/>
                          <a:cs typeface="Calibri"/>
                          <a:sym typeface="Calibri"/>
                        </a:rPr>
                        <a:t>Output</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8EB4E3"/>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GraphFrame/DataFrame</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E9EDF4"/>
                    </a:solidFill>
                  </a:tcPr>
                </a:tc>
                <a:tc>
                  <a:txBody>
                    <a:bodyPr>
                      <a:noAutofit/>
                    </a:bodyPr>
                    <a:lstStyle/>
                    <a:p>
                      <a:pPr indent="0" lvl="0" marL="0" marR="0" rtl="0" algn="l">
                        <a:lnSpc>
                          <a:spcPct val="100000"/>
                        </a:lnSpc>
                        <a:spcBef>
                          <a:spcPts val="0"/>
                        </a:spcBef>
                        <a:spcAft>
                          <a:spcPts val="0"/>
                        </a:spcAft>
                        <a:buClr>
                          <a:srgbClr val="000000"/>
                        </a:buClr>
                        <a:buSzPct val="25000"/>
                        <a:buFont typeface="Calibri"/>
                        <a:buNone/>
                      </a:pPr>
                      <a:r>
                        <a:rPr b="0" i="0" lang="es-419" sz="1400" u="none" cap="none" strike="noStrike">
                          <a:solidFill>
                            <a:srgbClr val="000000"/>
                          </a:solidFill>
                          <a:latin typeface="Calibri"/>
                          <a:ea typeface="Calibri"/>
                          <a:cs typeface="Calibri"/>
                          <a:sym typeface="Calibri"/>
                        </a:rPr>
                        <a:t>Graph [VD,ED]/RDD [Long, VD]</a:t>
                      </a:r>
                    </a:p>
                  </a:txBody>
                  <a:tcPr marT="0" marB="0" marR="0" marL="0">
                    <a:lnL cap="flat" cmpd="sng" w="12700">
                      <a:solidFill>
                        <a:schemeClr val="lt1"/>
                      </a:solidFill>
                      <a:prstDash val="solid"/>
                      <a:round/>
                      <a:headEnd len="med" w="med" type="none"/>
                      <a:tailEnd len="med" w="med" type="none"/>
                    </a:lnL>
                    <a:lnR cap="flat" cmpd="sng" w="12700">
                      <a:solidFill>
                        <a:schemeClr val="lt1"/>
                      </a:solidFill>
                      <a:prstDash val="solid"/>
                      <a:round/>
                      <a:headEnd len="med" w="med" type="none"/>
                      <a:tailEnd len="med" w="med" type="none"/>
                    </a:lnR>
                    <a:lnT cap="flat" cmpd="sng" w="12700">
                      <a:solidFill>
                        <a:schemeClr val="lt1"/>
                      </a:solidFill>
                      <a:prstDash val="solid"/>
                      <a:round/>
                      <a:headEnd len="med" w="med" type="none"/>
                      <a:tailEnd len="med" w="med" type="none"/>
                    </a:lnT>
                    <a:lnB cap="flat" cmpd="sng" w="12700">
                      <a:solidFill>
                        <a:schemeClr val="lt1"/>
                      </a:solidFill>
                      <a:prstDash val="solid"/>
                      <a:round/>
                      <a:headEnd len="med" w="med" type="none"/>
                      <a:tailEnd len="med" w="med" type="none"/>
                    </a:lnB>
                    <a:solidFill>
                      <a:srgbClr val="E9EDF4"/>
                    </a:solidFill>
                  </a:tcPr>
                </a:tc>
              </a:tr>
            </a:tbl>
          </a:graphicData>
        </a:graphic>
      </p:graphicFrame>
      <p:sp>
        <p:nvSpPr>
          <p:cNvPr id="418" name="Shape 418"/>
          <p:cNvSpPr txBox="1"/>
          <p:nvPr/>
        </p:nvSpPr>
        <p:spPr>
          <a:xfrm>
            <a:off x="7010400" y="4824412"/>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es-419" sz="1200" u="none">
                <a:solidFill>
                  <a:schemeClr val="dk1"/>
                </a:solidFill>
                <a:latin typeface="Calibri"/>
                <a:ea typeface="Calibri"/>
                <a:cs typeface="Calibri"/>
                <a:sym typeface="Calibri"/>
              </a:rPr>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Shape 424"/>
          <p:cNvSpPr txBox="1"/>
          <p:nvPr/>
        </p:nvSpPr>
        <p:spPr>
          <a:xfrm>
            <a:off x="0" y="4839890"/>
            <a:ext cx="9144000" cy="303600"/>
          </a:xfrm>
          <a:prstGeom prst="rect">
            <a:avLst/>
          </a:prstGeom>
          <a:solidFill>
            <a:srgbClr val="7F7F7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25" name="Shape 425"/>
          <p:cNvSpPr txBox="1"/>
          <p:nvPr/>
        </p:nvSpPr>
        <p:spPr>
          <a:xfrm>
            <a:off x="7010400" y="4839890"/>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es-419" sz="1200" u="none">
                <a:solidFill>
                  <a:schemeClr val="dk1"/>
                </a:solidFill>
                <a:latin typeface="Calibri"/>
                <a:ea typeface="Calibri"/>
                <a:cs typeface="Calibri"/>
                <a:sym typeface="Calibri"/>
              </a:rPr>
              <a:t>‹#›</a:t>
            </a:fld>
          </a:p>
        </p:txBody>
      </p:sp>
      <p:sp>
        <p:nvSpPr>
          <p:cNvPr id="426" name="Shape 426"/>
          <p:cNvSpPr txBox="1"/>
          <p:nvPr/>
        </p:nvSpPr>
        <p:spPr>
          <a:xfrm>
            <a:off x="395275" y="1528897"/>
            <a:ext cx="7993200" cy="2724900"/>
          </a:xfrm>
          <a:prstGeom prst="rect">
            <a:avLst/>
          </a:prstGeom>
          <a:noFill/>
          <a:ln>
            <a:noFill/>
          </a:ln>
        </p:spPr>
        <p:txBody>
          <a:bodyPr anchorCtr="0" anchor="ctr" bIns="45700" lIns="91425" rIns="91425" wrap="square" tIns="45700">
            <a:noAutofit/>
          </a:bodyPr>
          <a:lstStyle/>
          <a:p>
            <a:pPr indent="-457200" lvl="2" marL="1371600" marR="0" rtl="0" algn="just">
              <a:lnSpc>
                <a:spcPct val="150000"/>
              </a:lnSpc>
              <a:spcBef>
                <a:spcPts val="0"/>
              </a:spcBef>
              <a:spcAft>
                <a:spcPts val="0"/>
              </a:spcAft>
              <a:buClr>
                <a:schemeClr val="dk1"/>
              </a:buClr>
              <a:buSzPct val="100000"/>
              <a:buFont typeface="Noto Sans Symbols"/>
              <a:buChar char="✓"/>
            </a:pPr>
            <a:r>
              <a:rPr b="0" i="0" lang="es-419" sz="2400" u="none" cap="none" strike="noStrike">
                <a:solidFill>
                  <a:schemeClr val="dk1"/>
                </a:solidFill>
                <a:latin typeface="Calibri"/>
                <a:ea typeface="Calibri"/>
                <a:cs typeface="Calibri"/>
                <a:sym typeface="Calibri"/>
              </a:rPr>
              <a:t>Connected components</a:t>
            </a:r>
          </a:p>
          <a:p>
            <a:pPr indent="-457200" lvl="2" marL="1371600" marR="0" rtl="0" algn="just">
              <a:lnSpc>
                <a:spcPct val="150000"/>
              </a:lnSpc>
              <a:spcBef>
                <a:spcPts val="0"/>
              </a:spcBef>
              <a:spcAft>
                <a:spcPts val="0"/>
              </a:spcAft>
              <a:buClr>
                <a:schemeClr val="dk1"/>
              </a:buClr>
              <a:buSzPct val="100000"/>
              <a:buFont typeface="Noto Sans Symbols"/>
              <a:buChar char="✓"/>
            </a:pPr>
            <a:r>
              <a:rPr b="0" i="0" lang="es-419" sz="2400" u="none" cap="none" strike="noStrike">
                <a:solidFill>
                  <a:schemeClr val="dk1"/>
                </a:solidFill>
                <a:latin typeface="Calibri"/>
                <a:ea typeface="Calibri"/>
                <a:cs typeface="Calibri"/>
                <a:sym typeface="Calibri"/>
              </a:rPr>
              <a:t>Strongly connected components</a:t>
            </a:r>
          </a:p>
          <a:p>
            <a:pPr indent="-457200" lvl="2" marL="1371600" marR="0" rtl="0" algn="just">
              <a:lnSpc>
                <a:spcPct val="150000"/>
              </a:lnSpc>
              <a:spcBef>
                <a:spcPts val="0"/>
              </a:spcBef>
              <a:spcAft>
                <a:spcPts val="0"/>
              </a:spcAft>
              <a:buClr>
                <a:schemeClr val="dk1"/>
              </a:buClr>
              <a:buSzPct val="100000"/>
              <a:buFont typeface="Noto Sans Symbols"/>
              <a:buChar char="✓"/>
            </a:pPr>
            <a:r>
              <a:rPr b="0" i="0" lang="es-419" sz="2400" u="none" cap="none" strike="noStrike">
                <a:solidFill>
                  <a:schemeClr val="dk1"/>
                </a:solidFill>
                <a:latin typeface="Calibri"/>
                <a:ea typeface="Calibri"/>
                <a:cs typeface="Calibri"/>
                <a:sym typeface="Calibri"/>
              </a:rPr>
              <a:t>LPA</a:t>
            </a:r>
          </a:p>
          <a:p>
            <a:pPr indent="-457200" lvl="2" marL="1371600" marR="0" rtl="0" algn="just">
              <a:lnSpc>
                <a:spcPct val="150000"/>
              </a:lnSpc>
              <a:spcBef>
                <a:spcPts val="0"/>
              </a:spcBef>
              <a:spcAft>
                <a:spcPts val="0"/>
              </a:spcAft>
              <a:buClr>
                <a:schemeClr val="dk1"/>
              </a:buClr>
              <a:buSzPct val="100000"/>
              <a:buFont typeface="Noto Sans Symbols"/>
              <a:buChar char="✓"/>
            </a:pPr>
            <a:r>
              <a:rPr b="0" i="0" lang="es-419" sz="2400" u="none" cap="none" strike="noStrike">
                <a:solidFill>
                  <a:schemeClr val="dk1"/>
                </a:solidFill>
                <a:latin typeface="Calibri"/>
                <a:ea typeface="Calibri"/>
                <a:cs typeface="Calibri"/>
                <a:sym typeface="Calibri"/>
              </a:rPr>
              <a:t>PageRank</a:t>
            </a:r>
          </a:p>
          <a:p>
            <a:pPr indent="-457200" lvl="2" marL="1371600" marR="0" rtl="0" algn="just">
              <a:lnSpc>
                <a:spcPct val="150000"/>
              </a:lnSpc>
              <a:spcBef>
                <a:spcPts val="0"/>
              </a:spcBef>
              <a:spcAft>
                <a:spcPts val="0"/>
              </a:spcAft>
              <a:buClr>
                <a:schemeClr val="dk1"/>
              </a:buClr>
              <a:buSzPct val="100000"/>
              <a:buFont typeface="Noto Sans Symbols"/>
              <a:buChar char="✓"/>
            </a:pPr>
            <a:r>
              <a:rPr b="0" i="0" lang="es-419" sz="2400" u="none" cap="none" strike="noStrike">
                <a:solidFill>
                  <a:schemeClr val="dk1"/>
                </a:solidFill>
                <a:latin typeface="Calibri"/>
                <a:ea typeface="Calibri"/>
                <a:cs typeface="Calibri"/>
                <a:sym typeface="Calibri"/>
              </a:rPr>
              <a:t>Shortest path</a:t>
            </a:r>
          </a:p>
          <a:p>
            <a:pPr indent="-457200" lvl="2" marL="1371600" marR="0" rtl="0" algn="just">
              <a:lnSpc>
                <a:spcPct val="150000"/>
              </a:lnSpc>
              <a:spcBef>
                <a:spcPts val="0"/>
              </a:spcBef>
              <a:spcAft>
                <a:spcPts val="0"/>
              </a:spcAft>
              <a:buClr>
                <a:schemeClr val="dk1"/>
              </a:buClr>
              <a:buSzPct val="100000"/>
              <a:buFont typeface="Noto Sans Symbols"/>
              <a:buChar char="✓"/>
            </a:pPr>
            <a:r>
              <a:rPr b="0" i="0" lang="es-419" sz="2400" u="none" cap="none" strike="noStrike">
                <a:solidFill>
                  <a:schemeClr val="dk1"/>
                </a:solidFill>
                <a:latin typeface="Calibri"/>
                <a:ea typeface="Calibri"/>
                <a:cs typeface="Calibri"/>
                <a:sym typeface="Calibri"/>
              </a:rPr>
              <a:t>Triangle Count</a:t>
            </a:r>
          </a:p>
        </p:txBody>
      </p:sp>
      <p:sp>
        <p:nvSpPr>
          <p:cNvPr id="427" name="Shape 427"/>
          <p:cNvSpPr txBox="1"/>
          <p:nvPr/>
        </p:nvSpPr>
        <p:spPr>
          <a:xfrm>
            <a:off x="33337" y="195262"/>
            <a:ext cx="7320000" cy="3714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s-419" sz="2800" u="none">
                <a:solidFill>
                  <a:schemeClr val="dk1"/>
                </a:solidFill>
                <a:latin typeface="Arial"/>
                <a:ea typeface="Arial"/>
                <a:cs typeface="Arial"/>
                <a:sym typeface="Arial"/>
              </a:rPr>
              <a:t>Algoritmos</a:t>
            </a:r>
          </a:p>
        </p:txBody>
      </p:sp>
      <p:sp>
        <p:nvSpPr>
          <p:cNvPr id="428" name="Shape 428"/>
          <p:cNvSpPr txBox="1"/>
          <p:nvPr/>
        </p:nvSpPr>
        <p:spPr>
          <a:xfrm>
            <a:off x="222250" y="809625"/>
            <a:ext cx="6366000" cy="300000"/>
          </a:xfrm>
          <a:prstGeom prst="rect">
            <a:avLst/>
          </a:prstGeom>
          <a:noFill/>
          <a:ln cap="flat" cmpd="sng" w="9525">
            <a:solidFill>
              <a:schemeClr val="dk1">
                <a:alpha val="78430"/>
              </a:schemeClr>
            </a:solidFill>
            <a:prstDash val="solid"/>
            <a:miter lim="800000"/>
            <a:headEnd len="med" w="med" type="none"/>
            <a:tailEnd len="med" w="med" type="none"/>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Calibri"/>
              <a:buNone/>
            </a:pPr>
            <a:r>
              <a:rPr b="0" i="0" lang="es-419" sz="2000" u="none">
                <a:solidFill>
                  <a:schemeClr val="dk1"/>
                </a:solidFill>
                <a:latin typeface="Calibri"/>
                <a:ea typeface="Calibri"/>
                <a:cs typeface="Calibri"/>
                <a:sym typeface="Calibri"/>
              </a:rPr>
              <a:t>GraphFrame son wrapers a la implementación de GraphX </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Shape 433"/>
          <p:cNvSpPr txBox="1"/>
          <p:nvPr>
            <p:ph type="title"/>
          </p:nvPr>
        </p:nvSpPr>
        <p:spPr>
          <a:xfrm>
            <a:off x="457200" y="165175"/>
            <a:ext cx="8229600" cy="593400"/>
          </a:xfrm>
          <a:prstGeom prst="rect">
            <a:avLst/>
          </a:prstGeom>
        </p:spPr>
        <p:txBody>
          <a:bodyPr anchorCtr="0" anchor="ctr" bIns="91425" lIns="91425" rIns="91425" wrap="square" tIns="91425">
            <a:noAutofit/>
          </a:bodyPr>
          <a:lstStyle/>
          <a:p>
            <a:pPr lvl="0">
              <a:spcBef>
                <a:spcPts val="0"/>
              </a:spcBef>
              <a:buNone/>
            </a:pPr>
            <a:r>
              <a:rPr b="1" lang="es-419" sz="2800">
                <a:latin typeface="Arial"/>
                <a:ea typeface="Arial"/>
                <a:cs typeface="Arial"/>
                <a:sym typeface="Arial"/>
              </a:rPr>
              <a:t>Ejemplo de </a:t>
            </a:r>
            <a:r>
              <a:rPr b="1" lang="es-419" sz="2800">
                <a:latin typeface="Arial"/>
                <a:ea typeface="Arial"/>
                <a:cs typeface="Arial"/>
                <a:sym typeface="Arial"/>
              </a:rPr>
              <a:t>código</a:t>
            </a:r>
            <a:r>
              <a:rPr b="1" lang="es-419" sz="2800">
                <a:latin typeface="Arial"/>
                <a:ea typeface="Arial"/>
                <a:cs typeface="Arial"/>
                <a:sym typeface="Arial"/>
              </a:rPr>
              <a:t> con GraphFrame</a:t>
            </a:r>
          </a:p>
        </p:txBody>
      </p:sp>
      <p:pic>
        <p:nvPicPr>
          <p:cNvPr descr="Screen Shot 2017-09-02 at 6.46.20 PM.png" id="434" name="Shape 434"/>
          <p:cNvPicPr preferRelativeResize="0"/>
          <p:nvPr/>
        </p:nvPicPr>
        <p:blipFill>
          <a:blip r:embed="rId3">
            <a:alphaModFix/>
          </a:blip>
          <a:stretch>
            <a:fillRect/>
          </a:stretch>
        </p:blipFill>
        <p:spPr>
          <a:xfrm>
            <a:off x="2408225" y="758574"/>
            <a:ext cx="4317349" cy="40801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Shape 439"/>
          <p:cNvSpPr txBox="1"/>
          <p:nvPr>
            <p:ph type="title"/>
          </p:nvPr>
        </p:nvSpPr>
        <p:spPr>
          <a:xfrm>
            <a:off x="457200" y="165175"/>
            <a:ext cx="8229600" cy="593400"/>
          </a:xfrm>
          <a:prstGeom prst="rect">
            <a:avLst/>
          </a:prstGeom>
        </p:spPr>
        <p:txBody>
          <a:bodyPr anchorCtr="0" anchor="ctr" bIns="91425" lIns="91425" rIns="91425" wrap="square" tIns="91425">
            <a:noAutofit/>
          </a:bodyPr>
          <a:lstStyle/>
          <a:p>
            <a:pPr lvl="0" rtl="0">
              <a:spcBef>
                <a:spcPts val="0"/>
              </a:spcBef>
              <a:buNone/>
            </a:pPr>
            <a:r>
              <a:rPr b="1" lang="es-419" sz="2800">
                <a:latin typeface="Arial"/>
                <a:ea typeface="Arial"/>
                <a:cs typeface="Arial"/>
                <a:sym typeface="Arial"/>
              </a:rPr>
              <a:t>Ejemplo de </a:t>
            </a:r>
            <a:r>
              <a:rPr b="1" lang="es-419" sz="2800">
                <a:latin typeface="Arial"/>
                <a:ea typeface="Arial"/>
                <a:cs typeface="Arial"/>
                <a:sym typeface="Arial"/>
              </a:rPr>
              <a:t>código</a:t>
            </a:r>
            <a:r>
              <a:rPr b="1" lang="es-419" sz="2800">
                <a:latin typeface="Arial"/>
                <a:ea typeface="Arial"/>
                <a:cs typeface="Arial"/>
                <a:sym typeface="Arial"/>
              </a:rPr>
              <a:t> con GraphFrame</a:t>
            </a:r>
          </a:p>
        </p:txBody>
      </p:sp>
      <p:pic>
        <p:nvPicPr>
          <p:cNvPr descr="Screen Shot 2017-09-02 at 7.11.06 PM.png" id="440" name="Shape 440"/>
          <p:cNvPicPr preferRelativeResize="0"/>
          <p:nvPr/>
        </p:nvPicPr>
        <p:blipFill>
          <a:blip r:embed="rId3">
            <a:alphaModFix/>
          </a:blip>
          <a:stretch>
            <a:fillRect/>
          </a:stretch>
        </p:blipFill>
        <p:spPr>
          <a:xfrm>
            <a:off x="914400" y="910975"/>
            <a:ext cx="7209551" cy="3773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Shape 445"/>
          <p:cNvSpPr txBox="1"/>
          <p:nvPr>
            <p:ph type="ctrTitle"/>
          </p:nvPr>
        </p:nvSpPr>
        <p:spPr>
          <a:xfrm>
            <a:off x="685800" y="1788552"/>
            <a:ext cx="7772400" cy="1521300"/>
          </a:xfrm>
          <a:prstGeom prst="rect">
            <a:avLst/>
          </a:prstGeom>
        </p:spPr>
        <p:txBody>
          <a:bodyPr anchorCtr="0" anchor="ctr" bIns="91425" lIns="91425" rIns="91425" wrap="square" tIns="91425">
            <a:noAutofit/>
          </a:bodyPr>
          <a:lstStyle/>
          <a:p>
            <a:pPr lvl="0">
              <a:spcBef>
                <a:spcPts val="0"/>
              </a:spcBef>
              <a:buNone/>
            </a:pPr>
            <a:r>
              <a:rPr lang="es-419"/>
              <a:t>Práctica 2: </a:t>
            </a:r>
            <a:r>
              <a:rPr lang="es-419">
                <a:solidFill>
                  <a:srgbClr val="333333"/>
                </a:solidFill>
                <a:latin typeface="Arial"/>
                <a:ea typeface="Arial"/>
                <a:cs typeface="Arial"/>
                <a:sym typeface="Arial"/>
              </a:rPr>
              <a:t>Operaciones básicas sobre grafos</a:t>
            </a:r>
          </a:p>
          <a:p>
            <a:pPr lv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Shape 451"/>
          <p:cNvSpPr txBox="1"/>
          <p:nvPr/>
        </p:nvSpPr>
        <p:spPr>
          <a:xfrm>
            <a:off x="0" y="4839890"/>
            <a:ext cx="9144000" cy="303600"/>
          </a:xfrm>
          <a:prstGeom prst="rect">
            <a:avLst/>
          </a:prstGeom>
          <a:solidFill>
            <a:srgbClr val="7F7F7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52" name="Shape 452"/>
          <p:cNvSpPr txBox="1"/>
          <p:nvPr/>
        </p:nvSpPr>
        <p:spPr>
          <a:xfrm>
            <a:off x="6983411" y="4825602"/>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es-419" sz="1200" u="none">
                <a:solidFill>
                  <a:schemeClr val="dk1"/>
                </a:solidFill>
                <a:latin typeface="Calibri"/>
                <a:ea typeface="Calibri"/>
                <a:cs typeface="Calibri"/>
                <a:sym typeface="Calibri"/>
              </a:rPr>
              <a:t>‹#›</a:t>
            </a:fld>
          </a:p>
        </p:txBody>
      </p:sp>
      <p:sp>
        <p:nvSpPr>
          <p:cNvPr id="453" name="Shape 453"/>
          <p:cNvSpPr txBox="1"/>
          <p:nvPr/>
        </p:nvSpPr>
        <p:spPr>
          <a:xfrm>
            <a:off x="33337" y="195262"/>
            <a:ext cx="7320000" cy="3714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lang="es-419" sz="2400">
                <a:solidFill>
                  <a:schemeClr val="dk1"/>
                </a:solidFill>
              </a:rPr>
              <a:t>Envío de mensajes - </a:t>
            </a:r>
            <a:r>
              <a:rPr b="1" i="0" lang="es-419" sz="2400" u="none">
                <a:solidFill>
                  <a:schemeClr val="dk1"/>
                </a:solidFill>
                <a:latin typeface="Arial"/>
                <a:ea typeface="Arial"/>
                <a:cs typeface="Arial"/>
                <a:sym typeface="Arial"/>
              </a:rPr>
              <a:t>AggregateMessages</a:t>
            </a:r>
          </a:p>
        </p:txBody>
      </p:sp>
      <p:sp>
        <p:nvSpPr>
          <p:cNvPr id="454" name="Shape 454"/>
          <p:cNvSpPr txBox="1"/>
          <p:nvPr/>
        </p:nvSpPr>
        <p:spPr>
          <a:xfrm>
            <a:off x="673750" y="735800"/>
            <a:ext cx="8436900" cy="3906300"/>
          </a:xfrm>
          <a:prstGeom prst="rect">
            <a:avLst/>
          </a:prstGeom>
          <a:noFill/>
          <a:ln>
            <a:noFill/>
          </a:ln>
        </p:spPr>
        <p:txBody>
          <a:bodyPr anchorCtr="0" anchor="t" bIns="45700" lIns="91425" rIns="91425" wrap="square" tIns="45700">
            <a:noAutofit/>
          </a:bodyPr>
          <a:lstStyle/>
          <a:p>
            <a:pPr lvl="0" marR="0" rtl="0" algn="l">
              <a:lnSpc>
                <a:spcPct val="150000"/>
              </a:lnSpc>
              <a:spcBef>
                <a:spcPts val="0"/>
              </a:spcBef>
              <a:spcAft>
                <a:spcPts val="0"/>
              </a:spcAft>
              <a:buNone/>
            </a:pPr>
            <a:r>
              <a:rPr b="0" i="0" lang="es-419" sz="2000" u="none">
                <a:solidFill>
                  <a:schemeClr val="dk1"/>
                </a:solidFill>
                <a:latin typeface="Calibri"/>
                <a:ea typeface="Calibri"/>
                <a:cs typeface="Calibri"/>
                <a:sym typeface="Calibri"/>
              </a:rPr>
              <a:t>Primitivas básicas para implementar algoritmos</a:t>
            </a:r>
            <a:r>
              <a:rPr lang="es-419" sz="2000">
                <a:solidFill>
                  <a:schemeClr val="dk1"/>
                </a:solidFill>
                <a:latin typeface="Calibri"/>
                <a:ea typeface="Calibri"/>
                <a:cs typeface="Calibri"/>
                <a:sym typeface="Calibri"/>
              </a:rPr>
              <a:t> sobre</a:t>
            </a:r>
            <a:r>
              <a:rPr b="0" i="0" lang="es-419" sz="2000" u="none">
                <a:solidFill>
                  <a:schemeClr val="dk1"/>
                </a:solidFill>
                <a:latin typeface="Calibri"/>
                <a:ea typeface="Calibri"/>
                <a:cs typeface="Calibri"/>
                <a:sym typeface="Calibri"/>
              </a:rPr>
              <a:t> grafos</a:t>
            </a:r>
          </a:p>
          <a:p>
            <a:pPr indent="-342900" lvl="1" marL="800100" marR="0" rtl="0" algn="l">
              <a:lnSpc>
                <a:spcPct val="150000"/>
              </a:lnSpc>
              <a:spcBef>
                <a:spcPts val="0"/>
              </a:spcBef>
              <a:spcAft>
                <a:spcPts val="0"/>
              </a:spcAft>
              <a:buClr>
                <a:schemeClr val="dk1"/>
              </a:buClr>
              <a:buSzPct val="100000"/>
              <a:buFont typeface="Arial"/>
              <a:buChar char="•"/>
            </a:pPr>
            <a:r>
              <a:rPr b="0" i="0" lang="es-419" sz="2000" u="none" cap="none" strike="noStrike">
                <a:solidFill>
                  <a:schemeClr val="dk1"/>
                </a:solidFill>
                <a:latin typeface="Calibri"/>
                <a:ea typeface="Calibri"/>
                <a:cs typeface="Calibri"/>
                <a:sym typeface="Calibri"/>
              </a:rPr>
              <a:t>SendMsg: Envía mensajes a los nodos</a:t>
            </a:r>
          </a:p>
          <a:p>
            <a:pPr indent="-342900" lvl="1" marL="800100" marR="0" rtl="0" algn="l">
              <a:lnSpc>
                <a:spcPct val="150000"/>
              </a:lnSpc>
              <a:spcBef>
                <a:spcPts val="0"/>
              </a:spcBef>
              <a:spcAft>
                <a:spcPts val="0"/>
              </a:spcAft>
              <a:buClr>
                <a:schemeClr val="dk1"/>
              </a:buClr>
              <a:buSzPct val="100000"/>
              <a:buFont typeface="Arial"/>
              <a:buChar char="•"/>
            </a:pPr>
            <a:r>
              <a:rPr b="0" i="0" lang="es-419" sz="2000" u="none" cap="none" strike="noStrike">
                <a:solidFill>
                  <a:schemeClr val="dk1"/>
                </a:solidFill>
                <a:latin typeface="Calibri"/>
                <a:ea typeface="Calibri"/>
                <a:cs typeface="Calibri"/>
                <a:sym typeface="Calibri"/>
              </a:rPr>
              <a:t>Merge/agg: Agrega los mensajes recibidos</a:t>
            </a:r>
          </a:p>
          <a:p>
            <a:pPr indent="-127000" lvl="1" marL="0" marR="0" rtl="0" algn="l">
              <a:lnSpc>
                <a:spcPct val="150000"/>
              </a:lnSpc>
              <a:spcBef>
                <a:spcPts val="0"/>
              </a:spcBef>
              <a:spcAft>
                <a:spcPts val="0"/>
              </a:spcAft>
              <a:buClr>
                <a:schemeClr val="dk1"/>
              </a:buClr>
              <a:buSzPct val="100000"/>
              <a:buFont typeface="Arial"/>
              <a:buNone/>
            </a:pPr>
            <a:r>
              <a:rPr lang="es-419" sz="2000">
                <a:solidFill>
                  <a:schemeClr val="dk1"/>
                </a:solidFill>
                <a:latin typeface="Calibri"/>
                <a:ea typeface="Calibri"/>
                <a:cs typeface="Calibri"/>
                <a:sym typeface="Calibri"/>
              </a:rPr>
              <a:t>Cada mensaje recibido tiene información de sus nodos vecinos o de las aristas que conectan con el nodo</a:t>
            </a:r>
          </a:p>
          <a:p>
            <a:pPr lvl="0" marR="0" rtl="0" algn="l">
              <a:lnSpc>
                <a:spcPct val="150000"/>
              </a:lnSpc>
              <a:spcBef>
                <a:spcPts val="0"/>
              </a:spcBef>
              <a:spcAft>
                <a:spcPts val="0"/>
              </a:spcAft>
              <a:buNone/>
            </a:pPr>
            <a:r>
              <a:rPr b="0" i="0" lang="es-419" sz="2000" u="none">
                <a:solidFill>
                  <a:schemeClr val="dk1"/>
                </a:solidFill>
                <a:latin typeface="Calibri"/>
                <a:ea typeface="Calibri"/>
                <a:cs typeface="Calibri"/>
                <a:sym typeface="Calibri"/>
              </a:rPr>
              <a:t>Implementado en GraphX y Graph</a:t>
            </a:r>
            <a:r>
              <a:rPr lang="es-419" sz="2000">
                <a:solidFill>
                  <a:schemeClr val="dk1"/>
                </a:solidFill>
                <a:latin typeface="Calibri"/>
                <a:ea typeface="Calibri"/>
                <a:cs typeface="Calibri"/>
                <a:sym typeface="Calibri"/>
              </a:rPr>
              <a:t>F</a:t>
            </a:r>
            <a:r>
              <a:rPr b="0" i="0" lang="es-419" sz="2000" u="none">
                <a:solidFill>
                  <a:schemeClr val="dk1"/>
                </a:solidFill>
                <a:latin typeface="Calibri"/>
                <a:ea typeface="Calibri"/>
                <a:cs typeface="Calibri"/>
                <a:sym typeface="Calibri"/>
              </a:rPr>
              <a:t>rame</a:t>
            </a:r>
          </a:p>
          <a:p>
            <a:pPr indent="0" lvl="0" marL="0" marR="0" rtl="0" algn="l">
              <a:lnSpc>
                <a:spcPct val="150000"/>
              </a:lnSpc>
              <a:spcBef>
                <a:spcPts val="0"/>
              </a:spcBef>
              <a:spcAft>
                <a:spcPts val="0"/>
              </a:spcAft>
              <a:buNone/>
            </a:pPr>
            <a:r>
              <a:rPr lang="es-419" sz="2000">
                <a:solidFill>
                  <a:schemeClr val="dk1"/>
                </a:solidFill>
                <a:latin typeface="Calibri"/>
                <a:ea typeface="Calibri"/>
                <a:cs typeface="Calibri"/>
                <a:sym typeface="Calibri"/>
              </a:rPr>
              <a:t>Recientemente implementado en Python en GraphFrame</a:t>
            </a:r>
          </a:p>
          <a:p>
            <a:pPr lvl="1" rtl="0">
              <a:lnSpc>
                <a:spcPct val="150000"/>
              </a:lnSpc>
              <a:spcBef>
                <a:spcPts val="0"/>
              </a:spcBef>
              <a:buClr>
                <a:schemeClr val="dk1"/>
              </a:buClr>
              <a:buSzPct val="100000"/>
              <a:buFont typeface="Arial"/>
              <a:buNone/>
            </a:pPr>
            <a:r>
              <a:rPr lang="es-419" sz="2000">
                <a:solidFill>
                  <a:schemeClr val="dk1"/>
                </a:solidFill>
                <a:latin typeface="Calibri"/>
                <a:ea typeface="Calibri"/>
                <a:cs typeface="Calibri"/>
                <a:sym typeface="Calibri"/>
              </a:rPr>
              <a:t>Dependiendo de los mensajes se interpreta como grafo dirigido o no dirigido</a:t>
            </a:r>
          </a:p>
          <a:p>
            <a:pPr indent="0" lvl="0" marL="0" marR="0" rtl="0" algn="l">
              <a:lnSpc>
                <a:spcPct val="150000"/>
              </a:lnSpc>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Shape 460"/>
          <p:cNvSpPr txBox="1"/>
          <p:nvPr/>
        </p:nvSpPr>
        <p:spPr>
          <a:xfrm>
            <a:off x="0" y="4839890"/>
            <a:ext cx="9144000" cy="303600"/>
          </a:xfrm>
          <a:prstGeom prst="rect">
            <a:avLst/>
          </a:prstGeom>
          <a:solidFill>
            <a:srgbClr val="7F7F7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61" name="Shape 461"/>
          <p:cNvSpPr txBox="1"/>
          <p:nvPr/>
        </p:nvSpPr>
        <p:spPr>
          <a:xfrm>
            <a:off x="6983411" y="4825602"/>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es-419" sz="1200" u="none">
                <a:solidFill>
                  <a:schemeClr val="dk1"/>
                </a:solidFill>
                <a:latin typeface="Calibri"/>
                <a:ea typeface="Calibri"/>
                <a:cs typeface="Calibri"/>
                <a:sym typeface="Calibri"/>
              </a:rPr>
              <a:t>‹#›</a:t>
            </a:fld>
          </a:p>
        </p:txBody>
      </p:sp>
      <p:sp>
        <p:nvSpPr>
          <p:cNvPr id="462" name="Shape 462"/>
          <p:cNvSpPr txBox="1"/>
          <p:nvPr/>
        </p:nvSpPr>
        <p:spPr>
          <a:xfrm>
            <a:off x="33337" y="195262"/>
            <a:ext cx="7320000" cy="3714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s-419" sz="2400" u="none">
                <a:solidFill>
                  <a:schemeClr val="dk1"/>
                </a:solidFill>
                <a:latin typeface="Arial"/>
                <a:ea typeface="Arial"/>
                <a:cs typeface="Arial"/>
                <a:sym typeface="Arial"/>
              </a:rPr>
              <a:t>AggregateMessages - ejemplo g</a:t>
            </a:r>
            <a:r>
              <a:rPr b="1" lang="es-419" sz="2400">
                <a:solidFill>
                  <a:schemeClr val="dk1"/>
                </a:solidFill>
              </a:rPr>
              <a:t>rafo no dirigido</a:t>
            </a:r>
          </a:p>
        </p:txBody>
      </p:sp>
      <p:pic>
        <p:nvPicPr>
          <p:cNvPr descr="Screen Shot 2017-09-03 at 10.33.14 AM.png" id="463" name="Shape 463"/>
          <p:cNvPicPr preferRelativeResize="0"/>
          <p:nvPr/>
        </p:nvPicPr>
        <p:blipFill>
          <a:blip r:embed="rId3">
            <a:alphaModFix/>
          </a:blip>
          <a:stretch>
            <a:fillRect/>
          </a:stretch>
        </p:blipFill>
        <p:spPr>
          <a:xfrm>
            <a:off x="152400" y="1195612"/>
            <a:ext cx="8839198" cy="193125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Shape 469"/>
          <p:cNvSpPr txBox="1"/>
          <p:nvPr/>
        </p:nvSpPr>
        <p:spPr>
          <a:xfrm>
            <a:off x="0" y="4839890"/>
            <a:ext cx="9144000" cy="303600"/>
          </a:xfrm>
          <a:prstGeom prst="rect">
            <a:avLst/>
          </a:prstGeom>
          <a:solidFill>
            <a:srgbClr val="7F7F7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70" name="Shape 470"/>
          <p:cNvSpPr txBox="1"/>
          <p:nvPr/>
        </p:nvSpPr>
        <p:spPr>
          <a:xfrm>
            <a:off x="6983411" y="4825602"/>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es-419" sz="1200" u="none">
                <a:solidFill>
                  <a:schemeClr val="dk1"/>
                </a:solidFill>
                <a:latin typeface="Calibri"/>
                <a:ea typeface="Calibri"/>
                <a:cs typeface="Calibri"/>
                <a:sym typeface="Calibri"/>
              </a:rPr>
              <a:t>‹#›</a:t>
            </a:fld>
          </a:p>
        </p:txBody>
      </p:sp>
      <p:sp>
        <p:nvSpPr>
          <p:cNvPr id="471" name="Shape 471"/>
          <p:cNvSpPr txBox="1"/>
          <p:nvPr/>
        </p:nvSpPr>
        <p:spPr>
          <a:xfrm>
            <a:off x="33337" y="195262"/>
            <a:ext cx="7320000" cy="3714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i="0" lang="es-419" sz="2400" u="none">
                <a:solidFill>
                  <a:schemeClr val="dk1"/>
                </a:solidFill>
                <a:latin typeface="Arial"/>
                <a:ea typeface="Arial"/>
                <a:cs typeface="Arial"/>
                <a:sym typeface="Arial"/>
              </a:rPr>
              <a:t>AggregateMessages - ejemplos g</a:t>
            </a:r>
            <a:r>
              <a:rPr b="1" lang="es-419" sz="2400">
                <a:solidFill>
                  <a:schemeClr val="dk1"/>
                </a:solidFill>
              </a:rPr>
              <a:t>rafo dirigido</a:t>
            </a:r>
          </a:p>
        </p:txBody>
      </p:sp>
      <p:pic>
        <p:nvPicPr>
          <p:cNvPr descr="Screen Shot 2017-09-03 at 10.51.24 AM.png" id="472" name="Shape 472"/>
          <p:cNvPicPr preferRelativeResize="0"/>
          <p:nvPr/>
        </p:nvPicPr>
        <p:blipFill>
          <a:blip r:embed="rId3">
            <a:alphaModFix/>
          </a:blip>
          <a:stretch>
            <a:fillRect/>
          </a:stretch>
        </p:blipFill>
        <p:spPr>
          <a:xfrm>
            <a:off x="152400" y="719062"/>
            <a:ext cx="8839200" cy="1565275"/>
          </a:xfrm>
          <a:prstGeom prst="rect">
            <a:avLst/>
          </a:prstGeom>
          <a:noFill/>
          <a:ln>
            <a:noFill/>
          </a:ln>
        </p:spPr>
      </p:pic>
      <p:pic>
        <p:nvPicPr>
          <p:cNvPr descr="Screen Shot 2017-09-03 at 10.55.29 AM.png" id="473" name="Shape 473"/>
          <p:cNvPicPr preferRelativeResize="0"/>
          <p:nvPr/>
        </p:nvPicPr>
        <p:blipFill>
          <a:blip r:embed="rId4">
            <a:alphaModFix/>
          </a:blip>
          <a:stretch>
            <a:fillRect/>
          </a:stretch>
        </p:blipFill>
        <p:spPr>
          <a:xfrm>
            <a:off x="152400" y="2589137"/>
            <a:ext cx="8839201" cy="158612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Shape 479"/>
          <p:cNvSpPr txBox="1"/>
          <p:nvPr/>
        </p:nvSpPr>
        <p:spPr>
          <a:xfrm>
            <a:off x="0" y="4839890"/>
            <a:ext cx="9144000" cy="303600"/>
          </a:xfrm>
          <a:prstGeom prst="rect">
            <a:avLst/>
          </a:prstGeom>
          <a:solidFill>
            <a:srgbClr val="7F7F7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80" name="Shape 480"/>
          <p:cNvSpPr txBox="1"/>
          <p:nvPr/>
        </p:nvSpPr>
        <p:spPr>
          <a:xfrm>
            <a:off x="6983411" y="4825602"/>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es-419" sz="1200" u="none">
                <a:solidFill>
                  <a:schemeClr val="dk1"/>
                </a:solidFill>
                <a:latin typeface="Calibri"/>
                <a:ea typeface="Calibri"/>
                <a:cs typeface="Calibri"/>
                <a:sym typeface="Calibri"/>
              </a:rPr>
              <a:t>‹#›</a:t>
            </a:fld>
          </a:p>
        </p:txBody>
      </p:sp>
      <p:sp>
        <p:nvSpPr>
          <p:cNvPr id="481" name="Shape 481"/>
          <p:cNvSpPr txBox="1"/>
          <p:nvPr/>
        </p:nvSpPr>
        <p:spPr>
          <a:xfrm>
            <a:off x="33337" y="195262"/>
            <a:ext cx="7320000" cy="3714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lang="es-419" sz="2400">
                <a:solidFill>
                  <a:schemeClr val="dk1"/>
                </a:solidFill>
              </a:rPr>
              <a:t>Collective influence</a:t>
            </a:r>
          </a:p>
        </p:txBody>
      </p:sp>
      <p:sp>
        <p:nvSpPr>
          <p:cNvPr id="482" name="Shape 482"/>
          <p:cNvSpPr txBox="1"/>
          <p:nvPr/>
        </p:nvSpPr>
        <p:spPr>
          <a:xfrm>
            <a:off x="277250" y="735800"/>
            <a:ext cx="8833500" cy="3906300"/>
          </a:xfrm>
          <a:prstGeom prst="rect">
            <a:avLst/>
          </a:prstGeom>
          <a:noFill/>
          <a:ln>
            <a:noFill/>
          </a:ln>
        </p:spPr>
        <p:txBody>
          <a:bodyPr anchorCtr="0" anchor="t" bIns="45700" lIns="91425" rIns="91425" wrap="square" tIns="45700">
            <a:noAutofit/>
          </a:bodyPr>
          <a:lstStyle/>
          <a:p>
            <a:pPr indent="0" lvl="0" marL="190500" rtl="0">
              <a:lnSpc>
                <a:spcPct val="120000"/>
              </a:lnSpc>
              <a:spcBef>
                <a:spcPts val="1200"/>
              </a:spcBef>
              <a:spcAft>
                <a:spcPts val="1200"/>
              </a:spcAft>
              <a:buNone/>
            </a:pPr>
            <a:r>
              <a:rPr lang="es-419">
                <a:solidFill>
                  <a:schemeClr val="dk1"/>
                </a:solidFill>
                <a:highlight>
                  <a:srgbClr val="FFFFFF"/>
                </a:highlight>
              </a:rPr>
              <a:t>“Influence maximization in complex networks through optimal percolation”</a:t>
            </a:r>
            <a:r>
              <a:rPr b="1" lang="es-419">
                <a:solidFill>
                  <a:schemeClr val="dk1"/>
                </a:solidFill>
                <a:highlight>
                  <a:srgbClr val="FFFFFF"/>
                </a:highlight>
              </a:rPr>
              <a:t> </a:t>
            </a:r>
            <a:r>
              <a:rPr lang="es-419">
                <a:solidFill>
                  <a:schemeClr val="dk1"/>
                </a:solidFill>
                <a:highlight>
                  <a:srgbClr val="FFFFFF"/>
                </a:highlight>
              </a:rPr>
              <a:t>(Flaviano Morone, Hernán A. Makse, </a:t>
            </a:r>
            <a:r>
              <a:rPr i="1" lang="es-419">
                <a:solidFill>
                  <a:schemeClr val="dk1"/>
                </a:solidFill>
                <a:highlight>
                  <a:srgbClr val="FFFFFF"/>
                </a:highlight>
              </a:rPr>
              <a:t>27 Jun 2015) </a:t>
            </a:r>
            <a:r>
              <a:rPr lang="es-419" u="sng">
                <a:solidFill>
                  <a:schemeClr val="hlink"/>
                </a:solidFill>
                <a:hlinkClick r:id="rId3"/>
              </a:rPr>
              <a:t>https://arxiv.org/abs/1506.08326</a:t>
            </a:r>
          </a:p>
          <a:p>
            <a:pPr indent="0" lvl="0" marL="190500" rtl="0">
              <a:lnSpc>
                <a:spcPct val="120000"/>
              </a:lnSpc>
              <a:spcBef>
                <a:spcPts val="1200"/>
              </a:spcBef>
              <a:spcAft>
                <a:spcPts val="1200"/>
              </a:spcAft>
              <a:buNone/>
            </a:pPr>
            <a:r>
              <a:rPr lang="es-419">
                <a:solidFill>
                  <a:schemeClr val="dk1"/>
                </a:solidFill>
                <a:highlight>
                  <a:srgbClr val="FFFFFF"/>
                </a:highlight>
              </a:rPr>
              <a:t>La estructura de redes o grafos complejos giran alrededor de un conjunto chico de nodos estructurales llamados “structural influencers”</a:t>
            </a:r>
          </a:p>
          <a:p>
            <a:pPr indent="0" lvl="0" marL="190500" rtl="0">
              <a:lnSpc>
                <a:spcPct val="120000"/>
              </a:lnSpc>
              <a:spcBef>
                <a:spcPts val="1200"/>
              </a:spcBef>
              <a:spcAft>
                <a:spcPts val="1200"/>
              </a:spcAft>
              <a:buNone/>
            </a:pPr>
            <a:r>
              <a:rPr lang="es-419">
                <a:solidFill>
                  <a:schemeClr val="dk1"/>
                </a:solidFill>
                <a:highlight>
                  <a:srgbClr val="FFFFFF"/>
                </a:highlight>
              </a:rPr>
              <a:t>Al activarlos diseminan información a todo el grafo.  Al inmunizarlos, previenen la difusión de grandes epidemias</a:t>
            </a:r>
          </a:p>
          <a:p>
            <a:pPr indent="0" lvl="0" marL="190500" rtl="0">
              <a:lnSpc>
                <a:spcPct val="120000"/>
              </a:lnSpc>
              <a:spcBef>
                <a:spcPts val="1200"/>
              </a:spcBef>
              <a:spcAft>
                <a:spcPts val="1200"/>
              </a:spcAft>
              <a:buNone/>
            </a:pPr>
            <a:r>
              <a:rPr lang="es-419">
                <a:solidFill>
                  <a:schemeClr val="dk1"/>
                </a:solidFill>
                <a:highlight>
                  <a:srgbClr val="FFFFFF"/>
                </a:highlight>
              </a:rPr>
              <a:t>El problema de encontrar la cantidad óptima de “influencers” (la mínima) es NP-hard</a:t>
            </a:r>
          </a:p>
          <a:p>
            <a:pPr indent="0" lvl="0" marL="190500" rtl="0">
              <a:lnSpc>
                <a:spcPct val="120000"/>
              </a:lnSpc>
              <a:spcBef>
                <a:spcPts val="1200"/>
              </a:spcBef>
              <a:spcAft>
                <a:spcPts val="1200"/>
              </a:spcAft>
              <a:buNone/>
            </a:pPr>
            <a:r>
              <a:rPr lang="es-419">
                <a:solidFill>
                  <a:schemeClr val="dk1"/>
                </a:solidFill>
                <a:highlight>
                  <a:srgbClr val="FFFFFF"/>
                </a:highlight>
              </a:rPr>
              <a:t>Solution: relaciona influencia con el concepto de cohesión en una red: la cantidad óptima de influencers garantizan la conexión global del grafo</a:t>
            </a:r>
          </a:p>
          <a:p>
            <a:pPr indent="0" lvl="0" marL="190500" rtl="0">
              <a:lnSpc>
                <a:spcPct val="120000"/>
              </a:lnSpc>
              <a:spcBef>
                <a:spcPts val="1200"/>
              </a:spcBef>
              <a:spcAft>
                <a:spcPts val="1200"/>
              </a:spcAft>
              <a:buNone/>
            </a:pPr>
            <a:r>
              <a:rPr lang="es-419">
                <a:solidFill>
                  <a:schemeClr val="dk1"/>
                </a:solidFill>
                <a:highlight>
                  <a:srgbClr val="FFFFFF"/>
                </a:highlight>
              </a:rPr>
              <a:t>Objetivo: encontrar la  cantidad mínima de nodos, tal que si se eliminaran del grafo romperían la conectividad del grafo en varios subgrafos disconexos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s-419"/>
              <a:t>Spark</a:t>
            </a:r>
          </a:p>
        </p:txBody>
      </p:sp>
      <p:sp>
        <p:nvSpPr>
          <p:cNvPr id="266" name="Shape 26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buChar char="●"/>
            </a:pPr>
            <a:r>
              <a:rPr lang="es-419"/>
              <a:t>Es un sistema de propósito general para cómputo distribuido sobre un cluster. </a:t>
            </a:r>
          </a:p>
          <a:p>
            <a:pPr indent="-228600" lvl="0" marL="457200" rtl="0">
              <a:spcBef>
                <a:spcPts val="0"/>
              </a:spcBef>
              <a:buChar char="●"/>
            </a:pPr>
            <a:r>
              <a:rPr lang="es-419"/>
              <a:t>Está pensado, por supuesto, para el procesamiento de grandes volúmenes de datos.</a:t>
            </a:r>
          </a:p>
          <a:p>
            <a:pPr indent="-228600" lvl="0" marL="457200" rtl="0">
              <a:spcBef>
                <a:spcPts val="0"/>
              </a:spcBef>
              <a:buChar char="●"/>
            </a:pPr>
            <a:r>
              <a:rPr lang="es-419"/>
              <a:t>Tiene un API de alto nivel, con interfaces para varios lenguajes: Scala, Java, Python y R.</a:t>
            </a:r>
          </a:p>
          <a:p>
            <a:pPr indent="-228600" lvl="0" marL="457200" rtl="0">
              <a:spcBef>
                <a:spcPts val="0"/>
              </a:spcBef>
              <a:buChar char="●"/>
            </a:pPr>
            <a:r>
              <a:rPr lang="es-419"/>
              <a:t>Los defensores de Spark dicen que es 100 veces más rápido en memoria que Map Reduce y 10 veces más rápido en disco. Esto puede ser discutible.</a:t>
            </a:r>
          </a:p>
          <a:p>
            <a:pPr indent="-228600" lvl="0" marL="457200" rtl="0">
              <a:spcBef>
                <a:spcPts val="0"/>
              </a:spcBef>
              <a:buChar char="●"/>
            </a:pPr>
            <a:r>
              <a:rPr lang="es-419"/>
              <a:t>Sin embargo, gana la API.</a:t>
            </a:r>
          </a:p>
          <a:p>
            <a:pPr lvl="0" rtl="0">
              <a:spcBef>
                <a:spcPts val="0"/>
              </a:spcBef>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Shape 488"/>
          <p:cNvSpPr txBox="1"/>
          <p:nvPr/>
        </p:nvSpPr>
        <p:spPr>
          <a:xfrm>
            <a:off x="0" y="4839890"/>
            <a:ext cx="9144000" cy="303600"/>
          </a:xfrm>
          <a:prstGeom prst="rect">
            <a:avLst/>
          </a:prstGeom>
          <a:solidFill>
            <a:srgbClr val="7F7F7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89" name="Shape 489"/>
          <p:cNvSpPr txBox="1"/>
          <p:nvPr/>
        </p:nvSpPr>
        <p:spPr>
          <a:xfrm>
            <a:off x="6983411" y="4825602"/>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es-419" sz="1200" u="none">
                <a:solidFill>
                  <a:schemeClr val="dk1"/>
                </a:solidFill>
                <a:latin typeface="Calibri"/>
                <a:ea typeface="Calibri"/>
                <a:cs typeface="Calibri"/>
                <a:sym typeface="Calibri"/>
              </a:rPr>
              <a:t>‹#›</a:t>
            </a:fld>
          </a:p>
        </p:txBody>
      </p:sp>
      <p:sp>
        <p:nvSpPr>
          <p:cNvPr id="490" name="Shape 490"/>
          <p:cNvSpPr txBox="1"/>
          <p:nvPr/>
        </p:nvSpPr>
        <p:spPr>
          <a:xfrm>
            <a:off x="33337" y="195262"/>
            <a:ext cx="7320000" cy="3714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lang="es-419" sz="2400">
                <a:solidFill>
                  <a:schemeClr val="dk1"/>
                </a:solidFill>
              </a:rPr>
              <a:t>Collective influence</a:t>
            </a:r>
          </a:p>
        </p:txBody>
      </p:sp>
      <p:sp>
        <p:nvSpPr>
          <p:cNvPr id="491" name="Shape 491"/>
          <p:cNvSpPr txBox="1"/>
          <p:nvPr/>
        </p:nvSpPr>
        <p:spPr>
          <a:xfrm>
            <a:off x="344175" y="697550"/>
            <a:ext cx="8728200" cy="3906300"/>
          </a:xfrm>
          <a:prstGeom prst="rect">
            <a:avLst/>
          </a:prstGeom>
          <a:noFill/>
          <a:ln>
            <a:noFill/>
          </a:ln>
        </p:spPr>
        <p:txBody>
          <a:bodyPr anchorCtr="0" anchor="t" bIns="45700" lIns="91425" rIns="91425" wrap="square" tIns="45700">
            <a:noAutofit/>
          </a:bodyPr>
          <a:lstStyle/>
          <a:p>
            <a:pPr indent="0" lvl="0" marL="0" marR="0" rtl="0" algn="l">
              <a:lnSpc>
                <a:spcPct val="150000"/>
              </a:lnSpc>
              <a:spcBef>
                <a:spcPts val="0"/>
              </a:spcBef>
              <a:spcAft>
                <a:spcPts val="0"/>
              </a:spcAft>
              <a:buNone/>
            </a:pPr>
            <a:r>
              <a:t/>
            </a:r>
            <a:endParaRPr>
              <a:solidFill>
                <a:srgbClr val="222222"/>
              </a:solidFill>
              <a:highlight>
                <a:srgbClr val="FFFFFF"/>
              </a:highlight>
            </a:endParaRPr>
          </a:p>
          <a:p>
            <a:pPr indent="0" lvl="0" marL="0" marR="0" rtl="0" algn="l">
              <a:lnSpc>
                <a:spcPct val="150000"/>
              </a:lnSpc>
              <a:spcBef>
                <a:spcPts val="0"/>
              </a:spcBef>
              <a:spcAft>
                <a:spcPts val="0"/>
              </a:spcAft>
              <a:buNone/>
            </a:pPr>
            <a:r>
              <a:rPr b="1" lang="es-419" sz="1800">
                <a:solidFill>
                  <a:srgbClr val="222222"/>
                </a:solidFill>
                <a:highlight>
                  <a:srgbClr val="FFFFFF"/>
                </a:highlight>
              </a:rPr>
              <a:t>Cómo</a:t>
            </a:r>
            <a:r>
              <a:rPr b="1" lang="es-419" sz="1800">
                <a:solidFill>
                  <a:srgbClr val="222222"/>
                </a:solidFill>
                <a:highlight>
                  <a:srgbClr val="FFFFFF"/>
                </a:highlight>
              </a:rPr>
              <a:t> funciona:</a:t>
            </a:r>
          </a:p>
          <a:p>
            <a:pPr indent="-228600" lvl="0" marL="457200" marR="0" rtl="0" algn="l">
              <a:lnSpc>
                <a:spcPct val="150000"/>
              </a:lnSpc>
              <a:spcBef>
                <a:spcPts val="0"/>
              </a:spcBef>
              <a:spcAft>
                <a:spcPts val="0"/>
              </a:spcAft>
              <a:buClr>
                <a:srgbClr val="222222"/>
              </a:buClr>
              <a:buChar char="●"/>
            </a:pPr>
            <a:r>
              <a:rPr lang="es-419">
                <a:solidFill>
                  <a:srgbClr val="222222"/>
                </a:solidFill>
                <a:highlight>
                  <a:srgbClr val="FFFFFF"/>
                </a:highlight>
              </a:rPr>
              <a:t>en cada </a:t>
            </a:r>
            <a:r>
              <a:rPr lang="es-419">
                <a:solidFill>
                  <a:srgbClr val="222222"/>
                </a:solidFill>
                <a:highlight>
                  <a:srgbClr val="FFFFFF"/>
                </a:highlight>
              </a:rPr>
              <a:t>iteración</a:t>
            </a:r>
            <a:r>
              <a:rPr lang="es-419">
                <a:solidFill>
                  <a:srgbClr val="222222"/>
                </a:solidFill>
                <a:highlight>
                  <a:srgbClr val="FFFFFF"/>
                </a:highlight>
              </a:rPr>
              <a:t> elimina del grafo el nodo de mayor CI y recalcula el CI de los nodos restantes</a:t>
            </a:r>
          </a:p>
          <a:p>
            <a:pPr indent="-228600" lvl="0" marL="457200" marR="0" rtl="0" algn="l">
              <a:lnSpc>
                <a:spcPct val="150000"/>
              </a:lnSpc>
              <a:spcBef>
                <a:spcPts val="0"/>
              </a:spcBef>
              <a:spcAft>
                <a:spcPts val="0"/>
              </a:spcAft>
              <a:buClr>
                <a:srgbClr val="222222"/>
              </a:buClr>
              <a:buChar char="●"/>
            </a:pPr>
            <a:r>
              <a:rPr lang="es-419">
                <a:solidFill>
                  <a:srgbClr val="222222"/>
                </a:solidFill>
                <a:highlight>
                  <a:srgbClr val="FFFFFF"/>
                </a:highlight>
              </a:rPr>
              <a:t>termina cuando la componente gigante se destruye</a:t>
            </a:r>
          </a:p>
          <a:p>
            <a:pPr indent="-228600" lvl="0" marL="457200" marR="0" rtl="0" algn="l">
              <a:lnSpc>
                <a:spcPct val="150000"/>
              </a:lnSpc>
              <a:spcBef>
                <a:spcPts val="0"/>
              </a:spcBef>
              <a:spcAft>
                <a:spcPts val="0"/>
              </a:spcAft>
              <a:buClr>
                <a:srgbClr val="222222"/>
              </a:buClr>
              <a:buChar char="●"/>
            </a:pPr>
            <a:r>
              <a:rPr lang="es-419">
                <a:solidFill>
                  <a:srgbClr val="222222"/>
                </a:solidFill>
                <a:highlight>
                  <a:srgbClr val="FFFFFF"/>
                </a:highlight>
              </a:rPr>
              <a:t>Solución</a:t>
            </a:r>
            <a:r>
              <a:rPr lang="es-419">
                <a:solidFill>
                  <a:srgbClr val="222222"/>
                </a:solidFill>
                <a:highlight>
                  <a:srgbClr val="FFFFFF"/>
                </a:highlight>
              </a:rPr>
              <a:t> </a:t>
            </a:r>
            <a:r>
              <a:rPr lang="es-419">
                <a:solidFill>
                  <a:srgbClr val="222222"/>
                </a:solidFill>
                <a:highlight>
                  <a:srgbClr val="FFFFFF"/>
                </a:highlight>
              </a:rPr>
              <a:t>básica</a:t>
            </a:r>
            <a:r>
              <a:rPr lang="es-419">
                <a:solidFill>
                  <a:srgbClr val="222222"/>
                </a:solidFill>
                <a:highlight>
                  <a:srgbClr val="FFFFFF"/>
                </a:highlight>
              </a:rPr>
              <a:t>: O(N</a:t>
            </a:r>
            <a:r>
              <a:rPr baseline="30000" lang="es-419">
                <a:solidFill>
                  <a:srgbClr val="222222"/>
                </a:solidFill>
                <a:highlight>
                  <a:srgbClr val="FFFFFF"/>
                </a:highlight>
              </a:rPr>
              <a:t>2</a:t>
            </a:r>
            <a:r>
              <a:rPr lang="es-419">
                <a:solidFill>
                  <a:srgbClr val="222222"/>
                </a:solidFill>
                <a:highlight>
                  <a:srgbClr val="FFFFFF"/>
                </a:highlight>
              </a:rPr>
              <a:t>). Optimizada: O(NlogN)</a:t>
            </a:r>
          </a:p>
          <a:p>
            <a:pPr indent="-228600" lvl="0" marL="457200" marR="0" rtl="0" algn="l">
              <a:lnSpc>
                <a:spcPct val="150000"/>
              </a:lnSpc>
              <a:spcBef>
                <a:spcPts val="0"/>
              </a:spcBef>
              <a:spcAft>
                <a:spcPts val="0"/>
              </a:spcAft>
              <a:buClr>
                <a:srgbClr val="222222"/>
              </a:buClr>
              <a:buChar char="●"/>
            </a:pPr>
            <a:r>
              <a:t/>
            </a:r>
            <a:endParaRPr>
              <a:solidFill>
                <a:srgbClr val="222222"/>
              </a:solidFill>
              <a:highlight>
                <a:srgbClr val="FFFFFF"/>
              </a:highlight>
            </a:endParaRPr>
          </a:p>
          <a:p>
            <a:pPr indent="0" lvl="0" marL="0" marR="0" rtl="0" algn="l">
              <a:lnSpc>
                <a:spcPct val="150000"/>
              </a:lnSpc>
              <a:spcBef>
                <a:spcPts val="0"/>
              </a:spcBef>
              <a:spcAft>
                <a:spcPts val="0"/>
              </a:spcAft>
              <a:buNone/>
            </a:pPr>
            <a:r>
              <a:rPr b="1" lang="es-419" sz="1800">
                <a:solidFill>
                  <a:srgbClr val="222222"/>
                </a:solidFill>
                <a:highlight>
                  <a:srgbClr val="FFFFFF"/>
                </a:highlight>
              </a:rPr>
              <a:t>Aplicaciones: </a:t>
            </a:r>
          </a:p>
          <a:p>
            <a:pPr indent="-228600" lvl="0" marL="457200" marR="0" rtl="0" algn="l">
              <a:lnSpc>
                <a:spcPct val="150000"/>
              </a:lnSpc>
              <a:spcBef>
                <a:spcPts val="0"/>
              </a:spcBef>
              <a:spcAft>
                <a:spcPts val="0"/>
              </a:spcAft>
              <a:buChar char="●"/>
            </a:pPr>
            <a:r>
              <a:rPr lang="es-419">
                <a:solidFill>
                  <a:srgbClr val="222222"/>
                </a:solidFill>
                <a:highlight>
                  <a:srgbClr val="FFFFFF"/>
                </a:highlight>
              </a:rPr>
              <a:t>Marketing viral (influencia de </a:t>
            </a:r>
            <a:r>
              <a:rPr lang="es-419">
                <a:solidFill>
                  <a:srgbClr val="222222"/>
                </a:solidFill>
                <a:highlight>
                  <a:srgbClr val="FFFFFF"/>
                </a:highlight>
              </a:rPr>
              <a:t>opinión</a:t>
            </a:r>
            <a:r>
              <a:rPr lang="es-419">
                <a:solidFill>
                  <a:srgbClr val="222222"/>
                </a:solidFill>
                <a:highlight>
                  <a:srgbClr val="FFFFFF"/>
                </a:highlight>
              </a:rPr>
              <a:t>)</a:t>
            </a:r>
          </a:p>
          <a:p>
            <a:pPr indent="-228600" lvl="0" marL="457200" marR="0" rtl="0" algn="l">
              <a:lnSpc>
                <a:spcPct val="150000"/>
              </a:lnSpc>
              <a:spcBef>
                <a:spcPts val="0"/>
              </a:spcBef>
              <a:spcAft>
                <a:spcPts val="0"/>
              </a:spcAft>
              <a:buChar char="●"/>
            </a:pPr>
            <a:r>
              <a:rPr lang="es-419">
                <a:solidFill>
                  <a:srgbClr val="222222"/>
                </a:solidFill>
                <a:highlight>
                  <a:srgbClr val="FFFFFF"/>
                </a:highlight>
              </a:rPr>
              <a:t>Detección</a:t>
            </a:r>
            <a:r>
              <a:rPr lang="es-419">
                <a:solidFill>
                  <a:srgbClr val="222222"/>
                </a:solidFill>
                <a:highlight>
                  <a:srgbClr val="FFFFFF"/>
                </a:highlight>
              </a:rPr>
              <a:t> de focos de </a:t>
            </a:r>
            <a:r>
              <a:rPr lang="es-419">
                <a:solidFill>
                  <a:srgbClr val="222222"/>
                </a:solidFill>
                <a:highlight>
                  <a:srgbClr val="FFFFFF"/>
                </a:highlight>
              </a:rPr>
              <a:t>dispersión</a:t>
            </a:r>
            <a:r>
              <a:rPr lang="es-419">
                <a:solidFill>
                  <a:srgbClr val="222222"/>
                </a:solidFill>
                <a:highlight>
                  <a:srgbClr val="FFFFFF"/>
                </a:highlight>
              </a:rPr>
              <a:t> de enfermedades</a:t>
            </a:r>
          </a:p>
          <a:p>
            <a:pPr indent="0" lvl="0" marL="0" marR="0" rtl="0" algn="l">
              <a:lnSpc>
                <a:spcPct val="150000"/>
              </a:lnSpc>
              <a:spcBef>
                <a:spcPts val="0"/>
              </a:spcBef>
              <a:spcAft>
                <a:spcPts val="0"/>
              </a:spcAft>
              <a:buNone/>
            </a:pPr>
            <a:r>
              <a:t/>
            </a:r>
            <a:endParaRPr>
              <a:solidFill>
                <a:srgbClr val="222222"/>
              </a:solidFill>
              <a:highlight>
                <a:srgbClr val="FFFFFF"/>
              </a:highlight>
            </a:endParaRPr>
          </a:p>
          <a:p>
            <a:pPr indent="0" lvl="0" marL="0" marR="0" rtl="0" algn="l">
              <a:lnSpc>
                <a:spcPct val="150000"/>
              </a:lnSpc>
              <a:spcBef>
                <a:spcPts val="0"/>
              </a:spcBef>
              <a:spcAft>
                <a:spcPts val="0"/>
              </a:spcAft>
              <a:buNone/>
            </a:pPr>
            <a:r>
              <a:t/>
            </a:r>
            <a:endParaRPr>
              <a:solidFill>
                <a:srgbClr val="222222"/>
              </a:solidFill>
              <a:highlight>
                <a:srgbClr val="FFFFFF"/>
              </a:highlight>
            </a:endParaRPr>
          </a:p>
          <a:p>
            <a:pPr indent="0" lvl="0" marL="0" marR="0" rtl="0" algn="l">
              <a:lnSpc>
                <a:spcPct val="150000"/>
              </a:lnSpc>
              <a:spcBef>
                <a:spcPts val="0"/>
              </a:spcBef>
              <a:spcAft>
                <a:spcPts val="0"/>
              </a:spcAft>
              <a:buNone/>
            </a:pPr>
            <a:r>
              <a:t/>
            </a:r>
            <a:endParaRPr>
              <a:solidFill>
                <a:srgbClr val="222222"/>
              </a:solidFill>
              <a:highlight>
                <a:srgbClr val="FFFFFF"/>
              </a:highlight>
            </a:endParaRPr>
          </a:p>
          <a:p>
            <a:pPr indent="0" lvl="0" marL="0" marR="0" rtl="0" algn="l">
              <a:lnSpc>
                <a:spcPct val="150000"/>
              </a:lnSpc>
              <a:spcBef>
                <a:spcPts val="0"/>
              </a:spcBef>
              <a:spcAft>
                <a:spcPts val="0"/>
              </a:spcAft>
              <a:buNone/>
            </a:pPr>
            <a:r>
              <a:t/>
            </a:r>
            <a:endParaRPr>
              <a:solidFill>
                <a:srgbClr val="222222"/>
              </a:solidFill>
              <a:highlight>
                <a:srgbClr val="FFFFFF"/>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Shape 496"/>
          <p:cNvSpPr txBox="1"/>
          <p:nvPr/>
        </p:nvSpPr>
        <p:spPr>
          <a:xfrm>
            <a:off x="358002" y="247650"/>
            <a:ext cx="8455500" cy="346200"/>
          </a:xfrm>
          <a:prstGeom prst="rect">
            <a:avLst/>
          </a:prstGeom>
          <a:noFill/>
          <a:ln>
            <a:noFill/>
          </a:ln>
        </p:spPr>
        <p:txBody>
          <a:bodyPr anchorCtr="0" anchor="t" bIns="34275" lIns="68575" rIns="68575" wrap="square" tIns="34275">
            <a:noAutofit/>
          </a:bodyPr>
          <a:lstStyle/>
          <a:p>
            <a:pPr lvl="0" rtl="0">
              <a:spcBef>
                <a:spcPts val="0"/>
              </a:spcBef>
              <a:buClr>
                <a:schemeClr val="dk1"/>
              </a:buClr>
              <a:buSzPct val="25000"/>
              <a:buFont typeface="Arial"/>
              <a:buNone/>
            </a:pPr>
            <a:r>
              <a:rPr b="1" lang="es-419" sz="2400">
                <a:solidFill>
                  <a:schemeClr val="dk1"/>
                </a:solidFill>
              </a:rPr>
              <a:t>Collective influence - formula</a:t>
            </a:r>
          </a:p>
          <a:p>
            <a:pPr indent="0" lvl="0" marL="0" marR="0" rtl="0" algn="l">
              <a:spcBef>
                <a:spcPts val="0"/>
              </a:spcBef>
              <a:buNone/>
            </a:pPr>
            <a:r>
              <a:t/>
            </a:r>
            <a:endParaRPr b="1" sz="1800">
              <a:solidFill>
                <a:schemeClr val="dk1"/>
              </a:solidFill>
              <a:latin typeface="Calibri"/>
              <a:ea typeface="Calibri"/>
              <a:cs typeface="Calibri"/>
              <a:sym typeface="Calibri"/>
            </a:endParaRPr>
          </a:p>
        </p:txBody>
      </p:sp>
      <p:sp>
        <p:nvSpPr>
          <p:cNvPr id="497" name="Shape 497"/>
          <p:cNvSpPr txBox="1"/>
          <p:nvPr/>
        </p:nvSpPr>
        <p:spPr>
          <a:xfrm>
            <a:off x="439947" y="1468646"/>
            <a:ext cx="3325500" cy="308700"/>
          </a:xfrm>
          <a:prstGeom prst="rect">
            <a:avLst/>
          </a:prstGeom>
          <a:blipFill rotWithShape="1">
            <a:blip r:embed="rId3">
              <a:alphaModFix/>
            </a:blip>
            <a:stretch>
              <a:fillRect b="-216136" l="-2329" r="0" t="-148503"/>
            </a:stretch>
          </a:blipFill>
          <a:ln>
            <a:noFill/>
          </a:ln>
        </p:spPr>
        <p:txBody>
          <a:bodyPr anchorCtr="0" anchor="t" bIns="34275" lIns="68575" rIns="68575" wrap="square" tIns="34275">
            <a:noAutofit/>
          </a:bodyPr>
          <a:lstStyle/>
          <a:p>
            <a:pPr indent="0" lvl="0" marL="0" marR="0" rtl="0" algn="l">
              <a:spcBef>
                <a:spcPts val="0"/>
              </a:spcBef>
              <a:buSzPct val="25000"/>
              <a:buNone/>
            </a:pPr>
            <a:r>
              <a:rPr lang="es-419" sz="1400">
                <a:latin typeface="Calibri"/>
                <a:ea typeface="Calibri"/>
                <a:cs typeface="Calibri"/>
                <a:sym typeface="Calibri"/>
              </a:rPr>
              <a:t> </a:t>
            </a:r>
          </a:p>
        </p:txBody>
      </p:sp>
      <p:sp>
        <p:nvSpPr>
          <p:cNvPr id="498" name="Shape 498"/>
          <p:cNvSpPr/>
          <p:nvPr/>
        </p:nvSpPr>
        <p:spPr>
          <a:xfrm>
            <a:off x="1048314" y="2187620"/>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499" name="Shape 499"/>
          <p:cNvSpPr/>
          <p:nvPr/>
        </p:nvSpPr>
        <p:spPr>
          <a:xfrm>
            <a:off x="1423872" y="2062434"/>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00" name="Shape 500"/>
          <p:cNvSpPr/>
          <p:nvPr/>
        </p:nvSpPr>
        <p:spPr>
          <a:xfrm>
            <a:off x="1374885" y="2427106"/>
            <a:ext cx="141600" cy="141600"/>
          </a:xfrm>
          <a:prstGeom prst="ellipse">
            <a:avLst/>
          </a:prstGeom>
          <a:noFill/>
          <a:ln cap="flat" cmpd="sng" w="12700">
            <a:solidFill>
              <a:srgbClr val="FF000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01" name="Shape 501"/>
          <p:cNvSpPr/>
          <p:nvPr/>
        </p:nvSpPr>
        <p:spPr>
          <a:xfrm>
            <a:off x="1674242" y="3314291"/>
            <a:ext cx="141600" cy="141600"/>
          </a:xfrm>
          <a:prstGeom prst="ellipse">
            <a:avLst/>
          </a:prstGeom>
          <a:solidFill>
            <a:srgbClr val="FF0000"/>
          </a:solid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02" name="Shape 502"/>
          <p:cNvSpPr/>
          <p:nvPr/>
        </p:nvSpPr>
        <p:spPr>
          <a:xfrm>
            <a:off x="1842970" y="3036706"/>
            <a:ext cx="141600" cy="141600"/>
          </a:xfrm>
          <a:prstGeom prst="ellipse">
            <a:avLst/>
          </a:prstGeom>
          <a:noFill/>
          <a:ln cap="flat" cmpd="sng" w="12700">
            <a:solidFill>
              <a:srgbClr val="FF000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03" name="Shape 503"/>
          <p:cNvSpPr/>
          <p:nvPr/>
        </p:nvSpPr>
        <p:spPr>
          <a:xfrm>
            <a:off x="1380328" y="3194549"/>
            <a:ext cx="141600" cy="141600"/>
          </a:xfrm>
          <a:prstGeom prst="ellipse">
            <a:avLst/>
          </a:prstGeom>
          <a:noFill/>
          <a:ln cap="flat" cmpd="sng" w="12700">
            <a:solidFill>
              <a:srgbClr val="FF000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04" name="Shape 504"/>
          <p:cNvSpPr/>
          <p:nvPr/>
        </p:nvSpPr>
        <p:spPr>
          <a:xfrm>
            <a:off x="1538171" y="2829878"/>
            <a:ext cx="141600" cy="141600"/>
          </a:xfrm>
          <a:prstGeom prst="ellipse">
            <a:avLst/>
          </a:prstGeom>
          <a:noFill/>
          <a:ln cap="flat" cmpd="sng" w="12700">
            <a:solidFill>
              <a:srgbClr val="FF000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05" name="Shape 505"/>
          <p:cNvSpPr/>
          <p:nvPr/>
        </p:nvSpPr>
        <p:spPr>
          <a:xfrm>
            <a:off x="1086413" y="3303407"/>
            <a:ext cx="141600" cy="141600"/>
          </a:xfrm>
          <a:prstGeom prst="ellipse">
            <a:avLst/>
          </a:prstGeom>
          <a:noFill/>
          <a:ln cap="flat" cmpd="sng" w="12700">
            <a:solidFill>
              <a:srgbClr val="FF000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06" name="Shape 506"/>
          <p:cNvSpPr/>
          <p:nvPr/>
        </p:nvSpPr>
        <p:spPr>
          <a:xfrm>
            <a:off x="650985" y="3205434"/>
            <a:ext cx="141600" cy="141600"/>
          </a:xfrm>
          <a:prstGeom prst="ellipse">
            <a:avLst/>
          </a:prstGeom>
          <a:noFill/>
          <a:ln cap="flat" cmpd="sng" w="12700">
            <a:solidFill>
              <a:srgbClr val="FF000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07" name="Shape 507"/>
          <p:cNvSpPr/>
          <p:nvPr/>
        </p:nvSpPr>
        <p:spPr>
          <a:xfrm>
            <a:off x="199228" y="3112907"/>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08" name="Shape 508"/>
          <p:cNvSpPr/>
          <p:nvPr/>
        </p:nvSpPr>
        <p:spPr>
          <a:xfrm>
            <a:off x="1363999" y="3820477"/>
            <a:ext cx="141600" cy="141600"/>
          </a:xfrm>
          <a:prstGeom prst="ellipse">
            <a:avLst/>
          </a:prstGeom>
          <a:noFill/>
          <a:ln cap="flat" cmpd="sng" w="12700">
            <a:solidFill>
              <a:srgbClr val="FF000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09" name="Shape 509"/>
          <p:cNvSpPr/>
          <p:nvPr/>
        </p:nvSpPr>
        <p:spPr>
          <a:xfrm>
            <a:off x="1641586" y="4054521"/>
            <a:ext cx="141600" cy="141600"/>
          </a:xfrm>
          <a:prstGeom prst="ellipse">
            <a:avLst/>
          </a:prstGeom>
          <a:noFill/>
          <a:ln cap="flat" cmpd="sng" w="12700">
            <a:solidFill>
              <a:srgbClr val="FF000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10" name="Shape 510"/>
          <p:cNvSpPr/>
          <p:nvPr/>
        </p:nvSpPr>
        <p:spPr>
          <a:xfrm>
            <a:off x="1396657" y="4397421"/>
            <a:ext cx="141600" cy="141600"/>
          </a:xfrm>
          <a:prstGeom prst="ellipse">
            <a:avLst/>
          </a:prstGeom>
          <a:solidFill>
            <a:schemeClr val="lt1"/>
          </a:solidFill>
          <a:ln cap="flat" cmpd="sng" w="12700">
            <a:solidFill>
              <a:srgbClr val="FF000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11" name="Shape 511"/>
          <p:cNvSpPr/>
          <p:nvPr/>
        </p:nvSpPr>
        <p:spPr>
          <a:xfrm>
            <a:off x="1184386" y="4152491"/>
            <a:ext cx="141600" cy="141600"/>
          </a:xfrm>
          <a:prstGeom prst="ellipse">
            <a:avLst/>
          </a:prstGeom>
          <a:noFill/>
          <a:ln cap="flat" cmpd="sng" w="12700">
            <a:solidFill>
              <a:srgbClr val="FF000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12" name="Shape 512"/>
          <p:cNvSpPr/>
          <p:nvPr/>
        </p:nvSpPr>
        <p:spPr>
          <a:xfrm>
            <a:off x="754400" y="4059963"/>
            <a:ext cx="141600" cy="141600"/>
          </a:xfrm>
          <a:prstGeom prst="ellipse">
            <a:avLst/>
          </a:prstGeom>
          <a:noFill/>
          <a:ln cap="flat" cmpd="sng" w="12700">
            <a:solidFill>
              <a:srgbClr val="FF000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13" name="Shape 513"/>
          <p:cNvSpPr/>
          <p:nvPr/>
        </p:nvSpPr>
        <p:spPr>
          <a:xfrm>
            <a:off x="868700" y="3738835"/>
            <a:ext cx="141600" cy="141600"/>
          </a:xfrm>
          <a:prstGeom prst="ellipse">
            <a:avLst/>
          </a:prstGeom>
          <a:noFill/>
          <a:ln cap="flat" cmpd="sng" w="12700">
            <a:solidFill>
              <a:srgbClr val="FF000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14" name="Shape 514"/>
          <p:cNvSpPr/>
          <p:nvPr/>
        </p:nvSpPr>
        <p:spPr>
          <a:xfrm>
            <a:off x="895913" y="4658678"/>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15" name="Shape 515"/>
          <p:cNvSpPr/>
          <p:nvPr/>
        </p:nvSpPr>
        <p:spPr>
          <a:xfrm>
            <a:off x="1195271" y="4783863"/>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16" name="Shape 516"/>
          <p:cNvSpPr/>
          <p:nvPr/>
        </p:nvSpPr>
        <p:spPr>
          <a:xfrm>
            <a:off x="1647029" y="4800194"/>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17" name="Shape 517"/>
          <p:cNvSpPr/>
          <p:nvPr/>
        </p:nvSpPr>
        <p:spPr>
          <a:xfrm>
            <a:off x="2490669" y="2955062"/>
            <a:ext cx="141600" cy="141600"/>
          </a:xfrm>
          <a:prstGeom prst="ellipse">
            <a:avLst/>
          </a:prstGeom>
          <a:noFill/>
          <a:ln cap="flat" cmpd="sng" w="12700">
            <a:solidFill>
              <a:srgbClr val="FF000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18" name="Shape 518"/>
          <p:cNvSpPr/>
          <p:nvPr/>
        </p:nvSpPr>
        <p:spPr>
          <a:xfrm>
            <a:off x="2202198" y="3308849"/>
            <a:ext cx="141600" cy="141600"/>
          </a:xfrm>
          <a:prstGeom prst="ellipse">
            <a:avLst/>
          </a:prstGeom>
          <a:noFill/>
          <a:ln cap="flat" cmpd="sng" w="12700">
            <a:solidFill>
              <a:srgbClr val="FF000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19" name="Shape 519"/>
          <p:cNvSpPr/>
          <p:nvPr/>
        </p:nvSpPr>
        <p:spPr>
          <a:xfrm>
            <a:off x="2849898" y="3314291"/>
            <a:ext cx="141600" cy="141600"/>
          </a:xfrm>
          <a:prstGeom prst="ellipse">
            <a:avLst/>
          </a:prstGeom>
          <a:noFill/>
          <a:ln cap="flat" cmpd="sng" w="12700">
            <a:solidFill>
              <a:srgbClr val="FF000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20" name="Shape 520"/>
          <p:cNvSpPr/>
          <p:nvPr/>
        </p:nvSpPr>
        <p:spPr>
          <a:xfrm>
            <a:off x="1951827" y="3537449"/>
            <a:ext cx="141600" cy="141600"/>
          </a:xfrm>
          <a:prstGeom prst="ellipse">
            <a:avLst/>
          </a:prstGeom>
          <a:noFill/>
          <a:ln cap="flat" cmpd="sng" w="12700">
            <a:solidFill>
              <a:srgbClr val="FF000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21" name="Shape 521"/>
          <p:cNvSpPr/>
          <p:nvPr/>
        </p:nvSpPr>
        <p:spPr>
          <a:xfrm>
            <a:off x="2458013" y="3684406"/>
            <a:ext cx="141600" cy="141600"/>
          </a:xfrm>
          <a:prstGeom prst="ellipse">
            <a:avLst/>
          </a:prstGeom>
          <a:noFill/>
          <a:ln cap="flat" cmpd="sng" w="12700">
            <a:solidFill>
              <a:srgbClr val="FF000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22" name="Shape 522"/>
          <p:cNvSpPr/>
          <p:nvPr/>
        </p:nvSpPr>
        <p:spPr>
          <a:xfrm>
            <a:off x="2757370" y="3668078"/>
            <a:ext cx="141600" cy="141600"/>
          </a:xfrm>
          <a:prstGeom prst="ellipse">
            <a:avLst/>
          </a:prstGeom>
          <a:noFill/>
          <a:ln cap="flat" cmpd="sng" w="12700">
            <a:solidFill>
              <a:srgbClr val="FF000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23" name="Shape 523"/>
          <p:cNvSpPr/>
          <p:nvPr/>
        </p:nvSpPr>
        <p:spPr>
          <a:xfrm>
            <a:off x="3252670" y="3063920"/>
            <a:ext cx="141600" cy="141600"/>
          </a:xfrm>
          <a:prstGeom prst="ellipse">
            <a:avLst/>
          </a:prstGeom>
          <a:solidFill>
            <a:schemeClr val="lt1"/>
          </a:solidFill>
          <a:ln cap="flat" cmpd="sng" w="12700">
            <a:solidFill>
              <a:srgbClr val="FF000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24" name="Shape 524"/>
          <p:cNvSpPr/>
          <p:nvPr/>
        </p:nvSpPr>
        <p:spPr>
          <a:xfrm>
            <a:off x="3867713" y="2601278"/>
            <a:ext cx="141600" cy="141600"/>
          </a:xfrm>
          <a:prstGeom prst="ellipse">
            <a:avLst/>
          </a:prstGeom>
          <a:noFill/>
          <a:ln cap="flat" cmpd="sng" w="12700">
            <a:solidFill>
              <a:srgbClr val="00B0F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25" name="Shape 525"/>
          <p:cNvSpPr/>
          <p:nvPr/>
        </p:nvSpPr>
        <p:spPr>
          <a:xfrm>
            <a:off x="3709870" y="3009492"/>
            <a:ext cx="141600" cy="141600"/>
          </a:xfrm>
          <a:prstGeom prst="ellipse">
            <a:avLst/>
          </a:prstGeom>
          <a:noFill/>
          <a:ln cap="flat" cmpd="sng" w="12700">
            <a:solidFill>
              <a:srgbClr val="00B0F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26" name="Shape 526"/>
          <p:cNvSpPr/>
          <p:nvPr/>
        </p:nvSpPr>
        <p:spPr>
          <a:xfrm>
            <a:off x="4199726" y="2247492"/>
            <a:ext cx="141600" cy="141600"/>
          </a:xfrm>
          <a:prstGeom prst="ellipse">
            <a:avLst/>
          </a:prstGeom>
          <a:noFill/>
          <a:ln cap="flat" cmpd="sng" w="12700">
            <a:solidFill>
              <a:srgbClr val="00B0F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27" name="Shape 527"/>
          <p:cNvSpPr/>
          <p:nvPr/>
        </p:nvSpPr>
        <p:spPr>
          <a:xfrm>
            <a:off x="4172513" y="3047591"/>
            <a:ext cx="141600" cy="141600"/>
          </a:xfrm>
          <a:prstGeom prst="ellipse">
            <a:avLst/>
          </a:prstGeom>
          <a:solidFill>
            <a:srgbClr val="00B0F0"/>
          </a:solidFill>
          <a:ln cap="flat" cmpd="sng" w="12700">
            <a:solidFill>
              <a:srgbClr val="00B0F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28" name="Shape 528"/>
          <p:cNvSpPr/>
          <p:nvPr/>
        </p:nvSpPr>
        <p:spPr>
          <a:xfrm>
            <a:off x="4145298" y="3466691"/>
            <a:ext cx="141600" cy="141600"/>
          </a:xfrm>
          <a:prstGeom prst="ellipse">
            <a:avLst/>
          </a:prstGeom>
          <a:noFill/>
          <a:ln cap="flat" cmpd="sng" w="12700">
            <a:solidFill>
              <a:srgbClr val="00B0F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cxnSp>
        <p:nvCxnSpPr>
          <p:cNvPr id="529" name="Shape 529"/>
          <p:cNvCxnSpPr/>
          <p:nvPr/>
        </p:nvCxnSpPr>
        <p:spPr>
          <a:xfrm>
            <a:off x="1169105" y="2308410"/>
            <a:ext cx="226500" cy="139500"/>
          </a:xfrm>
          <a:prstGeom prst="straightConnector1">
            <a:avLst/>
          </a:prstGeom>
          <a:noFill/>
          <a:ln cap="flat" cmpd="sng" w="9525">
            <a:solidFill>
              <a:schemeClr val="dk1"/>
            </a:solidFill>
            <a:prstDash val="solid"/>
            <a:miter lim="800000"/>
            <a:headEnd len="med" w="med" type="none"/>
            <a:tailEnd len="med" w="med" type="none"/>
          </a:ln>
        </p:spPr>
      </p:cxnSp>
      <p:cxnSp>
        <p:nvCxnSpPr>
          <p:cNvPr id="530" name="Shape 530"/>
          <p:cNvCxnSpPr/>
          <p:nvPr/>
        </p:nvCxnSpPr>
        <p:spPr>
          <a:xfrm flipH="1">
            <a:off x="1445730" y="2203949"/>
            <a:ext cx="48900" cy="223200"/>
          </a:xfrm>
          <a:prstGeom prst="straightConnector1">
            <a:avLst/>
          </a:prstGeom>
          <a:noFill/>
          <a:ln cap="flat" cmpd="sng" w="9525">
            <a:solidFill>
              <a:schemeClr val="dk1"/>
            </a:solidFill>
            <a:prstDash val="solid"/>
            <a:miter lim="800000"/>
            <a:headEnd len="med" w="med" type="none"/>
            <a:tailEnd len="med" w="med" type="none"/>
          </a:ln>
        </p:spPr>
      </p:cxnSp>
      <p:cxnSp>
        <p:nvCxnSpPr>
          <p:cNvPr id="531" name="Shape 531"/>
          <p:cNvCxnSpPr/>
          <p:nvPr/>
        </p:nvCxnSpPr>
        <p:spPr>
          <a:xfrm>
            <a:off x="1495676" y="2547897"/>
            <a:ext cx="113100" cy="282000"/>
          </a:xfrm>
          <a:prstGeom prst="straightConnector1">
            <a:avLst/>
          </a:prstGeom>
          <a:noFill/>
          <a:ln cap="flat" cmpd="sng" w="9525">
            <a:solidFill>
              <a:srgbClr val="FF0000"/>
            </a:solidFill>
            <a:prstDash val="solid"/>
            <a:miter lim="800000"/>
            <a:headEnd len="med" w="med" type="none"/>
            <a:tailEnd len="med" w="med" type="none"/>
          </a:ln>
        </p:spPr>
      </p:cxnSp>
      <p:cxnSp>
        <p:nvCxnSpPr>
          <p:cNvPr id="532" name="Shape 532"/>
          <p:cNvCxnSpPr/>
          <p:nvPr/>
        </p:nvCxnSpPr>
        <p:spPr>
          <a:xfrm>
            <a:off x="1658961" y="2950668"/>
            <a:ext cx="85800" cy="363600"/>
          </a:xfrm>
          <a:prstGeom prst="straightConnector1">
            <a:avLst/>
          </a:prstGeom>
          <a:noFill/>
          <a:ln cap="flat" cmpd="sng" w="9525">
            <a:solidFill>
              <a:schemeClr val="dk1"/>
            </a:solidFill>
            <a:prstDash val="solid"/>
            <a:miter lim="800000"/>
            <a:headEnd len="med" w="med" type="none"/>
            <a:tailEnd len="med" w="med" type="none"/>
          </a:ln>
        </p:spPr>
      </p:cxnSp>
      <p:cxnSp>
        <p:nvCxnSpPr>
          <p:cNvPr id="533" name="Shape 533"/>
          <p:cNvCxnSpPr/>
          <p:nvPr/>
        </p:nvCxnSpPr>
        <p:spPr>
          <a:xfrm>
            <a:off x="1501118" y="3315339"/>
            <a:ext cx="173100" cy="69600"/>
          </a:xfrm>
          <a:prstGeom prst="straightConnector1">
            <a:avLst/>
          </a:prstGeom>
          <a:noFill/>
          <a:ln cap="flat" cmpd="sng" w="9525">
            <a:solidFill>
              <a:schemeClr val="dk1"/>
            </a:solidFill>
            <a:prstDash val="solid"/>
            <a:miter lim="800000"/>
            <a:headEnd len="med" w="med" type="none"/>
            <a:tailEnd len="med" w="med" type="none"/>
          </a:ln>
        </p:spPr>
      </p:cxnSp>
      <p:cxnSp>
        <p:nvCxnSpPr>
          <p:cNvPr id="534" name="Shape 534"/>
          <p:cNvCxnSpPr/>
          <p:nvPr/>
        </p:nvCxnSpPr>
        <p:spPr>
          <a:xfrm flipH="1">
            <a:off x="1794994" y="3157497"/>
            <a:ext cx="68700" cy="177600"/>
          </a:xfrm>
          <a:prstGeom prst="straightConnector1">
            <a:avLst/>
          </a:prstGeom>
          <a:noFill/>
          <a:ln cap="flat" cmpd="sng" w="9525">
            <a:solidFill>
              <a:schemeClr val="dk1"/>
            </a:solidFill>
            <a:prstDash val="solid"/>
            <a:miter lim="800000"/>
            <a:headEnd len="med" w="med" type="none"/>
            <a:tailEnd len="med" w="med" type="none"/>
          </a:ln>
        </p:spPr>
      </p:cxnSp>
      <p:cxnSp>
        <p:nvCxnSpPr>
          <p:cNvPr id="535" name="Shape 535"/>
          <p:cNvCxnSpPr/>
          <p:nvPr/>
        </p:nvCxnSpPr>
        <p:spPr>
          <a:xfrm rot="10800000">
            <a:off x="1227842" y="3374249"/>
            <a:ext cx="446400" cy="10800"/>
          </a:xfrm>
          <a:prstGeom prst="straightConnector1">
            <a:avLst/>
          </a:prstGeom>
          <a:noFill/>
          <a:ln cap="flat" cmpd="sng" w="9525">
            <a:solidFill>
              <a:schemeClr val="dk1"/>
            </a:solidFill>
            <a:prstDash val="solid"/>
            <a:miter lim="800000"/>
            <a:headEnd len="med" w="med" type="none"/>
            <a:tailEnd len="med" w="med" type="none"/>
          </a:ln>
        </p:spPr>
      </p:cxnSp>
      <p:cxnSp>
        <p:nvCxnSpPr>
          <p:cNvPr id="536" name="Shape 536"/>
          <p:cNvCxnSpPr/>
          <p:nvPr/>
        </p:nvCxnSpPr>
        <p:spPr>
          <a:xfrm>
            <a:off x="1795032" y="3435082"/>
            <a:ext cx="177600" cy="123000"/>
          </a:xfrm>
          <a:prstGeom prst="straightConnector1">
            <a:avLst/>
          </a:prstGeom>
          <a:noFill/>
          <a:ln cap="flat" cmpd="sng" w="9525">
            <a:solidFill>
              <a:schemeClr val="dk1"/>
            </a:solidFill>
            <a:prstDash val="solid"/>
            <a:miter lim="800000"/>
            <a:headEnd len="med" w="med" type="none"/>
            <a:tailEnd len="med" w="med" type="none"/>
          </a:ln>
        </p:spPr>
      </p:cxnSp>
      <p:cxnSp>
        <p:nvCxnSpPr>
          <p:cNvPr id="537" name="Shape 537"/>
          <p:cNvCxnSpPr/>
          <p:nvPr/>
        </p:nvCxnSpPr>
        <p:spPr>
          <a:xfrm flipH="1" rot="10800000">
            <a:off x="1815756" y="3379649"/>
            <a:ext cx="386700" cy="5400"/>
          </a:xfrm>
          <a:prstGeom prst="straightConnector1">
            <a:avLst/>
          </a:prstGeom>
          <a:noFill/>
          <a:ln cap="flat" cmpd="sng" w="9525">
            <a:solidFill>
              <a:schemeClr val="dk1"/>
            </a:solidFill>
            <a:prstDash val="solid"/>
            <a:miter lim="800000"/>
            <a:headEnd len="med" w="med" type="none"/>
            <a:tailEnd len="med" w="med" type="none"/>
          </a:ln>
        </p:spPr>
      </p:cxnSp>
      <p:cxnSp>
        <p:nvCxnSpPr>
          <p:cNvPr id="538" name="Shape 538"/>
          <p:cNvCxnSpPr/>
          <p:nvPr/>
        </p:nvCxnSpPr>
        <p:spPr>
          <a:xfrm rot="10800000">
            <a:off x="772013" y="3326164"/>
            <a:ext cx="314400" cy="48000"/>
          </a:xfrm>
          <a:prstGeom prst="straightConnector1">
            <a:avLst/>
          </a:prstGeom>
          <a:noFill/>
          <a:ln cap="flat" cmpd="sng" w="9525">
            <a:solidFill>
              <a:schemeClr val="dk1"/>
            </a:solidFill>
            <a:prstDash val="solid"/>
            <a:miter lim="800000"/>
            <a:headEnd len="med" w="med" type="none"/>
            <a:tailEnd len="med" w="med" type="none"/>
          </a:ln>
        </p:spPr>
      </p:cxnSp>
      <p:cxnSp>
        <p:nvCxnSpPr>
          <p:cNvPr id="539" name="Shape 539"/>
          <p:cNvCxnSpPr/>
          <p:nvPr/>
        </p:nvCxnSpPr>
        <p:spPr>
          <a:xfrm rot="10800000">
            <a:off x="340785" y="3183791"/>
            <a:ext cx="310200" cy="92400"/>
          </a:xfrm>
          <a:prstGeom prst="straightConnector1">
            <a:avLst/>
          </a:prstGeom>
          <a:noFill/>
          <a:ln cap="flat" cmpd="sng" w="9525">
            <a:solidFill>
              <a:schemeClr val="dk1"/>
            </a:solidFill>
            <a:prstDash val="solid"/>
            <a:miter lim="800000"/>
            <a:headEnd len="med" w="med" type="none"/>
            <a:tailEnd len="med" w="med" type="none"/>
          </a:ln>
        </p:spPr>
      </p:cxnSp>
      <p:cxnSp>
        <p:nvCxnSpPr>
          <p:cNvPr id="540" name="Shape 540"/>
          <p:cNvCxnSpPr/>
          <p:nvPr/>
        </p:nvCxnSpPr>
        <p:spPr>
          <a:xfrm flipH="1">
            <a:off x="1484666" y="3435082"/>
            <a:ext cx="210300" cy="406200"/>
          </a:xfrm>
          <a:prstGeom prst="straightConnector1">
            <a:avLst/>
          </a:prstGeom>
          <a:noFill/>
          <a:ln cap="flat" cmpd="sng" w="9525">
            <a:solidFill>
              <a:schemeClr val="dk1"/>
            </a:solidFill>
            <a:prstDash val="solid"/>
            <a:miter lim="800000"/>
            <a:headEnd len="med" w="med" type="none"/>
            <a:tailEnd len="med" w="med" type="none"/>
          </a:ln>
        </p:spPr>
      </p:cxnSp>
      <p:cxnSp>
        <p:nvCxnSpPr>
          <p:cNvPr id="541" name="Shape 541"/>
          <p:cNvCxnSpPr/>
          <p:nvPr/>
        </p:nvCxnSpPr>
        <p:spPr>
          <a:xfrm>
            <a:off x="1484789" y="3941267"/>
            <a:ext cx="177600" cy="133800"/>
          </a:xfrm>
          <a:prstGeom prst="straightConnector1">
            <a:avLst/>
          </a:prstGeom>
          <a:noFill/>
          <a:ln cap="flat" cmpd="sng" w="9525">
            <a:solidFill>
              <a:schemeClr val="dk1"/>
            </a:solidFill>
            <a:prstDash val="solid"/>
            <a:miter lim="800000"/>
            <a:headEnd len="med" w="med" type="none"/>
            <a:tailEnd len="med" w="med" type="none"/>
          </a:ln>
        </p:spPr>
      </p:cxnSp>
      <p:cxnSp>
        <p:nvCxnSpPr>
          <p:cNvPr id="542" name="Shape 542"/>
          <p:cNvCxnSpPr/>
          <p:nvPr/>
        </p:nvCxnSpPr>
        <p:spPr>
          <a:xfrm rot="10800000">
            <a:off x="989599" y="3859734"/>
            <a:ext cx="374400" cy="31500"/>
          </a:xfrm>
          <a:prstGeom prst="straightConnector1">
            <a:avLst/>
          </a:prstGeom>
          <a:noFill/>
          <a:ln cap="flat" cmpd="sng" w="9525">
            <a:solidFill>
              <a:schemeClr val="dk1"/>
            </a:solidFill>
            <a:prstDash val="solid"/>
            <a:miter lim="800000"/>
            <a:headEnd len="med" w="med" type="none"/>
            <a:tailEnd len="med" w="med" type="none"/>
          </a:ln>
        </p:spPr>
      </p:cxnSp>
      <p:cxnSp>
        <p:nvCxnSpPr>
          <p:cNvPr id="543" name="Shape 543"/>
          <p:cNvCxnSpPr/>
          <p:nvPr/>
        </p:nvCxnSpPr>
        <p:spPr>
          <a:xfrm flipH="1">
            <a:off x="1304923" y="3941267"/>
            <a:ext cx="79800" cy="231900"/>
          </a:xfrm>
          <a:prstGeom prst="straightConnector1">
            <a:avLst/>
          </a:prstGeom>
          <a:noFill/>
          <a:ln cap="flat" cmpd="sng" w="9525">
            <a:solidFill>
              <a:schemeClr val="dk1"/>
            </a:solidFill>
            <a:prstDash val="solid"/>
            <a:miter lim="800000"/>
            <a:headEnd len="med" w="med" type="none"/>
            <a:tailEnd len="med" w="med" type="none"/>
          </a:ln>
        </p:spPr>
      </p:cxnSp>
      <p:cxnSp>
        <p:nvCxnSpPr>
          <p:cNvPr id="544" name="Shape 544"/>
          <p:cNvCxnSpPr/>
          <p:nvPr/>
        </p:nvCxnSpPr>
        <p:spPr>
          <a:xfrm>
            <a:off x="1434756" y="3961991"/>
            <a:ext cx="32700" cy="435300"/>
          </a:xfrm>
          <a:prstGeom prst="straightConnector1">
            <a:avLst/>
          </a:prstGeom>
          <a:noFill/>
          <a:ln cap="flat" cmpd="sng" w="9525">
            <a:solidFill>
              <a:schemeClr val="dk1"/>
            </a:solidFill>
            <a:prstDash val="solid"/>
            <a:miter lim="800000"/>
            <a:headEnd len="med" w="med" type="none"/>
            <a:tailEnd len="med" w="med" type="none"/>
          </a:ln>
        </p:spPr>
      </p:cxnSp>
      <p:cxnSp>
        <p:nvCxnSpPr>
          <p:cNvPr id="545" name="Shape 545"/>
          <p:cNvCxnSpPr/>
          <p:nvPr/>
        </p:nvCxnSpPr>
        <p:spPr>
          <a:xfrm flipH="1">
            <a:off x="875023" y="3941267"/>
            <a:ext cx="509700" cy="139500"/>
          </a:xfrm>
          <a:prstGeom prst="straightConnector1">
            <a:avLst/>
          </a:prstGeom>
          <a:noFill/>
          <a:ln cap="flat" cmpd="sng" w="9525">
            <a:solidFill>
              <a:schemeClr val="dk1"/>
            </a:solidFill>
            <a:prstDash val="solid"/>
            <a:miter lim="800000"/>
            <a:headEnd len="med" w="med" type="none"/>
            <a:tailEnd len="med" w="med" type="none"/>
          </a:ln>
        </p:spPr>
      </p:cxnSp>
      <p:cxnSp>
        <p:nvCxnSpPr>
          <p:cNvPr id="546" name="Shape 546"/>
          <p:cNvCxnSpPr/>
          <p:nvPr/>
        </p:nvCxnSpPr>
        <p:spPr>
          <a:xfrm flipH="1">
            <a:off x="1315981" y="4518211"/>
            <a:ext cx="101400" cy="286500"/>
          </a:xfrm>
          <a:prstGeom prst="straightConnector1">
            <a:avLst/>
          </a:prstGeom>
          <a:noFill/>
          <a:ln cap="flat" cmpd="sng" w="9525">
            <a:solidFill>
              <a:schemeClr val="dk1"/>
            </a:solidFill>
            <a:prstDash val="solid"/>
            <a:miter lim="800000"/>
            <a:headEnd len="med" w="med" type="none"/>
            <a:tailEnd len="med" w="med" type="none"/>
          </a:ln>
        </p:spPr>
      </p:cxnSp>
      <p:cxnSp>
        <p:nvCxnSpPr>
          <p:cNvPr id="547" name="Shape 547"/>
          <p:cNvCxnSpPr/>
          <p:nvPr/>
        </p:nvCxnSpPr>
        <p:spPr>
          <a:xfrm>
            <a:off x="1517448" y="4518211"/>
            <a:ext cx="150300" cy="302700"/>
          </a:xfrm>
          <a:prstGeom prst="straightConnector1">
            <a:avLst/>
          </a:prstGeom>
          <a:noFill/>
          <a:ln cap="flat" cmpd="sng" w="9525">
            <a:solidFill>
              <a:schemeClr val="dk1"/>
            </a:solidFill>
            <a:prstDash val="solid"/>
            <a:miter lim="800000"/>
            <a:headEnd len="med" w="med" type="none"/>
            <a:tailEnd len="med" w="med" type="none"/>
          </a:ln>
        </p:spPr>
      </p:cxnSp>
      <p:cxnSp>
        <p:nvCxnSpPr>
          <p:cNvPr id="548" name="Shape 548"/>
          <p:cNvCxnSpPr/>
          <p:nvPr/>
        </p:nvCxnSpPr>
        <p:spPr>
          <a:xfrm flipH="1" rot="10800000">
            <a:off x="2322989" y="3075773"/>
            <a:ext cx="188400" cy="253800"/>
          </a:xfrm>
          <a:prstGeom prst="straightConnector1">
            <a:avLst/>
          </a:prstGeom>
          <a:noFill/>
          <a:ln cap="flat" cmpd="sng" w="9525">
            <a:solidFill>
              <a:schemeClr val="dk1"/>
            </a:solidFill>
            <a:prstDash val="solid"/>
            <a:miter lim="800000"/>
            <a:headEnd len="med" w="med" type="none"/>
            <a:tailEnd len="med" w="med" type="none"/>
          </a:ln>
        </p:spPr>
      </p:cxnSp>
      <p:cxnSp>
        <p:nvCxnSpPr>
          <p:cNvPr id="549" name="Shape 549"/>
          <p:cNvCxnSpPr/>
          <p:nvPr/>
        </p:nvCxnSpPr>
        <p:spPr>
          <a:xfrm>
            <a:off x="2343713" y="3379606"/>
            <a:ext cx="506400" cy="5400"/>
          </a:xfrm>
          <a:prstGeom prst="straightConnector1">
            <a:avLst/>
          </a:prstGeom>
          <a:noFill/>
          <a:ln cap="flat" cmpd="sng" w="9525">
            <a:solidFill>
              <a:schemeClr val="dk1"/>
            </a:solidFill>
            <a:prstDash val="solid"/>
            <a:miter lim="800000"/>
            <a:headEnd len="med" w="med" type="none"/>
            <a:tailEnd len="med" w="med" type="none"/>
          </a:ln>
        </p:spPr>
      </p:cxnSp>
      <p:cxnSp>
        <p:nvCxnSpPr>
          <p:cNvPr id="550" name="Shape 550"/>
          <p:cNvCxnSpPr/>
          <p:nvPr/>
        </p:nvCxnSpPr>
        <p:spPr>
          <a:xfrm>
            <a:off x="2272956" y="3450363"/>
            <a:ext cx="205800" cy="254700"/>
          </a:xfrm>
          <a:prstGeom prst="straightConnector1">
            <a:avLst/>
          </a:prstGeom>
          <a:noFill/>
          <a:ln cap="flat" cmpd="sng" w="9525">
            <a:solidFill>
              <a:schemeClr val="dk1"/>
            </a:solidFill>
            <a:prstDash val="solid"/>
            <a:miter lim="800000"/>
            <a:headEnd len="med" w="med" type="none"/>
            <a:tailEnd len="med" w="med" type="none"/>
          </a:ln>
        </p:spPr>
      </p:cxnSp>
      <p:cxnSp>
        <p:nvCxnSpPr>
          <p:cNvPr id="551" name="Shape 551"/>
          <p:cNvCxnSpPr/>
          <p:nvPr/>
        </p:nvCxnSpPr>
        <p:spPr>
          <a:xfrm>
            <a:off x="2322989" y="3429639"/>
            <a:ext cx="455100" cy="259200"/>
          </a:xfrm>
          <a:prstGeom prst="straightConnector1">
            <a:avLst/>
          </a:prstGeom>
          <a:noFill/>
          <a:ln cap="flat" cmpd="sng" w="9525">
            <a:solidFill>
              <a:schemeClr val="dk1"/>
            </a:solidFill>
            <a:prstDash val="solid"/>
            <a:miter lim="800000"/>
            <a:headEnd len="med" w="med" type="none"/>
            <a:tailEnd len="med" w="med" type="none"/>
          </a:ln>
        </p:spPr>
      </p:cxnSp>
      <p:cxnSp>
        <p:nvCxnSpPr>
          <p:cNvPr id="552" name="Shape 552"/>
          <p:cNvCxnSpPr/>
          <p:nvPr/>
        </p:nvCxnSpPr>
        <p:spPr>
          <a:xfrm flipH="1" rot="10800000">
            <a:off x="2322989" y="3134873"/>
            <a:ext cx="929700" cy="194700"/>
          </a:xfrm>
          <a:prstGeom prst="straightConnector1">
            <a:avLst/>
          </a:prstGeom>
          <a:noFill/>
          <a:ln cap="flat" cmpd="sng" w="9525">
            <a:solidFill>
              <a:schemeClr val="dk1"/>
            </a:solidFill>
            <a:prstDash val="solid"/>
            <a:miter lim="800000"/>
            <a:headEnd len="med" w="med" type="none"/>
            <a:tailEnd len="med" w="med" type="none"/>
          </a:ln>
        </p:spPr>
      </p:cxnSp>
      <p:cxnSp>
        <p:nvCxnSpPr>
          <p:cNvPr id="553" name="Shape 553"/>
          <p:cNvCxnSpPr/>
          <p:nvPr/>
        </p:nvCxnSpPr>
        <p:spPr>
          <a:xfrm flipH="1" rot="10800000">
            <a:off x="3394185" y="3080377"/>
            <a:ext cx="315600" cy="54300"/>
          </a:xfrm>
          <a:prstGeom prst="straightConnector1">
            <a:avLst/>
          </a:prstGeom>
          <a:noFill/>
          <a:ln cap="flat" cmpd="sng" w="9525">
            <a:solidFill>
              <a:schemeClr val="dk1"/>
            </a:solidFill>
            <a:prstDash val="solid"/>
            <a:miter lim="800000"/>
            <a:headEnd len="med" w="med" type="none"/>
            <a:tailEnd len="med" w="med" type="none"/>
          </a:ln>
        </p:spPr>
      </p:cxnSp>
      <p:cxnSp>
        <p:nvCxnSpPr>
          <p:cNvPr id="554" name="Shape 554"/>
          <p:cNvCxnSpPr/>
          <p:nvPr/>
        </p:nvCxnSpPr>
        <p:spPr>
          <a:xfrm flipH="1" rot="10800000">
            <a:off x="3780627" y="2722092"/>
            <a:ext cx="107700" cy="287400"/>
          </a:xfrm>
          <a:prstGeom prst="straightConnector1">
            <a:avLst/>
          </a:prstGeom>
          <a:noFill/>
          <a:ln cap="flat" cmpd="sng" w="9525">
            <a:solidFill>
              <a:schemeClr val="dk1"/>
            </a:solidFill>
            <a:prstDash val="solid"/>
            <a:miter lim="800000"/>
            <a:headEnd len="med" w="med" type="none"/>
            <a:tailEnd len="med" w="med" type="none"/>
          </a:ln>
        </p:spPr>
      </p:cxnSp>
      <p:cxnSp>
        <p:nvCxnSpPr>
          <p:cNvPr id="555" name="Shape 555"/>
          <p:cNvCxnSpPr/>
          <p:nvPr/>
        </p:nvCxnSpPr>
        <p:spPr>
          <a:xfrm flipH="1" rot="10800000">
            <a:off x="3988503" y="2368202"/>
            <a:ext cx="231900" cy="253800"/>
          </a:xfrm>
          <a:prstGeom prst="straightConnector1">
            <a:avLst/>
          </a:prstGeom>
          <a:noFill/>
          <a:ln cap="flat" cmpd="sng" w="9525">
            <a:solidFill>
              <a:schemeClr val="dk1"/>
            </a:solidFill>
            <a:prstDash val="solid"/>
            <a:miter lim="800000"/>
            <a:headEnd len="med" w="med" type="none"/>
            <a:tailEnd len="med" w="med" type="none"/>
          </a:ln>
        </p:spPr>
      </p:cxnSp>
      <p:cxnSp>
        <p:nvCxnSpPr>
          <p:cNvPr id="556" name="Shape 556"/>
          <p:cNvCxnSpPr/>
          <p:nvPr/>
        </p:nvCxnSpPr>
        <p:spPr>
          <a:xfrm>
            <a:off x="3988503" y="2722068"/>
            <a:ext cx="254700" cy="325500"/>
          </a:xfrm>
          <a:prstGeom prst="straightConnector1">
            <a:avLst/>
          </a:prstGeom>
          <a:noFill/>
          <a:ln cap="flat" cmpd="sng" w="9525">
            <a:solidFill>
              <a:schemeClr val="dk1"/>
            </a:solidFill>
            <a:prstDash val="solid"/>
            <a:miter lim="800000"/>
            <a:headEnd len="med" w="med" type="none"/>
            <a:tailEnd len="med" w="med" type="none"/>
          </a:ln>
        </p:spPr>
      </p:cxnSp>
      <p:cxnSp>
        <p:nvCxnSpPr>
          <p:cNvPr id="557" name="Shape 557"/>
          <p:cNvCxnSpPr/>
          <p:nvPr/>
        </p:nvCxnSpPr>
        <p:spPr>
          <a:xfrm>
            <a:off x="3851385" y="3080250"/>
            <a:ext cx="321000" cy="38100"/>
          </a:xfrm>
          <a:prstGeom prst="straightConnector1">
            <a:avLst/>
          </a:prstGeom>
          <a:noFill/>
          <a:ln cap="flat" cmpd="sng" w="9525">
            <a:solidFill>
              <a:schemeClr val="dk1"/>
            </a:solidFill>
            <a:prstDash val="solid"/>
            <a:miter lim="800000"/>
            <a:headEnd len="med" w="med" type="none"/>
            <a:tailEnd len="med" w="med" type="none"/>
          </a:ln>
        </p:spPr>
      </p:cxnSp>
      <p:cxnSp>
        <p:nvCxnSpPr>
          <p:cNvPr id="558" name="Shape 558"/>
          <p:cNvCxnSpPr/>
          <p:nvPr/>
        </p:nvCxnSpPr>
        <p:spPr>
          <a:xfrm>
            <a:off x="3780627" y="3151007"/>
            <a:ext cx="385500" cy="336300"/>
          </a:xfrm>
          <a:prstGeom prst="straightConnector1">
            <a:avLst/>
          </a:prstGeom>
          <a:noFill/>
          <a:ln cap="flat" cmpd="sng" w="9525">
            <a:solidFill>
              <a:schemeClr val="dk1"/>
            </a:solidFill>
            <a:prstDash val="solid"/>
            <a:miter lim="800000"/>
            <a:headEnd len="med" w="med" type="none"/>
            <a:tailEnd len="med" w="med" type="none"/>
          </a:ln>
        </p:spPr>
      </p:cxnSp>
      <p:cxnSp>
        <p:nvCxnSpPr>
          <p:cNvPr id="559" name="Shape 559"/>
          <p:cNvCxnSpPr/>
          <p:nvPr/>
        </p:nvCxnSpPr>
        <p:spPr>
          <a:xfrm flipH="1">
            <a:off x="4215970" y="3189106"/>
            <a:ext cx="27300" cy="277499"/>
          </a:xfrm>
          <a:prstGeom prst="straightConnector1">
            <a:avLst/>
          </a:prstGeom>
          <a:noFill/>
          <a:ln cap="flat" cmpd="sng" w="9525">
            <a:solidFill>
              <a:schemeClr val="dk1"/>
            </a:solidFill>
            <a:prstDash val="solid"/>
            <a:miter lim="800000"/>
            <a:headEnd len="med" w="med" type="none"/>
            <a:tailEnd len="med" w="med" type="none"/>
          </a:ln>
        </p:spPr>
      </p:cxnSp>
      <p:cxnSp>
        <p:nvCxnSpPr>
          <p:cNvPr id="560" name="Shape 560"/>
          <p:cNvCxnSpPr/>
          <p:nvPr/>
        </p:nvCxnSpPr>
        <p:spPr>
          <a:xfrm flipH="1">
            <a:off x="4243184" y="2389007"/>
            <a:ext cx="27300" cy="658500"/>
          </a:xfrm>
          <a:prstGeom prst="straightConnector1">
            <a:avLst/>
          </a:prstGeom>
          <a:noFill/>
          <a:ln cap="flat" cmpd="sng" w="9525">
            <a:solidFill>
              <a:schemeClr val="dk1"/>
            </a:solidFill>
            <a:prstDash val="solid"/>
            <a:miter lim="800000"/>
            <a:headEnd len="med" w="med" type="none"/>
            <a:tailEnd len="med" w="med" type="none"/>
          </a:ln>
        </p:spPr>
      </p:cxnSp>
      <p:sp>
        <p:nvSpPr>
          <p:cNvPr id="561" name="Shape 561"/>
          <p:cNvSpPr/>
          <p:nvPr/>
        </p:nvSpPr>
        <p:spPr>
          <a:xfrm>
            <a:off x="2564919" y="4256725"/>
            <a:ext cx="141600" cy="141600"/>
          </a:xfrm>
          <a:prstGeom prst="ellipse">
            <a:avLst/>
          </a:prstGeom>
          <a:solidFill>
            <a:srgbClr val="FF0000"/>
          </a:solidFill>
          <a:ln cap="flat" cmpd="sng" w="12700">
            <a:solidFill>
              <a:srgbClr val="FF000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62" name="Shape 562"/>
          <p:cNvSpPr/>
          <p:nvPr/>
        </p:nvSpPr>
        <p:spPr>
          <a:xfrm>
            <a:off x="3221967" y="3040809"/>
            <a:ext cx="194099" cy="194100"/>
          </a:xfrm>
          <a:prstGeom prst="ellipse">
            <a:avLst/>
          </a:prstGeom>
          <a:noFill/>
          <a:ln cap="flat" cmpd="sng" w="12700">
            <a:solidFill>
              <a:srgbClr val="42719B"/>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63" name="Shape 563"/>
          <p:cNvSpPr txBox="1"/>
          <p:nvPr/>
        </p:nvSpPr>
        <p:spPr>
          <a:xfrm>
            <a:off x="2794961" y="4192438"/>
            <a:ext cx="646800" cy="276900"/>
          </a:xfrm>
          <a:prstGeom prst="rect">
            <a:avLst/>
          </a:prstGeom>
          <a:noFill/>
          <a:ln>
            <a:noFill/>
          </a:ln>
        </p:spPr>
        <p:txBody>
          <a:bodyPr anchorCtr="0" anchor="t" bIns="34275" lIns="68575" rIns="68575" wrap="square" tIns="34275">
            <a:noAutofit/>
          </a:bodyPr>
          <a:lstStyle/>
          <a:p>
            <a:pPr indent="0" lvl="0" marL="0" marR="0" rtl="0" algn="l">
              <a:spcBef>
                <a:spcPts val="0"/>
              </a:spcBef>
              <a:buSzPct val="25000"/>
              <a:buNone/>
            </a:pPr>
            <a:r>
              <a:rPr lang="es-419" sz="1400">
                <a:solidFill>
                  <a:schemeClr val="dk1"/>
                </a:solidFill>
                <a:latin typeface="Calibri"/>
                <a:ea typeface="Calibri"/>
                <a:cs typeface="Calibri"/>
                <a:sym typeface="Calibri"/>
              </a:rPr>
              <a:t>CI = 40 </a:t>
            </a:r>
          </a:p>
        </p:txBody>
      </p:sp>
      <p:sp>
        <p:nvSpPr>
          <p:cNvPr id="564" name="Shape 564"/>
          <p:cNvSpPr/>
          <p:nvPr/>
        </p:nvSpPr>
        <p:spPr>
          <a:xfrm>
            <a:off x="2562762" y="4539240"/>
            <a:ext cx="141600" cy="141600"/>
          </a:xfrm>
          <a:prstGeom prst="ellipse">
            <a:avLst/>
          </a:prstGeom>
          <a:solidFill>
            <a:srgbClr val="00B0F0"/>
          </a:solidFill>
          <a:ln cap="flat" cmpd="sng" w="12700">
            <a:solidFill>
              <a:srgbClr val="00B0F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65" name="Shape 565"/>
          <p:cNvSpPr txBox="1"/>
          <p:nvPr/>
        </p:nvSpPr>
        <p:spPr>
          <a:xfrm>
            <a:off x="2818683" y="4474953"/>
            <a:ext cx="646800" cy="276900"/>
          </a:xfrm>
          <a:prstGeom prst="rect">
            <a:avLst/>
          </a:prstGeom>
          <a:noFill/>
          <a:ln>
            <a:noFill/>
          </a:ln>
        </p:spPr>
        <p:txBody>
          <a:bodyPr anchorCtr="0" anchor="t" bIns="34275" lIns="68575" rIns="68575" wrap="square" tIns="34275">
            <a:noAutofit/>
          </a:bodyPr>
          <a:lstStyle/>
          <a:p>
            <a:pPr indent="0" lvl="0" marL="0" marR="0" rtl="0" algn="l">
              <a:spcBef>
                <a:spcPts val="0"/>
              </a:spcBef>
              <a:buSzPct val="25000"/>
              <a:buNone/>
            </a:pPr>
            <a:r>
              <a:rPr lang="es-419" sz="1400">
                <a:solidFill>
                  <a:schemeClr val="dk1"/>
                </a:solidFill>
                <a:latin typeface="Calibri"/>
                <a:ea typeface="Calibri"/>
                <a:cs typeface="Calibri"/>
                <a:sym typeface="Calibri"/>
              </a:rPr>
              <a:t>CI = 21 </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Shape 570"/>
          <p:cNvSpPr txBox="1"/>
          <p:nvPr/>
        </p:nvSpPr>
        <p:spPr>
          <a:xfrm>
            <a:off x="358002" y="247650"/>
            <a:ext cx="8455500" cy="900300"/>
          </a:xfrm>
          <a:prstGeom prst="rect">
            <a:avLst/>
          </a:prstGeom>
          <a:noFill/>
          <a:ln>
            <a:noFill/>
          </a:ln>
        </p:spPr>
        <p:txBody>
          <a:bodyPr anchorCtr="0" anchor="t" bIns="34275" lIns="68575" rIns="68575" wrap="square" tIns="34275">
            <a:noAutofit/>
          </a:bodyPr>
          <a:lstStyle/>
          <a:p>
            <a:pPr indent="0" lvl="0" marL="0" marR="0" rtl="0" algn="l">
              <a:spcBef>
                <a:spcPts val="0"/>
              </a:spcBef>
              <a:buSzPct val="25000"/>
              <a:buNone/>
            </a:pPr>
            <a:r>
              <a:rPr b="1" lang="es-419" sz="1800">
                <a:solidFill>
                  <a:schemeClr val="dk1"/>
                </a:solidFill>
                <a:latin typeface="Calibri"/>
                <a:ea typeface="Calibri"/>
                <a:cs typeface="Calibri"/>
                <a:sym typeface="Calibri"/>
              </a:rPr>
              <a:t>Collective Influence:</a:t>
            </a:r>
          </a:p>
          <a:p>
            <a:pPr indent="0" lvl="0" marL="0" marR="0" rtl="0" algn="l">
              <a:spcBef>
                <a:spcPts val="0"/>
              </a:spcBef>
              <a:buNone/>
            </a:pPr>
            <a:r>
              <a:t/>
            </a:r>
            <a:endParaRPr b="1" sz="1800">
              <a:solidFill>
                <a:schemeClr val="dk1"/>
              </a:solidFill>
              <a:latin typeface="Calibri"/>
              <a:ea typeface="Calibri"/>
              <a:cs typeface="Calibri"/>
              <a:sym typeface="Calibri"/>
            </a:endParaRPr>
          </a:p>
          <a:p>
            <a:pPr indent="0" lvl="0" marL="0" marR="0" rtl="0" algn="l">
              <a:spcBef>
                <a:spcPts val="0"/>
              </a:spcBef>
              <a:buSzPct val="25000"/>
              <a:buNone/>
            </a:pPr>
            <a:r>
              <a:rPr lang="es-419" sz="1800">
                <a:solidFill>
                  <a:schemeClr val="dk1"/>
                </a:solidFill>
                <a:latin typeface="Calibri"/>
                <a:ea typeface="Calibri"/>
                <a:cs typeface="Calibri"/>
                <a:sym typeface="Calibri"/>
              </a:rPr>
              <a:t>Cuales son los nodos que provocan mayores cambios en el grafo al sacarlos?</a:t>
            </a:r>
          </a:p>
        </p:txBody>
      </p:sp>
      <p:sp>
        <p:nvSpPr>
          <p:cNvPr id="571" name="Shape 571"/>
          <p:cNvSpPr/>
          <p:nvPr/>
        </p:nvSpPr>
        <p:spPr>
          <a:xfrm>
            <a:off x="1048314" y="1864127"/>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72" name="Shape 572"/>
          <p:cNvSpPr/>
          <p:nvPr/>
        </p:nvSpPr>
        <p:spPr>
          <a:xfrm>
            <a:off x="1423872" y="1738941"/>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73" name="Shape 573"/>
          <p:cNvSpPr/>
          <p:nvPr/>
        </p:nvSpPr>
        <p:spPr>
          <a:xfrm>
            <a:off x="1374885" y="2103613"/>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74" name="Shape 574"/>
          <p:cNvSpPr/>
          <p:nvPr/>
        </p:nvSpPr>
        <p:spPr>
          <a:xfrm>
            <a:off x="1674242" y="2990799"/>
            <a:ext cx="141600" cy="141600"/>
          </a:xfrm>
          <a:prstGeom prst="ellipse">
            <a:avLst/>
          </a:prstGeom>
          <a:solidFill>
            <a:srgbClr val="FF0000"/>
          </a:solid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75" name="Shape 575"/>
          <p:cNvSpPr/>
          <p:nvPr/>
        </p:nvSpPr>
        <p:spPr>
          <a:xfrm>
            <a:off x="1842970" y="2713213"/>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76" name="Shape 576"/>
          <p:cNvSpPr/>
          <p:nvPr/>
        </p:nvSpPr>
        <p:spPr>
          <a:xfrm>
            <a:off x="1380328" y="2871056"/>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77" name="Shape 577"/>
          <p:cNvSpPr/>
          <p:nvPr/>
        </p:nvSpPr>
        <p:spPr>
          <a:xfrm>
            <a:off x="1538171" y="2506385"/>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78" name="Shape 578"/>
          <p:cNvSpPr/>
          <p:nvPr/>
        </p:nvSpPr>
        <p:spPr>
          <a:xfrm>
            <a:off x="1086413" y="2979914"/>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79" name="Shape 579"/>
          <p:cNvSpPr/>
          <p:nvPr/>
        </p:nvSpPr>
        <p:spPr>
          <a:xfrm>
            <a:off x="650985" y="2881941"/>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80" name="Shape 580"/>
          <p:cNvSpPr/>
          <p:nvPr/>
        </p:nvSpPr>
        <p:spPr>
          <a:xfrm>
            <a:off x="199228" y="2789414"/>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81" name="Shape 581"/>
          <p:cNvSpPr/>
          <p:nvPr/>
        </p:nvSpPr>
        <p:spPr>
          <a:xfrm>
            <a:off x="1363999" y="3496984"/>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82" name="Shape 582"/>
          <p:cNvSpPr/>
          <p:nvPr/>
        </p:nvSpPr>
        <p:spPr>
          <a:xfrm>
            <a:off x="1641586" y="3731027"/>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83" name="Shape 583"/>
          <p:cNvSpPr/>
          <p:nvPr/>
        </p:nvSpPr>
        <p:spPr>
          <a:xfrm>
            <a:off x="1396657" y="4073927"/>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84" name="Shape 584"/>
          <p:cNvSpPr/>
          <p:nvPr/>
        </p:nvSpPr>
        <p:spPr>
          <a:xfrm>
            <a:off x="1184386" y="3828999"/>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85" name="Shape 585"/>
          <p:cNvSpPr/>
          <p:nvPr/>
        </p:nvSpPr>
        <p:spPr>
          <a:xfrm>
            <a:off x="754400" y="3736470"/>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86" name="Shape 586"/>
          <p:cNvSpPr/>
          <p:nvPr/>
        </p:nvSpPr>
        <p:spPr>
          <a:xfrm>
            <a:off x="868700" y="3415342"/>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87" name="Shape 587"/>
          <p:cNvSpPr/>
          <p:nvPr/>
        </p:nvSpPr>
        <p:spPr>
          <a:xfrm>
            <a:off x="895913" y="4335185"/>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88" name="Shape 588"/>
          <p:cNvSpPr/>
          <p:nvPr/>
        </p:nvSpPr>
        <p:spPr>
          <a:xfrm>
            <a:off x="1195271" y="4460370"/>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89" name="Shape 589"/>
          <p:cNvSpPr/>
          <p:nvPr/>
        </p:nvSpPr>
        <p:spPr>
          <a:xfrm>
            <a:off x="1647029" y="4476701"/>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90" name="Shape 590"/>
          <p:cNvSpPr/>
          <p:nvPr/>
        </p:nvSpPr>
        <p:spPr>
          <a:xfrm>
            <a:off x="2490669" y="2631570"/>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91" name="Shape 591"/>
          <p:cNvSpPr/>
          <p:nvPr/>
        </p:nvSpPr>
        <p:spPr>
          <a:xfrm>
            <a:off x="2202198" y="2985356"/>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92" name="Shape 592"/>
          <p:cNvSpPr/>
          <p:nvPr/>
        </p:nvSpPr>
        <p:spPr>
          <a:xfrm>
            <a:off x="2849898" y="2990799"/>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93" name="Shape 593"/>
          <p:cNvSpPr/>
          <p:nvPr/>
        </p:nvSpPr>
        <p:spPr>
          <a:xfrm>
            <a:off x="1951827" y="3213956"/>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94" name="Shape 594"/>
          <p:cNvSpPr/>
          <p:nvPr/>
        </p:nvSpPr>
        <p:spPr>
          <a:xfrm>
            <a:off x="2458013" y="3360913"/>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95" name="Shape 595"/>
          <p:cNvSpPr/>
          <p:nvPr/>
        </p:nvSpPr>
        <p:spPr>
          <a:xfrm>
            <a:off x="2757370" y="3344585"/>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96" name="Shape 596"/>
          <p:cNvSpPr/>
          <p:nvPr/>
        </p:nvSpPr>
        <p:spPr>
          <a:xfrm>
            <a:off x="3252670" y="2740427"/>
            <a:ext cx="141600" cy="141600"/>
          </a:xfrm>
          <a:prstGeom prst="ellipse">
            <a:avLst/>
          </a:prstGeom>
          <a:solidFill>
            <a:srgbClr val="FF0000"/>
          </a:solidFill>
          <a:ln cap="flat" cmpd="sng" w="12700">
            <a:solidFill>
              <a:srgbClr val="FF000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97" name="Shape 597"/>
          <p:cNvSpPr/>
          <p:nvPr/>
        </p:nvSpPr>
        <p:spPr>
          <a:xfrm>
            <a:off x="3867713" y="2277785"/>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98" name="Shape 598"/>
          <p:cNvSpPr/>
          <p:nvPr/>
        </p:nvSpPr>
        <p:spPr>
          <a:xfrm>
            <a:off x="3709870" y="2685999"/>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599" name="Shape 599"/>
          <p:cNvSpPr/>
          <p:nvPr/>
        </p:nvSpPr>
        <p:spPr>
          <a:xfrm>
            <a:off x="4199726" y="1923999"/>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00" name="Shape 600"/>
          <p:cNvSpPr/>
          <p:nvPr/>
        </p:nvSpPr>
        <p:spPr>
          <a:xfrm>
            <a:off x="4172513" y="2724099"/>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01" name="Shape 601"/>
          <p:cNvSpPr/>
          <p:nvPr/>
        </p:nvSpPr>
        <p:spPr>
          <a:xfrm>
            <a:off x="4145298" y="3143199"/>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cxnSp>
        <p:nvCxnSpPr>
          <p:cNvPr id="602" name="Shape 602"/>
          <p:cNvCxnSpPr/>
          <p:nvPr/>
        </p:nvCxnSpPr>
        <p:spPr>
          <a:xfrm>
            <a:off x="1169105" y="1984917"/>
            <a:ext cx="226500" cy="139500"/>
          </a:xfrm>
          <a:prstGeom prst="straightConnector1">
            <a:avLst/>
          </a:prstGeom>
          <a:noFill/>
          <a:ln cap="flat" cmpd="sng" w="9525">
            <a:solidFill>
              <a:schemeClr val="dk1"/>
            </a:solidFill>
            <a:prstDash val="solid"/>
            <a:miter lim="800000"/>
            <a:headEnd len="med" w="med" type="none"/>
            <a:tailEnd len="med" w="med" type="none"/>
          </a:ln>
        </p:spPr>
      </p:cxnSp>
      <p:cxnSp>
        <p:nvCxnSpPr>
          <p:cNvPr id="603" name="Shape 603"/>
          <p:cNvCxnSpPr/>
          <p:nvPr/>
        </p:nvCxnSpPr>
        <p:spPr>
          <a:xfrm flipH="1">
            <a:off x="1445730" y="1880456"/>
            <a:ext cx="48900" cy="223200"/>
          </a:xfrm>
          <a:prstGeom prst="straightConnector1">
            <a:avLst/>
          </a:prstGeom>
          <a:noFill/>
          <a:ln cap="flat" cmpd="sng" w="9525">
            <a:solidFill>
              <a:schemeClr val="dk1"/>
            </a:solidFill>
            <a:prstDash val="solid"/>
            <a:miter lim="800000"/>
            <a:headEnd len="med" w="med" type="none"/>
            <a:tailEnd len="med" w="med" type="none"/>
          </a:ln>
        </p:spPr>
      </p:cxnSp>
      <p:cxnSp>
        <p:nvCxnSpPr>
          <p:cNvPr id="604" name="Shape 604"/>
          <p:cNvCxnSpPr/>
          <p:nvPr/>
        </p:nvCxnSpPr>
        <p:spPr>
          <a:xfrm>
            <a:off x="1495676" y="2224404"/>
            <a:ext cx="113100" cy="282000"/>
          </a:xfrm>
          <a:prstGeom prst="straightConnector1">
            <a:avLst/>
          </a:prstGeom>
          <a:noFill/>
          <a:ln cap="flat" cmpd="sng" w="9525">
            <a:solidFill>
              <a:schemeClr val="dk1"/>
            </a:solidFill>
            <a:prstDash val="solid"/>
            <a:miter lim="800000"/>
            <a:headEnd len="med" w="med" type="none"/>
            <a:tailEnd len="med" w="med" type="none"/>
          </a:ln>
        </p:spPr>
      </p:cxnSp>
      <p:cxnSp>
        <p:nvCxnSpPr>
          <p:cNvPr id="605" name="Shape 605"/>
          <p:cNvCxnSpPr/>
          <p:nvPr/>
        </p:nvCxnSpPr>
        <p:spPr>
          <a:xfrm>
            <a:off x="1658961" y="2627175"/>
            <a:ext cx="85800" cy="363600"/>
          </a:xfrm>
          <a:prstGeom prst="straightConnector1">
            <a:avLst/>
          </a:prstGeom>
          <a:noFill/>
          <a:ln cap="flat" cmpd="sng" w="9525">
            <a:solidFill>
              <a:schemeClr val="dk1"/>
            </a:solidFill>
            <a:prstDash val="solid"/>
            <a:miter lim="800000"/>
            <a:headEnd len="med" w="med" type="none"/>
            <a:tailEnd len="med" w="med" type="none"/>
          </a:ln>
        </p:spPr>
      </p:cxnSp>
      <p:cxnSp>
        <p:nvCxnSpPr>
          <p:cNvPr id="606" name="Shape 606"/>
          <p:cNvCxnSpPr/>
          <p:nvPr/>
        </p:nvCxnSpPr>
        <p:spPr>
          <a:xfrm>
            <a:off x="1501118" y="2991846"/>
            <a:ext cx="173100" cy="69600"/>
          </a:xfrm>
          <a:prstGeom prst="straightConnector1">
            <a:avLst/>
          </a:prstGeom>
          <a:noFill/>
          <a:ln cap="flat" cmpd="sng" w="9525">
            <a:solidFill>
              <a:schemeClr val="dk1"/>
            </a:solidFill>
            <a:prstDash val="solid"/>
            <a:miter lim="800000"/>
            <a:headEnd len="med" w="med" type="none"/>
            <a:tailEnd len="med" w="med" type="none"/>
          </a:ln>
        </p:spPr>
      </p:cxnSp>
      <p:cxnSp>
        <p:nvCxnSpPr>
          <p:cNvPr id="607" name="Shape 607"/>
          <p:cNvCxnSpPr/>
          <p:nvPr/>
        </p:nvCxnSpPr>
        <p:spPr>
          <a:xfrm flipH="1">
            <a:off x="1794994" y="2834003"/>
            <a:ext cx="68700" cy="177600"/>
          </a:xfrm>
          <a:prstGeom prst="straightConnector1">
            <a:avLst/>
          </a:prstGeom>
          <a:noFill/>
          <a:ln cap="flat" cmpd="sng" w="9525">
            <a:solidFill>
              <a:schemeClr val="dk1"/>
            </a:solidFill>
            <a:prstDash val="solid"/>
            <a:miter lim="800000"/>
            <a:headEnd len="med" w="med" type="none"/>
            <a:tailEnd len="med" w="med" type="none"/>
          </a:ln>
        </p:spPr>
      </p:cxnSp>
      <p:cxnSp>
        <p:nvCxnSpPr>
          <p:cNvPr id="608" name="Shape 608"/>
          <p:cNvCxnSpPr/>
          <p:nvPr/>
        </p:nvCxnSpPr>
        <p:spPr>
          <a:xfrm rot="10800000">
            <a:off x="1227842" y="3050756"/>
            <a:ext cx="446400" cy="10800"/>
          </a:xfrm>
          <a:prstGeom prst="straightConnector1">
            <a:avLst/>
          </a:prstGeom>
          <a:noFill/>
          <a:ln cap="flat" cmpd="sng" w="9525">
            <a:solidFill>
              <a:schemeClr val="dk1"/>
            </a:solidFill>
            <a:prstDash val="solid"/>
            <a:miter lim="800000"/>
            <a:headEnd len="med" w="med" type="none"/>
            <a:tailEnd len="med" w="med" type="none"/>
          </a:ln>
        </p:spPr>
      </p:cxnSp>
      <p:cxnSp>
        <p:nvCxnSpPr>
          <p:cNvPr id="609" name="Shape 609"/>
          <p:cNvCxnSpPr/>
          <p:nvPr/>
        </p:nvCxnSpPr>
        <p:spPr>
          <a:xfrm>
            <a:off x="1795032" y="3111589"/>
            <a:ext cx="177600" cy="123000"/>
          </a:xfrm>
          <a:prstGeom prst="straightConnector1">
            <a:avLst/>
          </a:prstGeom>
          <a:noFill/>
          <a:ln cap="flat" cmpd="sng" w="9525">
            <a:solidFill>
              <a:schemeClr val="dk1"/>
            </a:solidFill>
            <a:prstDash val="solid"/>
            <a:miter lim="800000"/>
            <a:headEnd len="med" w="med" type="none"/>
            <a:tailEnd len="med" w="med" type="none"/>
          </a:ln>
        </p:spPr>
      </p:cxnSp>
      <p:cxnSp>
        <p:nvCxnSpPr>
          <p:cNvPr id="610" name="Shape 610"/>
          <p:cNvCxnSpPr/>
          <p:nvPr/>
        </p:nvCxnSpPr>
        <p:spPr>
          <a:xfrm flipH="1" rot="10800000">
            <a:off x="1815756" y="3056156"/>
            <a:ext cx="386700" cy="5400"/>
          </a:xfrm>
          <a:prstGeom prst="straightConnector1">
            <a:avLst/>
          </a:prstGeom>
          <a:noFill/>
          <a:ln cap="flat" cmpd="sng" w="9525">
            <a:solidFill>
              <a:schemeClr val="dk1"/>
            </a:solidFill>
            <a:prstDash val="solid"/>
            <a:miter lim="800000"/>
            <a:headEnd len="med" w="med" type="none"/>
            <a:tailEnd len="med" w="med" type="none"/>
          </a:ln>
        </p:spPr>
      </p:cxnSp>
      <p:cxnSp>
        <p:nvCxnSpPr>
          <p:cNvPr id="611" name="Shape 611"/>
          <p:cNvCxnSpPr/>
          <p:nvPr/>
        </p:nvCxnSpPr>
        <p:spPr>
          <a:xfrm rot="10800000">
            <a:off x="772013" y="3002671"/>
            <a:ext cx="314400" cy="48000"/>
          </a:xfrm>
          <a:prstGeom prst="straightConnector1">
            <a:avLst/>
          </a:prstGeom>
          <a:noFill/>
          <a:ln cap="flat" cmpd="sng" w="9525">
            <a:solidFill>
              <a:schemeClr val="dk1"/>
            </a:solidFill>
            <a:prstDash val="solid"/>
            <a:miter lim="800000"/>
            <a:headEnd len="med" w="med" type="none"/>
            <a:tailEnd len="med" w="med" type="none"/>
          </a:ln>
        </p:spPr>
      </p:cxnSp>
      <p:cxnSp>
        <p:nvCxnSpPr>
          <p:cNvPr id="612" name="Shape 612"/>
          <p:cNvCxnSpPr/>
          <p:nvPr/>
        </p:nvCxnSpPr>
        <p:spPr>
          <a:xfrm rot="10800000">
            <a:off x="340785" y="2860299"/>
            <a:ext cx="310200" cy="92400"/>
          </a:xfrm>
          <a:prstGeom prst="straightConnector1">
            <a:avLst/>
          </a:prstGeom>
          <a:noFill/>
          <a:ln cap="flat" cmpd="sng" w="9525">
            <a:solidFill>
              <a:schemeClr val="dk1"/>
            </a:solidFill>
            <a:prstDash val="solid"/>
            <a:miter lim="800000"/>
            <a:headEnd len="med" w="med" type="none"/>
            <a:tailEnd len="med" w="med" type="none"/>
          </a:ln>
        </p:spPr>
      </p:cxnSp>
      <p:cxnSp>
        <p:nvCxnSpPr>
          <p:cNvPr id="613" name="Shape 613"/>
          <p:cNvCxnSpPr/>
          <p:nvPr/>
        </p:nvCxnSpPr>
        <p:spPr>
          <a:xfrm flipH="1">
            <a:off x="1484666" y="3111589"/>
            <a:ext cx="210300" cy="406199"/>
          </a:xfrm>
          <a:prstGeom prst="straightConnector1">
            <a:avLst/>
          </a:prstGeom>
          <a:noFill/>
          <a:ln cap="flat" cmpd="sng" w="9525">
            <a:solidFill>
              <a:schemeClr val="dk1"/>
            </a:solidFill>
            <a:prstDash val="solid"/>
            <a:miter lim="800000"/>
            <a:headEnd len="med" w="med" type="none"/>
            <a:tailEnd len="med" w="med" type="none"/>
          </a:ln>
        </p:spPr>
      </p:cxnSp>
      <p:cxnSp>
        <p:nvCxnSpPr>
          <p:cNvPr id="614" name="Shape 614"/>
          <p:cNvCxnSpPr/>
          <p:nvPr/>
        </p:nvCxnSpPr>
        <p:spPr>
          <a:xfrm>
            <a:off x="1484789" y="3617775"/>
            <a:ext cx="177600" cy="133800"/>
          </a:xfrm>
          <a:prstGeom prst="straightConnector1">
            <a:avLst/>
          </a:prstGeom>
          <a:noFill/>
          <a:ln cap="flat" cmpd="sng" w="9525">
            <a:solidFill>
              <a:schemeClr val="dk1"/>
            </a:solidFill>
            <a:prstDash val="solid"/>
            <a:miter lim="800000"/>
            <a:headEnd len="med" w="med" type="none"/>
            <a:tailEnd len="med" w="med" type="none"/>
          </a:ln>
        </p:spPr>
      </p:cxnSp>
      <p:cxnSp>
        <p:nvCxnSpPr>
          <p:cNvPr id="615" name="Shape 615"/>
          <p:cNvCxnSpPr/>
          <p:nvPr/>
        </p:nvCxnSpPr>
        <p:spPr>
          <a:xfrm rot="10800000">
            <a:off x="989599" y="3536241"/>
            <a:ext cx="374400" cy="31500"/>
          </a:xfrm>
          <a:prstGeom prst="straightConnector1">
            <a:avLst/>
          </a:prstGeom>
          <a:noFill/>
          <a:ln cap="flat" cmpd="sng" w="9525">
            <a:solidFill>
              <a:schemeClr val="dk1"/>
            </a:solidFill>
            <a:prstDash val="solid"/>
            <a:miter lim="800000"/>
            <a:headEnd len="med" w="med" type="none"/>
            <a:tailEnd len="med" w="med" type="none"/>
          </a:ln>
        </p:spPr>
      </p:cxnSp>
      <p:cxnSp>
        <p:nvCxnSpPr>
          <p:cNvPr id="616" name="Shape 616"/>
          <p:cNvCxnSpPr/>
          <p:nvPr/>
        </p:nvCxnSpPr>
        <p:spPr>
          <a:xfrm flipH="1">
            <a:off x="1304923" y="3617775"/>
            <a:ext cx="79800" cy="231900"/>
          </a:xfrm>
          <a:prstGeom prst="straightConnector1">
            <a:avLst/>
          </a:prstGeom>
          <a:noFill/>
          <a:ln cap="flat" cmpd="sng" w="9525">
            <a:solidFill>
              <a:schemeClr val="dk1"/>
            </a:solidFill>
            <a:prstDash val="solid"/>
            <a:miter lim="800000"/>
            <a:headEnd len="med" w="med" type="none"/>
            <a:tailEnd len="med" w="med" type="none"/>
          </a:ln>
        </p:spPr>
      </p:cxnSp>
      <p:cxnSp>
        <p:nvCxnSpPr>
          <p:cNvPr id="617" name="Shape 617"/>
          <p:cNvCxnSpPr/>
          <p:nvPr/>
        </p:nvCxnSpPr>
        <p:spPr>
          <a:xfrm>
            <a:off x="1434756" y="3638499"/>
            <a:ext cx="32700" cy="435300"/>
          </a:xfrm>
          <a:prstGeom prst="straightConnector1">
            <a:avLst/>
          </a:prstGeom>
          <a:noFill/>
          <a:ln cap="flat" cmpd="sng" w="9525">
            <a:solidFill>
              <a:schemeClr val="dk1"/>
            </a:solidFill>
            <a:prstDash val="solid"/>
            <a:miter lim="800000"/>
            <a:headEnd len="med" w="med" type="none"/>
            <a:tailEnd len="med" w="med" type="none"/>
          </a:ln>
        </p:spPr>
      </p:cxnSp>
      <p:cxnSp>
        <p:nvCxnSpPr>
          <p:cNvPr id="618" name="Shape 618"/>
          <p:cNvCxnSpPr/>
          <p:nvPr/>
        </p:nvCxnSpPr>
        <p:spPr>
          <a:xfrm flipH="1">
            <a:off x="875023" y="3617775"/>
            <a:ext cx="509700" cy="139500"/>
          </a:xfrm>
          <a:prstGeom prst="straightConnector1">
            <a:avLst/>
          </a:prstGeom>
          <a:noFill/>
          <a:ln cap="flat" cmpd="sng" w="9525">
            <a:solidFill>
              <a:schemeClr val="dk1"/>
            </a:solidFill>
            <a:prstDash val="solid"/>
            <a:miter lim="800000"/>
            <a:headEnd len="med" w="med" type="none"/>
            <a:tailEnd len="med" w="med" type="none"/>
          </a:ln>
        </p:spPr>
      </p:cxnSp>
      <p:cxnSp>
        <p:nvCxnSpPr>
          <p:cNvPr id="619" name="Shape 619"/>
          <p:cNvCxnSpPr/>
          <p:nvPr/>
        </p:nvCxnSpPr>
        <p:spPr>
          <a:xfrm flipH="1">
            <a:off x="1315981" y="4194718"/>
            <a:ext cx="101400" cy="286500"/>
          </a:xfrm>
          <a:prstGeom prst="straightConnector1">
            <a:avLst/>
          </a:prstGeom>
          <a:noFill/>
          <a:ln cap="flat" cmpd="sng" w="9525">
            <a:solidFill>
              <a:schemeClr val="dk1"/>
            </a:solidFill>
            <a:prstDash val="solid"/>
            <a:miter lim="800000"/>
            <a:headEnd len="med" w="med" type="none"/>
            <a:tailEnd len="med" w="med" type="none"/>
          </a:ln>
        </p:spPr>
      </p:cxnSp>
      <p:cxnSp>
        <p:nvCxnSpPr>
          <p:cNvPr id="620" name="Shape 620"/>
          <p:cNvCxnSpPr/>
          <p:nvPr/>
        </p:nvCxnSpPr>
        <p:spPr>
          <a:xfrm>
            <a:off x="1517448" y="4194718"/>
            <a:ext cx="150300" cy="302700"/>
          </a:xfrm>
          <a:prstGeom prst="straightConnector1">
            <a:avLst/>
          </a:prstGeom>
          <a:noFill/>
          <a:ln cap="flat" cmpd="sng" w="9525">
            <a:solidFill>
              <a:schemeClr val="dk1"/>
            </a:solidFill>
            <a:prstDash val="solid"/>
            <a:miter lim="800000"/>
            <a:headEnd len="med" w="med" type="none"/>
            <a:tailEnd len="med" w="med" type="none"/>
          </a:ln>
        </p:spPr>
      </p:cxnSp>
      <p:cxnSp>
        <p:nvCxnSpPr>
          <p:cNvPr id="621" name="Shape 621"/>
          <p:cNvCxnSpPr/>
          <p:nvPr/>
        </p:nvCxnSpPr>
        <p:spPr>
          <a:xfrm flipH="1" rot="10800000">
            <a:off x="2322989" y="2752280"/>
            <a:ext cx="188400" cy="253800"/>
          </a:xfrm>
          <a:prstGeom prst="straightConnector1">
            <a:avLst/>
          </a:prstGeom>
          <a:noFill/>
          <a:ln cap="flat" cmpd="sng" w="9525">
            <a:solidFill>
              <a:schemeClr val="dk1"/>
            </a:solidFill>
            <a:prstDash val="solid"/>
            <a:miter lim="800000"/>
            <a:headEnd len="med" w="med" type="none"/>
            <a:tailEnd len="med" w="med" type="none"/>
          </a:ln>
        </p:spPr>
      </p:cxnSp>
      <p:cxnSp>
        <p:nvCxnSpPr>
          <p:cNvPr id="622" name="Shape 622"/>
          <p:cNvCxnSpPr/>
          <p:nvPr/>
        </p:nvCxnSpPr>
        <p:spPr>
          <a:xfrm>
            <a:off x="2343713" y="3056113"/>
            <a:ext cx="506400" cy="5400"/>
          </a:xfrm>
          <a:prstGeom prst="straightConnector1">
            <a:avLst/>
          </a:prstGeom>
          <a:noFill/>
          <a:ln cap="flat" cmpd="sng" w="9525">
            <a:solidFill>
              <a:schemeClr val="dk1"/>
            </a:solidFill>
            <a:prstDash val="solid"/>
            <a:miter lim="800000"/>
            <a:headEnd len="med" w="med" type="none"/>
            <a:tailEnd len="med" w="med" type="none"/>
          </a:ln>
        </p:spPr>
      </p:cxnSp>
      <p:cxnSp>
        <p:nvCxnSpPr>
          <p:cNvPr id="623" name="Shape 623"/>
          <p:cNvCxnSpPr/>
          <p:nvPr/>
        </p:nvCxnSpPr>
        <p:spPr>
          <a:xfrm>
            <a:off x="2272956" y="3126870"/>
            <a:ext cx="205800" cy="254699"/>
          </a:xfrm>
          <a:prstGeom prst="straightConnector1">
            <a:avLst/>
          </a:prstGeom>
          <a:noFill/>
          <a:ln cap="flat" cmpd="sng" w="9525">
            <a:solidFill>
              <a:schemeClr val="dk1"/>
            </a:solidFill>
            <a:prstDash val="solid"/>
            <a:miter lim="800000"/>
            <a:headEnd len="med" w="med" type="none"/>
            <a:tailEnd len="med" w="med" type="none"/>
          </a:ln>
        </p:spPr>
      </p:cxnSp>
      <p:cxnSp>
        <p:nvCxnSpPr>
          <p:cNvPr id="624" name="Shape 624"/>
          <p:cNvCxnSpPr/>
          <p:nvPr/>
        </p:nvCxnSpPr>
        <p:spPr>
          <a:xfrm>
            <a:off x="2322989" y="3106146"/>
            <a:ext cx="455100" cy="259199"/>
          </a:xfrm>
          <a:prstGeom prst="straightConnector1">
            <a:avLst/>
          </a:prstGeom>
          <a:noFill/>
          <a:ln cap="flat" cmpd="sng" w="9525">
            <a:solidFill>
              <a:schemeClr val="dk1"/>
            </a:solidFill>
            <a:prstDash val="solid"/>
            <a:miter lim="800000"/>
            <a:headEnd len="med" w="med" type="none"/>
            <a:tailEnd len="med" w="med" type="none"/>
          </a:ln>
        </p:spPr>
      </p:cxnSp>
      <p:cxnSp>
        <p:nvCxnSpPr>
          <p:cNvPr id="625" name="Shape 625"/>
          <p:cNvCxnSpPr/>
          <p:nvPr/>
        </p:nvCxnSpPr>
        <p:spPr>
          <a:xfrm flipH="1" rot="10800000">
            <a:off x="2322989" y="2811380"/>
            <a:ext cx="929700" cy="194700"/>
          </a:xfrm>
          <a:prstGeom prst="straightConnector1">
            <a:avLst/>
          </a:prstGeom>
          <a:noFill/>
          <a:ln cap="flat" cmpd="sng" w="9525">
            <a:solidFill>
              <a:schemeClr val="dk1"/>
            </a:solidFill>
            <a:prstDash val="solid"/>
            <a:miter lim="800000"/>
            <a:headEnd len="med" w="med" type="none"/>
            <a:tailEnd len="med" w="med" type="none"/>
          </a:ln>
        </p:spPr>
      </p:cxnSp>
      <p:cxnSp>
        <p:nvCxnSpPr>
          <p:cNvPr id="626" name="Shape 626"/>
          <p:cNvCxnSpPr/>
          <p:nvPr/>
        </p:nvCxnSpPr>
        <p:spPr>
          <a:xfrm flipH="1" rot="10800000">
            <a:off x="3394185" y="2756884"/>
            <a:ext cx="315600" cy="54300"/>
          </a:xfrm>
          <a:prstGeom prst="straightConnector1">
            <a:avLst/>
          </a:prstGeom>
          <a:noFill/>
          <a:ln cap="flat" cmpd="sng" w="9525">
            <a:solidFill>
              <a:schemeClr val="dk1"/>
            </a:solidFill>
            <a:prstDash val="solid"/>
            <a:miter lim="800000"/>
            <a:headEnd len="med" w="med" type="none"/>
            <a:tailEnd len="med" w="med" type="none"/>
          </a:ln>
        </p:spPr>
      </p:cxnSp>
      <p:cxnSp>
        <p:nvCxnSpPr>
          <p:cNvPr id="627" name="Shape 627"/>
          <p:cNvCxnSpPr/>
          <p:nvPr/>
        </p:nvCxnSpPr>
        <p:spPr>
          <a:xfrm flipH="1" rot="10800000">
            <a:off x="3780627" y="2398599"/>
            <a:ext cx="107700" cy="287400"/>
          </a:xfrm>
          <a:prstGeom prst="straightConnector1">
            <a:avLst/>
          </a:prstGeom>
          <a:noFill/>
          <a:ln cap="flat" cmpd="sng" w="9525">
            <a:solidFill>
              <a:schemeClr val="dk1"/>
            </a:solidFill>
            <a:prstDash val="solid"/>
            <a:miter lim="800000"/>
            <a:headEnd len="med" w="med" type="none"/>
            <a:tailEnd len="med" w="med" type="none"/>
          </a:ln>
        </p:spPr>
      </p:cxnSp>
      <p:cxnSp>
        <p:nvCxnSpPr>
          <p:cNvPr id="628" name="Shape 628"/>
          <p:cNvCxnSpPr/>
          <p:nvPr/>
        </p:nvCxnSpPr>
        <p:spPr>
          <a:xfrm flipH="1" rot="10800000">
            <a:off x="3988503" y="2044709"/>
            <a:ext cx="231900" cy="253800"/>
          </a:xfrm>
          <a:prstGeom prst="straightConnector1">
            <a:avLst/>
          </a:prstGeom>
          <a:noFill/>
          <a:ln cap="flat" cmpd="sng" w="9525">
            <a:solidFill>
              <a:schemeClr val="dk1"/>
            </a:solidFill>
            <a:prstDash val="solid"/>
            <a:miter lim="800000"/>
            <a:headEnd len="med" w="med" type="none"/>
            <a:tailEnd len="med" w="med" type="none"/>
          </a:ln>
        </p:spPr>
      </p:cxnSp>
      <p:cxnSp>
        <p:nvCxnSpPr>
          <p:cNvPr id="629" name="Shape 629"/>
          <p:cNvCxnSpPr/>
          <p:nvPr/>
        </p:nvCxnSpPr>
        <p:spPr>
          <a:xfrm>
            <a:off x="3988503" y="2398575"/>
            <a:ext cx="254700" cy="325500"/>
          </a:xfrm>
          <a:prstGeom prst="straightConnector1">
            <a:avLst/>
          </a:prstGeom>
          <a:noFill/>
          <a:ln cap="flat" cmpd="sng" w="9525">
            <a:solidFill>
              <a:schemeClr val="dk1"/>
            </a:solidFill>
            <a:prstDash val="solid"/>
            <a:miter lim="800000"/>
            <a:headEnd len="med" w="med" type="none"/>
            <a:tailEnd len="med" w="med" type="none"/>
          </a:ln>
        </p:spPr>
      </p:cxnSp>
      <p:cxnSp>
        <p:nvCxnSpPr>
          <p:cNvPr id="630" name="Shape 630"/>
          <p:cNvCxnSpPr/>
          <p:nvPr/>
        </p:nvCxnSpPr>
        <p:spPr>
          <a:xfrm>
            <a:off x="3851385" y="2756757"/>
            <a:ext cx="321000" cy="38100"/>
          </a:xfrm>
          <a:prstGeom prst="straightConnector1">
            <a:avLst/>
          </a:prstGeom>
          <a:noFill/>
          <a:ln cap="flat" cmpd="sng" w="9525">
            <a:solidFill>
              <a:schemeClr val="accent1"/>
            </a:solidFill>
            <a:prstDash val="solid"/>
            <a:miter lim="800000"/>
            <a:headEnd len="med" w="med" type="none"/>
            <a:tailEnd len="med" w="med" type="none"/>
          </a:ln>
        </p:spPr>
      </p:cxnSp>
      <p:cxnSp>
        <p:nvCxnSpPr>
          <p:cNvPr id="631" name="Shape 631"/>
          <p:cNvCxnSpPr/>
          <p:nvPr/>
        </p:nvCxnSpPr>
        <p:spPr>
          <a:xfrm>
            <a:off x="3780627" y="2827514"/>
            <a:ext cx="385500" cy="336300"/>
          </a:xfrm>
          <a:prstGeom prst="straightConnector1">
            <a:avLst/>
          </a:prstGeom>
          <a:noFill/>
          <a:ln cap="flat" cmpd="sng" w="9525">
            <a:solidFill>
              <a:schemeClr val="dk1"/>
            </a:solidFill>
            <a:prstDash val="solid"/>
            <a:miter lim="800000"/>
            <a:headEnd len="med" w="med" type="none"/>
            <a:tailEnd len="med" w="med" type="none"/>
          </a:ln>
        </p:spPr>
      </p:cxnSp>
      <p:cxnSp>
        <p:nvCxnSpPr>
          <p:cNvPr id="632" name="Shape 632"/>
          <p:cNvCxnSpPr/>
          <p:nvPr/>
        </p:nvCxnSpPr>
        <p:spPr>
          <a:xfrm flipH="1">
            <a:off x="4215970" y="2865613"/>
            <a:ext cx="27300" cy="277500"/>
          </a:xfrm>
          <a:prstGeom prst="straightConnector1">
            <a:avLst/>
          </a:prstGeom>
          <a:noFill/>
          <a:ln cap="flat" cmpd="sng" w="9525">
            <a:solidFill>
              <a:schemeClr val="dk1"/>
            </a:solidFill>
            <a:prstDash val="solid"/>
            <a:miter lim="800000"/>
            <a:headEnd len="med" w="med" type="none"/>
            <a:tailEnd len="med" w="med" type="none"/>
          </a:ln>
        </p:spPr>
      </p:cxnSp>
      <p:cxnSp>
        <p:nvCxnSpPr>
          <p:cNvPr id="633" name="Shape 633"/>
          <p:cNvCxnSpPr/>
          <p:nvPr/>
        </p:nvCxnSpPr>
        <p:spPr>
          <a:xfrm flipH="1">
            <a:off x="4243184" y="2065514"/>
            <a:ext cx="27300" cy="658500"/>
          </a:xfrm>
          <a:prstGeom prst="straightConnector1">
            <a:avLst/>
          </a:prstGeom>
          <a:noFill/>
          <a:ln cap="flat" cmpd="sng" w="9525">
            <a:solidFill>
              <a:schemeClr val="dk1"/>
            </a:solidFill>
            <a:prstDash val="solid"/>
            <a:miter lim="800000"/>
            <a:headEnd len="med" w="med" type="none"/>
            <a:tailEnd len="med" w="med" type="none"/>
          </a:ln>
        </p:spPr>
      </p:cxnSp>
      <p:sp>
        <p:nvSpPr>
          <p:cNvPr id="634" name="Shape 634"/>
          <p:cNvSpPr/>
          <p:nvPr/>
        </p:nvSpPr>
        <p:spPr>
          <a:xfrm>
            <a:off x="5562084" y="1978427"/>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35" name="Shape 635"/>
          <p:cNvSpPr/>
          <p:nvPr/>
        </p:nvSpPr>
        <p:spPr>
          <a:xfrm>
            <a:off x="5937642" y="1853241"/>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36" name="Shape 636"/>
          <p:cNvSpPr/>
          <p:nvPr/>
        </p:nvSpPr>
        <p:spPr>
          <a:xfrm>
            <a:off x="5888655" y="2217913"/>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37" name="Shape 637"/>
          <p:cNvSpPr/>
          <p:nvPr/>
        </p:nvSpPr>
        <p:spPr>
          <a:xfrm>
            <a:off x="6356740" y="2827513"/>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38" name="Shape 638"/>
          <p:cNvSpPr/>
          <p:nvPr/>
        </p:nvSpPr>
        <p:spPr>
          <a:xfrm>
            <a:off x="5894098" y="2985356"/>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39" name="Shape 639"/>
          <p:cNvSpPr/>
          <p:nvPr/>
        </p:nvSpPr>
        <p:spPr>
          <a:xfrm>
            <a:off x="6051941" y="2620685"/>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40" name="Shape 640"/>
          <p:cNvSpPr/>
          <p:nvPr/>
        </p:nvSpPr>
        <p:spPr>
          <a:xfrm>
            <a:off x="5600183" y="3094214"/>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41" name="Shape 641"/>
          <p:cNvSpPr/>
          <p:nvPr/>
        </p:nvSpPr>
        <p:spPr>
          <a:xfrm>
            <a:off x="5164755" y="2996241"/>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42" name="Shape 642"/>
          <p:cNvSpPr/>
          <p:nvPr/>
        </p:nvSpPr>
        <p:spPr>
          <a:xfrm>
            <a:off x="4712998" y="2903714"/>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43" name="Shape 643"/>
          <p:cNvSpPr/>
          <p:nvPr/>
        </p:nvSpPr>
        <p:spPr>
          <a:xfrm>
            <a:off x="5877769" y="3611284"/>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44" name="Shape 644"/>
          <p:cNvSpPr/>
          <p:nvPr/>
        </p:nvSpPr>
        <p:spPr>
          <a:xfrm>
            <a:off x="6155356" y="3845327"/>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45" name="Shape 645"/>
          <p:cNvSpPr/>
          <p:nvPr/>
        </p:nvSpPr>
        <p:spPr>
          <a:xfrm>
            <a:off x="5910427" y="4188227"/>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46" name="Shape 646"/>
          <p:cNvSpPr/>
          <p:nvPr/>
        </p:nvSpPr>
        <p:spPr>
          <a:xfrm>
            <a:off x="5698156" y="3943299"/>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47" name="Shape 647"/>
          <p:cNvSpPr/>
          <p:nvPr/>
        </p:nvSpPr>
        <p:spPr>
          <a:xfrm>
            <a:off x="5268170" y="3850770"/>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48" name="Shape 648"/>
          <p:cNvSpPr/>
          <p:nvPr/>
        </p:nvSpPr>
        <p:spPr>
          <a:xfrm>
            <a:off x="5382470" y="3529642"/>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49" name="Shape 649"/>
          <p:cNvSpPr/>
          <p:nvPr/>
        </p:nvSpPr>
        <p:spPr>
          <a:xfrm>
            <a:off x="5409683" y="4449485"/>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50" name="Shape 650"/>
          <p:cNvSpPr/>
          <p:nvPr/>
        </p:nvSpPr>
        <p:spPr>
          <a:xfrm>
            <a:off x="5709042" y="4574670"/>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51" name="Shape 651"/>
          <p:cNvSpPr/>
          <p:nvPr/>
        </p:nvSpPr>
        <p:spPr>
          <a:xfrm>
            <a:off x="6160799" y="4591001"/>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52" name="Shape 652"/>
          <p:cNvSpPr/>
          <p:nvPr/>
        </p:nvSpPr>
        <p:spPr>
          <a:xfrm>
            <a:off x="7004439" y="2745870"/>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53" name="Shape 653"/>
          <p:cNvSpPr/>
          <p:nvPr/>
        </p:nvSpPr>
        <p:spPr>
          <a:xfrm>
            <a:off x="6715968" y="3099656"/>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54" name="Shape 654"/>
          <p:cNvSpPr/>
          <p:nvPr/>
        </p:nvSpPr>
        <p:spPr>
          <a:xfrm>
            <a:off x="7363668" y="3105099"/>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55" name="Shape 655"/>
          <p:cNvSpPr/>
          <p:nvPr/>
        </p:nvSpPr>
        <p:spPr>
          <a:xfrm>
            <a:off x="6465597" y="3328256"/>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56" name="Shape 656"/>
          <p:cNvSpPr/>
          <p:nvPr/>
        </p:nvSpPr>
        <p:spPr>
          <a:xfrm>
            <a:off x="6971783" y="3475213"/>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57" name="Shape 657"/>
          <p:cNvSpPr/>
          <p:nvPr/>
        </p:nvSpPr>
        <p:spPr>
          <a:xfrm>
            <a:off x="7271140" y="3458885"/>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58" name="Shape 658"/>
          <p:cNvSpPr/>
          <p:nvPr/>
        </p:nvSpPr>
        <p:spPr>
          <a:xfrm>
            <a:off x="8381483" y="2392085"/>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59" name="Shape 659"/>
          <p:cNvSpPr/>
          <p:nvPr/>
        </p:nvSpPr>
        <p:spPr>
          <a:xfrm>
            <a:off x="8223640" y="2800299"/>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60" name="Shape 660"/>
          <p:cNvSpPr/>
          <p:nvPr/>
        </p:nvSpPr>
        <p:spPr>
          <a:xfrm>
            <a:off x="8713497" y="2038299"/>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61" name="Shape 661"/>
          <p:cNvSpPr/>
          <p:nvPr/>
        </p:nvSpPr>
        <p:spPr>
          <a:xfrm>
            <a:off x="8686283" y="2838399"/>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62" name="Shape 662"/>
          <p:cNvSpPr/>
          <p:nvPr/>
        </p:nvSpPr>
        <p:spPr>
          <a:xfrm>
            <a:off x="8659068" y="3257499"/>
            <a:ext cx="141600" cy="141600"/>
          </a:xfrm>
          <a:prstGeom prst="ellipse">
            <a:avLst/>
          </a:prstGeom>
          <a:noFill/>
          <a:ln cap="flat" cmpd="sng" w="12700">
            <a:solidFill>
              <a:schemeClr val="dk1"/>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cxnSp>
        <p:nvCxnSpPr>
          <p:cNvPr id="663" name="Shape 663"/>
          <p:cNvCxnSpPr/>
          <p:nvPr/>
        </p:nvCxnSpPr>
        <p:spPr>
          <a:xfrm>
            <a:off x="5682875" y="2099217"/>
            <a:ext cx="226500" cy="139500"/>
          </a:xfrm>
          <a:prstGeom prst="straightConnector1">
            <a:avLst/>
          </a:prstGeom>
          <a:noFill/>
          <a:ln cap="flat" cmpd="sng" w="9525">
            <a:solidFill>
              <a:schemeClr val="dk1"/>
            </a:solidFill>
            <a:prstDash val="solid"/>
            <a:miter lim="800000"/>
            <a:headEnd len="med" w="med" type="none"/>
            <a:tailEnd len="med" w="med" type="none"/>
          </a:ln>
        </p:spPr>
      </p:cxnSp>
      <p:cxnSp>
        <p:nvCxnSpPr>
          <p:cNvPr id="664" name="Shape 664"/>
          <p:cNvCxnSpPr/>
          <p:nvPr/>
        </p:nvCxnSpPr>
        <p:spPr>
          <a:xfrm flipH="1">
            <a:off x="5959500" y="1994756"/>
            <a:ext cx="48900" cy="223200"/>
          </a:xfrm>
          <a:prstGeom prst="straightConnector1">
            <a:avLst/>
          </a:prstGeom>
          <a:noFill/>
          <a:ln cap="flat" cmpd="sng" w="9525">
            <a:solidFill>
              <a:schemeClr val="dk1"/>
            </a:solidFill>
            <a:prstDash val="solid"/>
            <a:miter lim="800000"/>
            <a:headEnd len="med" w="med" type="none"/>
            <a:tailEnd len="med" w="med" type="none"/>
          </a:ln>
        </p:spPr>
      </p:cxnSp>
      <p:cxnSp>
        <p:nvCxnSpPr>
          <p:cNvPr id="665" name="Shape 665"/>
          <p:cNvCxnSpPr/>
          <p:nvPr/>
        </p:nvCxnSpPr>
        <p:spPr>
          <a:xfrm>
            <a:off x="6009446" y="2338704"/>
            <a:ext cx="113100" cy="282000"/>
          </a:xfrm>
          <a:prstGeom prst="straightConnector1">
            <a:avLst/>
          </a:prstGeom>
          <a:noFill/>
          <a:ln cap="flat" cmpd="sng" w="9525">
            <a:solidFill>
              <a:schemeClr val="dk1"/>
            </a:solidFill>
            <a:prstDash val="solid"/>
            <a:miter lim="800000"/>
            <a:headEnd len="med" w="med" type="none"/>
            <a:tailEnd len="med" w="med" type="none"/>
          </a:ln>
        </p:spPr>
      </p:cxnSp>
      <p:cxnSp>
        <p:nvCxnSpPr>
          <p:cNvPr id="666" name="Shape 666"/>
          <p:cNvCxnSpPr/>
          <p:nvPr/>
        </p:nvCxnSpPr>
        <p:spPr>
          <a:xfrm rot="10800000">
            <a:off x="5285783" y="3116971"/>
            <a:ext cx="314400" cy="48000"/>
          </a:xfrm>
          <a:prstGeom prst="straightConnector1">
            <a:avLst/>
          </a:prstGeom>
          <a:noFill/>
          <a:ln cap="flat" cmpd="sng" w="9525">
            <a:solidFill>
              <a:schemeClr val="dk1"/>
            </a:solidFill>
            <a:prstDash val="solid"/>
            <a:miter lim="800000"/>
            <a:headEnd len="med" w="med" type="none"/>
            <a:tailEnd len="med" w="med" type="none"/>
          </a:ln>
        </p:spPr>
      </p:cxnSp>
      <p:cxnSp>
        <p:nvCxnSpPr>
          <p:cNvPr id="667" name="Shape 667"/>
          <p:cNvCxnSpPr/>
          <p:nvPr/>
        </p:nvCxnSpPr>
        <p:spPr>
          <a:xfrm rot="10800000">
            <a:off x="4854555" y="2974599"/>
            <a:ext cx="310200" cy="92400"/>
          </a:xfrm>
          <a:prstGeom prst="straightConnector1">
            <a:avLst/>
          </a:prstGeom>
          <a:noFill/>
          <a:ln cap="flat" cmpd="sng" w="9525">
            <a:solidFill>
              <a:schemeClr val="dk1"/>
            </a:solidFill>
            <a:prstDash val="solid"/>
            <a:miter lim="800000"/>
            <a:headEnd len="med" w="med" type="none"/>
            <a:tailEnd len="med" w="med" type="none"/>
          </a:ln>
        </p:spPr>
      </p:cxnSp>
      <p:cxnSp>
        <p:nvCxnSpPr>
          <p:cNvPr id="668" name="Shape 668"/>
          <p:cNvCxnSpPr/>
          <p:nvPr/>
        </p:nvCxnSpPr>
        <p:spPr>
          <a:xfrm>
            <a:off x="5998559" y="3732075"/>
            <a:ext cx="177600" cy="133800"/>
          </a:xfrm>
          <a:prstGeom prst="straightConnector1">
            <a:avLst/>
          </a:prstGeom>
          <a:noFill/>
          <a:ln cap="flat" cmpd="sng" w="9525">
            <a:solidFill>
              <a:schemeClr val="dk1"/>
            </a:solidFill>
            <a:prstDash val="solid"/>
            <a:miter lim="800000"/>
            <a:headEnd len="med" w="med" type="none"/>
            <a:tailEnd len="med" w="med" type="none"/>
          </a:ln>
        </p:spPr>
      </p:cxnSp>
      <p:cxnSp>
        <p:nvCxnSpPr>
          <p:cNvPr id="669" name="Shape 669"/>
          <p:cNvCxnSpPr/>
          <p:nvPr/>
        </p:nvCxnSpPr>
        <p:spPr>
          <a:xfrm rot="10800000">
            <a:off x="5503369" y="3650541"/>
            <a:ext cx="374400" cy="31500"/>
          </a:xfrm>
          <a:prstGeom prst="straightConnector1">
            <a:avLst/>
          </a:prstGeom>
          <a:noFill/>
          <a:ln cap="flat" cmpd="sng" w="9525">
            <a:solidFill>
              <a:schemeClr val="dk1"/>
            </a:solidFill>
            <a:prstDash val="solid"/>
            <a:miter lim="800000"/>
            <a:headEnd len="med" w="med" type="none"/>
            <a:tailEnd len="med" w="med" type="none"/>
          </a:ln>
        </p:spPr>
      </p:cxnSp>
      <p:cxnSp>
        <p:nvCxnSpPr>
          <p:cNvPr id="670" name="Shape 670"/>
          <p:cNvCxnSpPr/>
          <p:nvPr/>
        </p:nvCxnSpPr>
        <p:spPr>
          <a:xfrm flipH="1">
            <a:off x="5818693" y="3732075"/>
            <a:ext cx="79800" cy="231900"/>
          </a:xfrm>
          <a:prstGeom prst="straightConnector1">
            <a:avLst/>
          </a:prstGeom>
          <a:noFill/>
          <a:ln cap="flat" cmpd="sng" w="9525">
            <a:solidFill>
              <a:schemeClr val="dk1"/>
            </a:solidFill>
            <a:prstDash val="solid"/>
            <a:miter lim="800000"/>
            <a:headEnd len="med" w="med" type="none"/>
            <a:tailEnd len="med" w="med" type="none"/>
          </a:ln>
        </p:spPr>
      </p:cxnSp>
      <p:cxnSp>
        <p:nvCxnSpPr>
          <p:cNvPr id="671" name="Shape 671"/>
          <p:cNvCxnSpPr/>
          <p:nvPr/>
        </p:nvCxnSpPr>
        <p:spPr>
          <a:xfrm>
            <a:off x="5948526" y="3752799"/>
            <a:ext cx="32700" cy="435300"/>
          </a:xfrm>
          <a:prstGeom prst="straightConnector1">
            <a:avLst/>
          </a:prstGeom>
          <a:noFill/>
          <a:ln cap="flat" cmpd="sng" w="9525">
            <a:solidFill>
              <a:schemeClr val="dk1"/>
            </a:solidFill>
            <a:prstDash val="solid"/>
            <a:miter lim="800000"/>
            <a:headEnd len="med" w="med" type="none"/>
            <a:tailEnd len="med" w="med" type="none"/>
          </a:ln>
        </p:spPr>
      </p:cxnSp>
      <p:cxnSp>
        <p:nvCxnSpPr>
          <p:cNvPr id="672" name="Shape 672"/>
          <p:cNvCxnSpPr/>
          <p:nvPr/>
        </p:nvCxnSpPr>
        <p:spPr>
          <a:xfrm flipH="1">
            <a:off x="5388793" y="3732075"/>
            <a:ext cx="509700" cy="139500"/>
          </a:xfrm>
          <a:prstGeom prst="straightConnector1">
            <a:avLst/>
          </a:prstGeom>
          <a:noFill/>
          <a:ln cap="flat" cmpd="sng" w="9525">
            <a:solidFill>
              <a:schemeClr val="dk1"/>
            </a:solidFill>
            <a:prstDash val="solid"/>
            <a:miter lim="800000"/>
            <a:headEnd len="med" w="med" type="none"/>
            <a:tailEnd len="med" w="med" type="none"/>
          </a:ln>
        </p:spPr>
      </p:cxnSp>
      <p:cxnSp>
        <p:nvCxnSpPr>
          <p:cNvPr id="673" name="Shape 673"/>
          <p:cNvCxnSpPr/>
          <p:nvPr/>
        </p:nvCxnSpPr>
        <p:spPr>
          <a:xfrm flipH="1">
            <a:off x="5829751" y="4309018"/>
            <a:ext cx="101400" cy="286500"/>
          </a:xfrm>
          <a:prstGeom prst="straightConnector1">
            <a:avLst/>
          </a:prstGeom>
          <a:noFill/>
          <a:ln cap="flat" cmpd="sng" w="9525">
            <a:solidFill>
              <a:schemeClr val="dk1"/>
            </a:solidFill>
            <a:prstDash val="solid"/>
            <a:miter lim="800000"/>
            <a:headEnd len="med" w="med" type="none"/>
            <a:tailEnd len="med" w="med" type="none"/>
          </a:ln>
        </p:spPr>
      </p:cxnSp>
      <p:cxnSp>
        <p:nvCxnSpPr>
          <p:cNvPr id="674" name="Shape 674"/>
          <p:cNvCxnSpPr/>
          <p:nvPr/>
        </p:nvCxnSpPr>
        <p:spPr>
          <a:xfrm>
            <a:off x="6031218" y="4309018"/>
            <a:ext cx="150300" cy="302700"/>
          </a:xfrm>
          <a:prstGeom prst="straightConnector1">
            <a:avLst/>
          </a:prstGeom>
          <a:noFill/>
          <a:ln cap="flat" cmpd="sng" w="9525">
            <a:solidFill>
              <a:schemeClr val="dk1"/>
            </a:solidFill>
            <a:prstDash val="solid"/>
            <a:miter lim="800000"/>
            <a:headEnd len="med" w="med" type="none"/>
            <a:tailEnd len="med" w="med" type="none"/>
          </a:ln>
        </p:spPr>
      </p:cxnSp>
      <p:cxnSp>
        <p:nvCxnSpPr>
          <p:cNvPr id="675" name="Shape 675"/>
          <p:cNvCxnSpPr/>
          <p:nvPr/>
        </p:nvCxnSpPr>
        <p:spPr>
          <a:xfrm flipH="1" rot="10800000">
            <a:off x="6836759" y="2866580"/>
            <a:ext cx="188400" cy="253800"/>
          </a:xfrm>
          <a:prstGeom prst="straightConnector1">
            <a:avLst/>
          </a:prstGeom>
          <a:noFill/>
          <a:ln cap="flat" cmpd="sng" w="9525">
            <a:solidFill>
              <a:schemeClr val="dk1"/>
            </a:solidFill>
            <a:prstDash val="solid"/>
            <a:miter lim="800000"/>
            <a:headEnd len="med" w="med" type="none"/>
            <a:tailEnd len="med" w="med" type="none"/>
          </a:ln>
        </p:spPr>
      </p:cxnSp>
      <p:cxnSp>
        <p:nvCxnSpPr>
          <p:cNvPr id="676" name="Shape 676"/>
          <p:cNvCxnSpPr/>
          <p:nvPr/>
        </p:nvCxnSpPr>
        <p:spPr>
          <a:xfrm>
            <a:off x="6857483" y="3170413"/>
            <a:ext cx="506400" cy="5400"/>
          </a:xfrm>
          <a:prstGeom prst="straightConnector1">
            <a:avLst/>
          </a:prstGeom>
          <a:noFill/>
          <a:ln cap="flat" cmpd="sng" w="9525">
            <a:solidFill>
              <a:schemeClr val="dk1"/>
            </a:solidFill>
            <a:prstDash val="solid"/>
            <a:miter lim="800000"/>
            <a:headEnd len="med" w="med" type="none"/>
            <a:tailEnd len="med" w="med" type="none"/>
          </a:ln>
        </p:spPr>
      </p:cxnSp>
      <p:cxnSp>
        <p:nvCxnSpPr>
          <p:cNvPr id="677" name="Shape 677"/>
          <p:cNvCxnSpPr/>
          <p:nvPr/>
        </p:nvCxnSpPr>
        <p:spPr>
          <a:xfrm>
            <a:off x="6786725" y="3241170"/>
            <a:ext cx="205800" cy="254699"/>
          </a:xfrm>
          <a:prstGeom prst="straightConnector1">
            <a:avLst/>
          </a:prstGeom>
          <a:noFill/>
          <a:ln cap="flat" cmpd="sng" w="9525">
            <a:solidFill>
              <a:schemeClr val="dk1"/>
            </a:solidFill>
            <a:prstDash val="solid"/>
            <a:miter lim="800000"/>
            <a:headEnd len="med" w="med" type="none"/>
            <a:tailEnd len="med" w="med" type="none"/>
          </a:ln>
        </p:spPr>
      </p:cxnSp>
      <p:cxnSp>
        <p:nvCxnSpPr>
          <p:cNvPr id="678" name="Shape 678"/>
          <p:cNvCxnSpPr/>
          <p:nvPr/>
        </p:nvCxnSpPr>
        <p:spPr>
          <a:xfrm>
            <a:off x="6836759" y="3220446"/>
            <a:ext cx="455100" cy="259199"/>
          </a:xfrm>
          <a:prstGeom prst="straightConnector1">
            <a:avLst/>
          </a:prstGeom>
          <a:noFill/>
          <a:ln cap="flat" cmpd="sng" w="9525">
            <a:solidFill>
              <a:schemeClr val="dk1"/>
            </a:solidFill>
            <a:prstDash val="solid"/>
            <a:miter lim="800000"/>
            <a:headEnd len="med" w="med" type="none"/>
            <a:tailEnd len="med" w="med" type="none"/>
          </a:ln>
        </p:spPr>
      </p:cxnSp>
      <p:cxnSp>
        <p:nvCxnSpPr>
          <p:cNvPr id="679" name="Shape 679"/>
          <p:cNvCxnSpPr/>
          <p:nvPr/>
        </p:nvCxnSpPr>
        <p:spPr>
          <a:xfrm flipH="1" rot="10800000">
            <a:off x="8294397" y="2512899"/>
            <a:ext cx="107700" cy="287400"/>
          </a:xfrm>
          <a:prstGeom prst="straightConnector1">
            <a:avLst/>
          </a:prstGeom>
          <a:noFill/>
          <a:ln cap="flat" cmpd="sng" w="9525">
            <a:solidFill>
              <a:schemeClr val="dk1"/>
            </a:solidFill>
            <a:prstDash val="solid"/>
            <a:miter lim="800000"/>
            <a:headEnd len="med" w="med" type="none"/>
            <a:tailEnd len="med" w="med" type="none"/>
          </a:ln>
        </p:spPr>
      </p:cxnSp>
      <p:cxnSp>
        <p:nvCxnSpPr>
          <p:cNvPr id="680" name="Shape 680"/>
          <p:cNvCxnSpPr/>
          <p:nvPr/>
        </p:nvCxnSpPr>
        <p:spPr>
          <a:xfrm flipH="1" rot="10800000">
            <a:off x="8502273" y="2159009"/>
            <a:ext cx="231900" cy="253800"/>
          </a:xfrm>
          <a:prstGeom prst="straightConnector1">
            <a:avLst/>
          </a:prstGeom>
          <a:noFill/>
          <a:ln cap="flat" cmpd="sng" w="9525">
            <a:solidFill>
              <a:schemeClr val="dk1"/>
            </a:solidFill>
            <a:prstDash val="solid"/>
            <a:miter lim="800000"/>
            <a:headEnd len="med" w="med" type="none"/>
            <a:tailEnd len="med" w="med" type="none"/>
          </a:ln>
        </p:spPr>
      </p:cxnSp>
      <p:cxnSp>
        <p:nvCxnSpPr>
          <p:cNvPr id="681" name="Shape 681"/>
          <p:cNvCxnSpPr/>
          <p:nvPr/>
        </p:nvCxnSpPr>
        <p:spPr>
          <a:xfrm>
            <a:off x="8502273" y="2512875"/>
            <a:ext cx="254700" cy="325500"/>
          </a:xfrm>
          <a:prstGeom prst="straightConnector1">
            <a:avLst/>
          </a:prstGeom>
          <a:noFill/>
          <a:ln cap="flat" cmpd="sng" w="9525">
            <a:solidFill>
              <a:schemeClr val="dk1"/>
            </a:solidFill>
            <a:prstDash val="solid"/>
            <a:miter lim="800000"/>
            <a:headEnd len="med" w="med" type="none"/>
            <a:tailEnd len="med" w="med" type="none"/>
          </a:ln>
        </p:spPr>
      </p:cxnSp>
      <p:cxnSp>
        <p:nvCxnSpPr>
          <p:cNvPr id="682" name="Shape 682"/>
          <p:cNvCxnSpPr/>
          <p:nvPr/>
        </p:nvCxnSpPr>
        <p:spPr>
          <a:xfrm>
            <a:off x="8365154" y="2871057"/>
            <a:ext cx="321000" cy="38100"/>
          </a:xfrm>
          <a:prstGeom prst="straightConnector1">
            <a:avLst/>
          </a:prstGeom>
          <a:noFill/>
          <a:ln cap="flat" cmpd="sng" w="9525">
            <a:solidFill>
              <a:schemeClr val="accent1"/>
            </a:solidFill>
            <a:prstDash val="solid"/>
            <a:miter lim="800000"/>
            <a:headEnd len="med" w="med" type="none"/>
            <a:tailEnd len="med" w="med" type="none"/>
          </a:ln>
        </p:spPr>
      </p:cxnSp>
      <p:cxnSp>
        <p:nvCxnSpPr>
          <p:cNvPr id="683" name="Shape 683"/>
          <p:cNvCxnSpPr/>
          <p:nvPr/>
        </p:nvCxnSpPr>
        <p:spPr>
          <a:xfrm>
            <a:off x="8294397" y="2941814"/>
            <a:ext cx="385500" cy="336300"/>
          </a:xfrm>
          <a:prstGeom prst="straightConnector1">
            <a:avLst/>
          </a:prstGeom>
          <a:noFill/>
          <a:ln cap="flat" cmpd="sng" w="9525">
            <a:solidFill>
              <a:schemeClr val="dk1"/>
            </a:solidFill>
            <a:prstDash val="solid"/>
            <a:miter lim="800000"/>
            <a:headEnd len="med" w="med" type="none"/>
            <a:tailEnd len="med" w="med" type="none"/>
          </a:ln>
        </p:spPr>
      </p:cxnSp>
      <p:cxnSp>
        <p:nvCxnSpPr>
          <p:cNvPr id="684" name="Shape 684"/>
          <p:cNvCxnSpPr/>
          <p:nvPr/>
        </p:nvCxnSpPr>
        <p:spPr>
          <a:xfrm flipH="1">
            <a:off x="8729740" y="2979913"/>
            <a:ext cx="27300" cy="277500"/>
          </a:xfrm>
          <a:prstGeom prst="straightConnector1">
            <a:avLst/>
          </a:prstGeom>
          <a:noFill/>
          <a:ln cap="flat" cmpd="sng" w="9525">
            <a:solidFill>
              <a:schemeClr val="dk1"/>
            </a:solidFill>
            <a:prstDash val="solid"/>
            <a:miter lim="800000"/>
            <a:headEnd len="med" w="med" type="none"/>
            <a:tailEnd len="med" w="med" type="none"/>
          </a:ln>
        </p:spPr>
      </p:cxnSp>
      <p:cxnSp>
        <p:nvCxnSpPr>
          <p:cNvPr id="685" name="Shape 685"/>
          <p:cNvCxnSpPr/>
          <p:nvPr/>
        </p:nvCxnSpPr>
        <p:spPr>
          <a:xfrm flipH="1">
            <a:off x="8756954" y="2179814"/>
            <a:ext cx="27300" cy="658500"/>
          </a:xfrm>
          <a:prstGeom prst="straightConnector1">
            <a:avLst/>
          </a:prstGeom>
          <a:noFill/>
          <a:ln cap="flat" cmpd="sng" w="9525">
            <a:solidFill>
              <a:schemeClr val="dk1"/>
            </a:solidFill>
            <a:prstDash val="solid"/>
            <a:miter lim="800000"/>
            <a:headEnd len="med" w="med" type="none"/>
            <a:tailEnd len="med" w="med" type="none"/>
          </a:ln>
        </p:spPr>
      </p:cxnSp>
      <p:cxnSp>
        <p:nvCxnSpPr>
          <p:cNvPr id="686" name="Shape 686"/>
          <p:cNvCxnSpPr/>
          <p:nvPr/>
        </p:nvCxnSpPr>
        <p:spPr>
          <a:xfrm flipH="1">
            <a:off x="4528686" y="1397479"/>
            <a:ext cx="39000" cy="3390000"/>
          </a:xfrm>
          <a:prstGeom prst="straightConnector1">
            <a:avLst/>
          </a:prstGeom>
          <a:noFill/>
          <a:ln cap="flat" cmpd="sng" w="44450">
            <a:solidFill>
              <a:schemeClr val="accent1"/>
            </a:solidFill>
            <a:prstDash val="dash"/>
            <a:miter lim="800000"/>
            <a:headEnd len="med" w="med" type="none"/>
            <a:tailEnd len="med" w="med" type="none"/>
          </a:ln>
        </p:spPr>
      </p:cxnSp>
      <p:sp>
        <p:nvSpPr>
          <p:cNvPr id="687" name="Shape 687"/>
          <p:cNvSpPr/>
          <p:nvPr/>
        </p:nvSpPr>
        <p:spPr>
          <a:xfrm>
            <a:off x="1773429" y="1740512"/>
            <a:ext cx="141600" cy="141600"/>
          </a:xfrm>
          <a:prstGeom prst="ellipse">
            <a:avLst/>
          </a:prstGeom>
          <a:solidFill>
            <a:srgbClr val="FF0000"/>
          </a:solidFill>
          <a:ln cap="flat" cmpd="sng" w="12700">
            <a:solidFill>
              <a:srgbClr val="FF0000"/>
            </a:solidFill>
            <a:prstDash val="solid"/>
            <a:miter lim="800000"/>
            <a:headEnd len="med" w="med" type="none"/>
            <a:tailEnd len="med" w="med" type="none"/>
          </a:ln>
        </p:spPr>
        <p:txBody>
          <a:bodyPr anchorCtr="0" anchor="ctr" bIns="34275" lIns="68575" rIns="68575" wrap="square" tIns="34275">
            <a:noAutofit/>
          </a:bodyPr>
          <a:lstStyle/>
          <a:p>
            <a:pPr indent="0" lvl="0" marL="0" marR="0" rtl="0" algn="ctr">
              <a:spcBef>
                <a:spcPts val="0"/>
              </a:spcBef>
              <a:buNone/>
            </a:pPr>
            <a:r>
              <a:t/>
            </a:r>
            <a:endParaRPr sz="1400">
              <a:solidFill>
                <a:schemeClr val="lt1"/>
              </a:solidFill>
              <a:latin typeface="Calibri"/>
              <a:ea typeface="Calibri"/>
              <a:cs typeface="Calibri"/>
              <a:sym typeface="Calibri"/>
            </a:endParaRPr>
          </a:p>
        </p:txBody>
      </p:sp>
      <p:sp>
        <p:nvSpPr>
          <p:cNvPr id="688" name="Shape 688"/>
          <p:cNvSpPr txBox="1"/>
          <p:nvPr/>
        </p:nvSpPr>
        <p:spPr>
          <a:xfrm>
            <a:off x="1889467" y="1675681"/>
            <a:ext cx="2355000" cy="276900"/>
          </a:xfrm>
          <a:prstGeom prst="rect">
            <a:avLst/>
          </a:prstGeom>
          <a:noFill/>
          <a:ln>
            <a:noFill/>
          </a:ln>
        </p:spPr>
        <p:txBody>
          <a:bodyPr anchorCtr="0" anchor="t" bIns="34275" lIns="68575" rIns="68575" wrap="square" tIns="34275">
            <a:noAutofit/>
          </a:bodyPr>
          <a:lstStyle/>
          <a:p>
            <a:pPr indent="0" lvl="0" marL="0" marR="0" rtl="0" algn="l">
              <a:spcBef>
                <a:spcPts val="0"/>
              </a:spcBef>
              <a:buSzPct val="25000"/>
              <a:buNone/>
            </a:pPr>
            <a:r>
              <a:rPr lang="es-419" sz="1400">
                <a:solidFill>
                  <a:schemeClr val="dk1"/>
                </a:solidFill>
                <a:latin typeface="Calibri"/>
                <a:ea typeface="Calibri"/>
                <a:cs typeface="Calibri"/>
                <a:sym typeface="Calibri"/>
              </a:rPr>
              <a:t>Alto collective Influence</a:t>
            </a:r>
          </a:p>
        </p:txBody>
      </p:sp>
      <p:sp>
        <p:nvSpPr>
          <p:cNvPr id="689" name="Shape 689"/>
          <p:cNvSpPr txBox="1"/>
          <p:nvPr/>
        </p:nvSpPr>
        <p:spPr>
          <a:xfrm>
            <a:off x="6342011" y="1628987"/>
            <a:ext cx="3144300" cy="276899"/>
          </a:xfrm>
          <a:prstGeom prst="rect">
            <a:avLst/>
          </a:prstGeom>
          <a:noFill/>
          <a:ln>
            <a:noFill/>
          </a:ln>
        </p:spPr>
        <p:txBody>
          <a:bodyPr anchorCtr="0" anchor="t" bIns="34275" lIns="68575" rIns="68575" wrap="square" tIns="34275">
            <a:noAutofit/>
          </a:bodyPr>
          <a:lstStyle/>
          <a:p>
            <a:pPr indent="0" lvl="0" marL="0" marR="0" rtl="0" algn="l">
              <a:spcBef>
                <a:spcPts val="0"/>
              </a:spcBef>
              <a:buSzPct val="25000"/>
              <a:buNone/>
            </a:pPr>
            <a:r>
              <a:rPr lang="es-419" sz="1400">
                <a:solidFill>
                  <a:schemeClr val="dk1"/>
                </a:solidFill>
                <a:latin typeface="Calibri"/>
                <a:ea typeface="Calibri"/>
                <a:cs typeface="Calibri"/>
                <a:sym typeface="Calibri"/>
              </a:rPr>
              <a:t>Red cambia mucho al sacarlos</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3" name="Shape 693"/>
        <p:cNvGrpSpPr/>
        <p:nvPr/>
      </p:nvGrpSpPr>
      <p:grpSpPr>
        <a:xfrm>
          <a:off x="0" y="0"/>
          <a:ext cx="0" cy="0"/>
          <a:chOff x="0" y="0"/>
          <a:chExt cx="0" cy="0"/>
        </a:xfrm>
      </p:grpSpPr>
      <p:sp>
        <p:nvSpPr>
          <p:cNvPr id="694" name="Shape 694"/>
          <p:cNvSpPr txBox="1"/>
          <p:nvPr>
            <p:ph type="ctrTitle"/>
          </p:nvPr>
        </p:nvSpPr>
        <p:spPr>
          <a:xfrm>
            <a:off x="685800" y="1788552"/>
            <a:ext cx="7772400" cy="1521300"/>
          </a:xfrm>
          <a:prstGeom prst="rect">
            <a:avLst/>
          </a:prstGeom>
        </p:spPr>
        <p:txBody>
          <a:bodyPr anchorCtr="0" anchor="ctr" bIns="91425" lIns="91425" rIns="91425" wrap="square" tIns="91425">
            <a:noAutofit/>
          </a:bodyPr>
          <a:lstStyle/>
          <a:p>
            <a:pPr lvl="0" rtl="0">
              <a:spcBef>
                <a:spcPts val="0"/>
              </a:spcBef>
              <a:buNone/>
            </a:pPr>
            <a:r>
              <a:rPr lang="es-419"/>
              <a:t>Práctica 3: </a:t>
            </a:r>
            <a:r>
              <a:rPr lang="es-419">
                <a:solidFill>
                  <a:srgbClr val="333333"/>
                </a:solidFill>
                <a:latin typeface="Arial"/>
                <a:ea typeface="Arial"/>
                <a:cs typeface="Arial"/>
                <a:sym typeface="Arial"/>
              </a:rPr>
              <a:t>Collective influence</a:t>
            </a:r>
          </a:p>
          <a:p>
            <a:pPr lvl="0" rtl="0">
              <a:spcBef>
                <a:spcPts val="0"/>
              </a:spcBef>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9" name="Shape 699"/>
        <p:cNvGrpSpPr/>
        <p:nvPr/>
      </p:nvGrpSpPr>
      <p:grpSpPr>
        <a:xfrm>
          <a:off x="0" y="0"/>
          <a:ext cx="0" cy="0"/>
          <a:chOff x="0" y="0"/>
          <a:chExt cx="0" cy="0"/>
        </a:xfrm>
      </p:grpSpPr>
      <p:sp>
        <p:nvSpPr>
          <p:cNvPr id="700" name="Shape 700"/>
          <p:cNvSpPr txBox="1"/>
          <p:nvPr/>
        </p:nvSpPr>
        <p:spPr>
          <a:xfrm>
            <a:off x="0" y="4839890"/>
            <a:ext cx="9144000" cy="303600"/>
          </a:xfrm>
          <a:prstGeom prst="rect">
            <a:avLst/>
          </a:prstGeom>
          <a:solidFill>
            <a:srgbClr val="7F7F7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701" name="Shape 701"/>
          <p:cNvSpPr txBox="1"/>
          <p:nvPr/>
        </p:nvSpPr>
        <p:spPr>
          <a:xfrm>
            <a:off x="6983411" y="4825602"/>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es-419" sz="1200" u="none">
                <a:solidFill>
                  <a:schemeClr val="dk1"/>
                </a:solidFill>
                <a:latin typeface="Calibri"/>
                <a:ea typeface="Calibri"/>
                <a:cs typeface="Calibri"/>
                <a:sym typeface="Calibri"/>
              </a:rPr>
              <a:t>‹#›</a:t>
            </a:fld>
          </a:p>
        </p:txBody>
      </p:sp>
      <p:sp>
        <p:nvSpPr>
          <p:cNvPr id="702" name="Shape 702"/>
          <p:cNvSpPr txBox="1"/>
          <p:nvPr/>
        </p:nvSpPr>
        <p:spPr>
          <a:xfrm>
            <a:off x="33337" y="195262"/>
            <a:ext cx="7320000" cy="3714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lang="es-419" sz="2400">
                <a:solidFill>
                  <a:schemeClr val="dk1"/>
                </a:solidFill>
              </a:rPr>
              <a:t>Collective Influence - Ego network nodo: 2300</a:t>
            </a:r>
          </a:p>
        </p:txBody>
      </p:sp>
      <p:pic>
        <p:nvPicPr>
          <p:cNvPr descr="Screen Shot 2017-09-05 at 11.53.29 AM.png" id="703" name="Shape 703"/>
          <p:cNvPicPr preferRelativeResize="0"/>
          <p:nvPr/>
        </p:nvPicPr>
        <p:blipFill>
          <a:blip r:embed="rId3">
            <a:alphaModFix/>
          </a:blip>
          <a:stretch>
            <a:fillRect/>
          </a:stretch>
        </p:blipFill>
        <p:spPr>
          <a:xfrm>
            <a:off x="1692599" y="719075"/>
            <a:ext cx="4404000" cy="396842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8" name="Shape 708"/>
        <p:cNvGrpSpPr/>
        <p:nvPr/>
      </p:nvGrpSpPr>
      <p:grpSpPr>
        <a:xfrm>
          <a:off x="0" y="0"/>
          <a:ext cx="0" cy="0"/>
          <a:chOff x="0" y="0"/>
          <a:chExt cx="0" cy="0"/>
        </a:xfrm>
      </p:grpSpPr>
      <p:sp>
        <p:nvSpPr>
          <p:cNvPr id="709" name="Shape 709"/>
          <p:cNvSpPr txBox="1"/>
          <p:nvPr/>
        </p:nvSpPr>
        <p:spPr>
          <a:xfrm>
            <a:off x="0" y="4839890"/>
            <a:ext cx="9144000" cy="303600"/>
          </a:xfrm>
          <a:prstGeom prst="rect">
            <a:avLst/>
          </a:prstGeom>
          <a:solidFill>
            <a:srgbClr val="7F7F7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710" name="Shape 710"/>
          <p:cNvSpPr txBox="1"/>
          <p:nvPr/>
        </p:nvSpPr>
        <p:spPr>
          <a:xfrm>
            <a:off x="6983411" y="4825602"/>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es-419" sz="1200" u="none">
                <a:solidFill>
                  <a:schemeClr val="dk1"/>
                </a:solidFill>
                <a:latin typeface="Calibri"/>
                <a:ea typeface="Calibri"/>
                <a:cs typeface="Calibri"/>
                <a:sym typeface="Calibri"/>
              </a:rPr>
              <a:t>‹#›</a:t>
            </a:fld>
          </a:p>
        </p:txBody>
      </p:sp>
      <p:sp>
        <p:nvSpPr>
          <p:cNvPr id="711" name="Shape 711"/>
          <p:cNvSpPr txBox="1"/>
          <p:nvPr/>
        </p:nvSpPr>
        <p:spPr>
          <a:xfrm>
            <a:off x="33337" y="195262"/>
            <a:ext cx="7320000" cy="3714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lang="es-419" sz="2400">
                <a:solidFill>
                  <a:schemeClr val="dk1"/>
                </a:solidFill>
              </a:rPr>
              <a:t>Collective Influence - Ego network nodo: 2622</a:t>
            </a:r>
          </a:p>
        </p:txBody>
      </p:sp>
      <p:pic>
        <p:nvPicPr>
          <p:cNvPr descr="Screen Shot 2017-09-05 at 11.57.22 AM.png" id="712" name="Shape 712"/>
          <p:cNvPicPr preferRelativeResize="0"/>
          <p:nvPr/>
        </p:nvPicPr>
        <p:blipFill>
          <a:blip r:embed="rId3">
            <a:alphaModFix/>
          </a:blip>
          <a:stretch>
            <a:fillRect/>
          </a:stretch>
        </p:blipFill>
        <p:spPr>
          <a:xfrm>
            <a:off x="1856924" y="719075"/>
            <a:ext cx="4305424" cy="39684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7" name="Shape 717"/>
        <p:cNvGrpSpPr/>
        <p:nvPr/>
      </p:nvGrpSpPr>
      <p:grpSpPr>
        <a:xfrm>
          <a:off x="0" y="0"/>
          <a:ext cx="0" cy="0"/>
          <a:chOff x="0" y="0"/>
          <a:chExt cx="0" cy="0"/>
        </a:xfrm>
      </p:grpSpPr>
      <p:sp>
        <p:nvSpPr>
          <p:cNvPr id="718" name="Shape 718"/>
          <p:cNvSpPr txBox="1"/>
          <p:nvPr/>
        </p:nvSpPr>
        <p:spPr>
          <a:xfrm>
            <a:off x="0" y="4839890"/>
            <a:ext cx="9144000" cy="303600"/>
          </a:xfrm>
          <a:prstGeom prst="rect">
            <a:avLst/>
          </a:prstGeom>
          <a:solidFill>
            <a:srgbClr val="7F7F7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719" name="Shape 719"/>
          <p:cNvSpPr txBox="1"/>
          <p:nvPr/>
        </p:nvSpPr>
        <p:spPr>
          <a:xfrm>
            <a:off x="6983411" y="4825602"/>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es-419" sz="1200" u="none">
                <a:solidFill>
                  <a:schemeClr val="dk1"/>
                </a:solidFill>
                <a:latin typeface="Calibri"/>
                <a:ea typeface="Calibri"/>
                <a:cs typeface="Calibri"/>
                <a:sym typeface="Calibri"/>
              </a:rPr>
              <a:t>‹#›</a:t>
            </a:fld>
          </a:p>
        </p:txBody>
      </p:sp>
      <p:sp>
        <p:nvSpPr>
          <p:cNvPr id="720" name="Shape 720"/>
          <p:cNvSpPr txBox="1"/>
          <p:nvPr/>
        </p:nvSpPr>
        <p:spPr>
          <a:xfrm>
            <a:off x="33337" y="195262"/>
            <a:ext cx="7320000" cy="3714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lang="es-419" sz="2400">
                <a:solidFill>
                  <a:schemeClr val="dk1"/>
                </a:solidFill>
              </a:rPr>
              <a:t>Collective Influence - Ego network nodo</a:t>
            </a:r>
            <a:r>
              <a:rPr b="1" lang="es-419" sz="2400">
                <a:solidFill>
                  <a:schemeClr val="dk1"/>
                </a:solidFill>
              </a:rPr>
              <a:t>: 1876</a:t>
            </a:r>
          </a:p>
        </p:txBody>
      </p:sp>
      <p:pic>
        <p:nvPicPr>
          <p:cNvPr descr="Screen Shot 2017-09-05 at 11.36.42 AM.png" id="721" name="Shape 721"/>
          <p:cNvPicPr preferRelativeResize="0"/>
          <p:nvPr/>
        </p:nvPicPr>
        <p:blipFill>
          <a:blip r:embed="rId3">
            <a:alphaModFix/>
          </a:blip>
          <a:stretch>
            <a:fillRect/>
          </a:stretch>
        </p:blipFill>
        <p:spPr>
          <a:xfrm>
            <a:off x="1676400" y="719075"/>
            <a:ext cx="4831025" cy="400417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6" name="Shape 726"/>
        <p:cNvGrpSpPr/>
        <p:nvPr/>
      </p:nvGrpSpPr>
      <p:grpSpPr>
        <a:xfrm>
          <a:off x="0" y="0"/>
          <a:ext cx="0" cy="0"/>
          <a:chOff x="0" y="0"/>
          <a:chExt cx="0" cy="0"/>
        </a:xfrm>
      </p:grpSpPr>
      <p:sp>
        <p:nvSpPr>
          <p:cNvPr id="727" name="Shape 727"/>
          <p:cNvSpPr txBox="1"/>
          <p:nvPr/>
        </p:nvSpPr>
        <p:spPr>
          <a:xfrm>
            <a:off x="0" y="4839890"/>
            <a:ext cx="9144000" cy="303600"/>
          </a:xfrm>
          <a:prstGeom prst="rect">
            <a:avLst/>
          </a:prstGeom>
          <a:solidFill>
            <a:srgbClr val="7F7F7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728" name="Shape 728"/>
          <p:cNvSpPr txBox="1"/>
          <p:nvPr/>
        </p:nvSpPr>
        <p:spPr>
          <a:xfrm>
            <a:off x="6983411" y="4825602"/>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chemeClr val="dk1"/>
              </a:buClr>
              <a:buSzPct val="25000"/>
              <a:buFont typeface="Calibri"/>
              <a:buNone/>
            </a:pPr>
            <a:fld id="{00000000-1234-1234-1234-123412341234}" type="slidenum">
              <a:rPr b="0" i="0" lang="es-419" sz="1200" u="none">
                <a:solidFill>
                  <a:schemeClr val="dk1"/>
                </a:solidFill>
                <a:latin typeface="Calibri"/>
                <a:ea typeface="Calibri"/>
                <a:cs typeface="Calibri"/>
                <a:sym typeface="Calibri"/>
              </a:rPr>
              <a:t>‹#›</a:t>
            </a:fld>
          </a:p>
        </p:txBody>
      </p:sp>
      <p:sp>
        <p:nvSpPr>
          <p:cNvPr id="729" name="Shape 729"/>
          <p:cNvSpPr txBox="1"/>
          <p:nvPr/>
        </p:nvSpPr>
        <p:spPr>
          <a:xfrm>
            <a:off x="33337" y="195262"/>
            <a:ext cx="7320000" cy="3714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chemeClr val="dk1"/>
              </a:buClr>
              <a:buSzPct val="25000"/>
              <a:buFont typeface="Arial"/>
              <a:buNone/>
            </a:pPr>
            <a:r>
              <a:rPr b="1" lang="es-419" sz="2400">
                <a:solidFill>
                  <a:schemeClr val="dk1"/>
                </a:solidFill>
              </a:rPr>
              <a:t>Collective Influence - Ego network nodo:</a:t>
            </a:r>
            <a:r>
              <a:rPr b="1" lang="es-419" sz="2400">
                <a:solidFill>
                  <a:schemeClr val="dk1"/>
                </a:solidFill>
              </a:rPr>
              <a:t> 8306</a:t>
            </a:r>
          </a:p>
        </p:txBody>
      </p:sp>
      <p:pic>
        <p:nvPicPr>
          <p:cNvPr descr="Screen Shot 2017-09-05 at 12.03.09 PM.png" id="730" name="Shape 730"/>
          <p:cNvPicPr preferRelativeResize="0"/>
          <p:nvPr/>
        </p:nvPicPr>
        <p:blipFill>
          <a:blip r:embed="rId3">
            <a:alphaModFix/>
          </a:blip>
          <a:stretch>
            <a:fillRect/>
          </a:stretch>
        </p:blipFill>
        <p:spPr>
          <a:xfrm>
            <a:off x="1643300" y="719075"/>
            <a:ext cx="4666924" cy="39684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4" name="Shape 734"/>
        <p:cNvGrpSpPr/>
        <p:nvPr/>
      </p:nvGrpSpPr>
      <p:grpSpPr>
        <a:xfrm>
          <a:off x="0" y="0"/>
          <a:ext cx="0" cy="0"/>
          <a:chOff x="0" y="0"/>
          <a:chExt cx="0" cy="0"/>
        </a:xfrm>
      </p:grpSpPr>
      <p:sp>
        <p:nvSpPr>
          <p:cNvPr id="735" name="Shape 735"/>
          <p:cNvSpPr txBox="1"/>
          <p:nvPr/>
        </p:nvSpPr>
        <p:spPr>
          <a:xfrm>
            <a:off x="0" y="4839890"/>
            <a:ext cx="9144000" cy="303600"/>
          </a:xfrm>
          <a:prstGeom prst="rect">
            <a:avLst/>
          </a:prstGeom>
          <a:solidFill>
            <a:srgbClr val="7F7F7F"/>
          </a:solid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736" name="Shape 736"/>
          <p:cNvSpPr txBox="1"/>
          <p:nvPr/>
        </p:nvSpPr>
        <p:spPr>
          <a:xfrm>
            <a:off x="7010400" y="4869656"/>
            <a:ext cx="2133600" cy="273900"/>
          </a:xfrm>
          <a:prstGeom prst="rect">
            <a:avLst/>
          </a:prstGeom>
          <a:noFill/>
          <a:ln>
            <a:noFill/>
          </a:ln>
        </p:spPr>
        <p:txBody>
          <a:bodyPr anchorCtr="0" anchor="ctr" bIns="45700" lIns="91425" rIns="91425" wrap="square" tIns="45700">
            <a:noAutofit/>
          </a:bodyPr>
          <a:lstStyle/>
          <a:p>
            <a:pPr indent="0" lvl="0" marL="0" marR="0" rtl="0" algn="r">
              <a:lnSpc>
                <a:spcPct val="100000"/>
              </a:lnSpc>
              <a:spcBef>
                <a:spcPts val="0"/>
              </a:spcBef>
              <a:spcAft>
                <a:spcPts val="0"/>
              </a:spcAft>
              <a:buClr>
                <a:srgbClr val="002060"/>
              </a:buClr>
              <a:buSzPct val="25000"/>
              <a:buFont typeface="Calibri"/>
              <a:buNone/>
            </a:pPr>
            <a:fld id="{00000000-1234-1234-1234-123412341234}" type="slidenum">
              <a:rPr b="0" i="0" lang="es-419" sz="1200" u="none">
                <a:solidFill>
                  <a:srgbClr val="002060"/>
                </a:solidFill>
                <a:latin typeface="Calibri"/>
                <a:ea typeface="Calibri"/>
                <a:cs typeface="Calibri"/>
                <a:sym typeface="Calibri"/>
              </a:rPr>
              <a:t>‹#›</a:t>
            </a:fld>
          </a:p>
        </p:txBody>
      </p:sp>
      <p:sp>
        <p:nvSpPr>
          <p:cNvPr id="737" name="Shape 737"/>
          <p:cNvSpPr txBox="1"/>
          <p:nvPr/>
        </p:nvSpPr>
        <p:spPr>
          <a:xfrm>
            <a:off x="684212" y="1329927"/>
            <a:ext cx="7320000" cy="371400"/>
          </a:xfrm>
          <a:prstGeom prst="rect">
            <a:avLst/>
          </a:prstGeom>
          <a:noFill/>
          <a:ln>
            <a:noFill/>
          </a:ln>
        </p:spPr>
        <p:txBody>
          <a:bodyPr anchorCtr="0" anchor="t" bIns="45700" lIns="91425" rIns="91425" wrap="square" tIns="45700">
            <a:noAutofit/>
          </a:bodyPr>
          <a:lstStyle/>
          <a:p>
            <a:pPr indent="0" lvl="0" marL="0" marR="0" rtl="0" algn="ctr">
              <a:lnSpc>
                <a:spcPct val="100000"/>
              </a:lnSpc>
              <a:spcBef>
                <a:spcPts val="0"/>
              </a:spcBef>
              <a:spcAft>
                <a:spcPts val="0"/>
              </a:spcAft>
              <a:buClr>
                <a:schemeClr val="dk1"/>
              </a:buClr>
              <a:buSzPct val="25000"/>
              <a:buFont typeface="Arial"/>
              <a:buNone/>
            </a:pPr>
            <a:r>
              <a:rPr b="1" i="1" lang="es-419" sz="5400" u="none">
                <a:solidFill>
                  <a:schemeClr val="dk1"/>
                </a:solidFill>
                <a:latin typeface="Arial"/>
                <a:ea typeface="Arial"/>
                <a:cs typeface="Arial"/>
                <a:sym typeface="Arial"/>
              </a:rPr>
              <a:t>Q&amp;A</a:t>
            </a:r>
          </a:p>
        </p:txBody>
      </p:sp>
      <p:pic>
        <p:nvPicPr>
          <p:cNvPr id="738" name="Shape 738"/>
          <p:cNvPicPr preferRelativeResize="0"/>
          <p:nvPr/>
        </p:nvPicPr>
        <p:blipFill rotWithShape="1">
          <a:blip r:embed="rId3">
            <a:alphaModFix/>
          </a:blip>
          <a:srcRect b="0" l="0" r="0" t="0"/>
          <a:stretch/>
        </p:blipFill>
        <p:spPr>
          <a:xfrm>
            <a:off x="2627311" y="3003946"/>
            <a:ext cx="3744900" cy="1497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txBox="1"/>
          <p:nvPr/>
        </p:nvSpPr>
        <p:spPr>
          <a:xfrm>
            <a:off x="0" y="0"/>
            <a:ext cx="3000000" cy="3000000"/>
          </a:xfrm>
          <a:prstGeom prst="rect">
            <a:avLst/>
          </a:prstGeom>
          <a:noFill/>
          <a:ln>
            <a:noFill/>
          </a:ln>
        </p:spPr>
        <p:txBody>
          <a:bodyPr anchorCtr="0" anchor="ctr" bIns="91425" lIns="91425" rIns="91425" wrap="square" tIns="91425">
            <a:noAutofit/>
          </a:bodyPr>
          <a:lstStyle/>
          <a:p>
            <a:pPr lvl="0" rtl="0">
              <a:lnSpc>
                <a:spcPct val="115000"/>
              </a:lnSpc>
              <a:spcBef>
                <a:spcPts val="0"/>
              </a:spcBef>
              <a:spcAft>
                <a:spcPts val="1600"/>
              </a:spcAft>
              <a:buNone/>
            </a:pPr>
            <a:r>
              <a:t/>
            </a:r>
            <a:endParaRPr sz="1800">
              <a:solidFill>
                <a:schemeClr val="dk2"/>
              </a:solidFill>
            </a:endParaRPr>
          </a:p>
        </p:txBody>
      </p:sp>
      <p:pic>
        <p:nvPicPr>
          <p:cNvPr id="272" name="Shape 272"/>
          <p:cNvPicPr preferRelativeResize="0"/>
          <p:nvPr/>
        </p:nvPicPr>
        <p:blipFill>
          <a:blip r:embed="rId3">
            <a:alphaModFix/>
          </a:blip>
          <a:stretch>
            <a:fillRect/>
          </a:stretch>
        </p:blipFill>
        <p:spPr>
          <a:xfrm>
            <a:off x="53600" y="152400"/>
            <a:ext cx="4556443" cy="4838700"/>
          </a:xfrm>
          <a:prstGeom prst="rect">
            <a:avLst/>
          </a:prstGeom>
          <a:noFill/>
          <a:ln>
            <a:noFill/>
          </a:ln>
        </p:spPr>
      </p:pic>
      <p:pic>
        <p:nvPicPr>
          <p:cNvPr id="273" name="Shape 273"/>
          <p:cNvPicPr preferRelativeResize="0"/>
          <p:nvPr/>
        </p:nvPicPr>
        <p:blipFill>
          <a:blip r:embed="rId4">
            <a:alphaModFix/>
          </a:blip>
          <a:stretch>
            <a:fillRect/>
          </a:stretch>
        </p:blipFill>
        <p:spPr>
          <a:xfrm>
            <a:off x="4505325" y="401450"/>
            <a:ext cx="4473574" cy="1562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pic>
        <p:nvPicPr>
          <p:cNvPr id="278" name="Shape 278"/>
          <p:cNvPicPr preferRelativeResize="0"/>
          <p:nvPr/>
        </p:nvPicPr>
        <p:blipFill>
          <a:blip r:embed="rId3">
            <a:alphaModFix/>
          </a:blip>
          <a:stretch>
            <a:fillRect/>
          </a:stretch>
        </p:blipFill>
        <p:spPr>
          <a:xfrm>
            <a:off x="175825" y="1648250"/>
            <a:ext cx="8402374" cy="1663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p:nvPr/>
        </p:nvSpPr>
        <p:spPr>
          <a:xfrm>
            <a:off x="359175" y="3920600"/>
            <a:ext cx="8329200" cy="828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s-419"/>
              <a:t>Apache Spark</a:t>
            </a:r>
          </a:p>
        </p:txBody>
      </p:sp>
      <p:sp>
        <p:nvSpPr>
          <p:cNvPr id="284" name="Shape 284"/>
          <p:cNvSpPr/>
          <p:nvPr/>
        </p:nvSpPr>
        <p:spPr>
          <a:xfrm>
            <a:off x="359175" y="2739550"/>
            <a:ext cx="1242000" cy="974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s-419"/>
              <a:t>SQL &amp; DataFrames</a:t>
            </a:r>
          </a:p>
        </p:txBody>
      </p:sp>
      <p:sp>
        <p:nvSpPr>
          <p:cNvPr id="285" name="Shape 285"/>
          <p:cNvSpPr/>
          <p:nvPr/>
        </p:nvSpPr>
        <p:spPr>
          <a:xfrm>
            <a:off x="1783950" y="2739550"/>
            <a:ext cx="1242000" cy="974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s-419"/>
              <a:t>Streaming</a:t>
            </a:r>
          </a:p>
        </p:txBody>
      </p:sp>
      <p:sp>
        <p:nvSpPr>
          <p:cNvPr id="286" name="Shape 286"/>
          <p:cNvSpPr/>
          <p:nvPr/>
        </p:nvSpPr>
        <p:spPr>
          <a:xfrm>
            <a:off x="3208725" y="2739550"/>
            <a:ext cx="1242000" cy="974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s-419"/>
              <a:t>Language APIs</a:t>
            </a:r>
          </a:p>
        </p:txBody>
      </p:sp>
      <p:sp>
        <p:nvSpPr>
          <p:cNvPr id="287" name="Shape 287"/>
          <p:cNvSpPr/>
          <p:nvPr/>
        </p:nvSpPr>
        <p:spPr>
          <a:xfrm>
            <a:off x="4633500" y="2739550"/>
            <a:ext cx="1242000" cy="974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s-419"/>
              <a:t>Graph Tools</a:t>
            </a:r>
          </a:p>
        </p:txBody>
      </p:sp>
      <p:sp>
        <p:nvSpPr>
          <p:cNvPr id="288" name="Shape 288"/>
          <p:cNvSpPr/>
          <p:nvPr/>
        </p:nvSpPr>
        <p:spPr>
          <a:xfrm>
            <a:off x="6039975" y="2739550"/>
            <a:ext cx="1242000" cy="974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s-419"/>
              <a:t>MLLib</a:t>
            </a:r>
          </a:p>
        </p:txBody>
      </p:sp>
      <p:sp>
        <p:nvSpPr>
          <p:cNvPr id="289" name="Shape 289"/>
          <p:cNvSpPr/>
          <p:nvPr/>
        </p:nvSpPr>
        <p:spPr>
          <a:xfrm>
            <a:off x="7446450" y="2739550"/>
            <a:ext cx="1242000" cy="974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s-419"/>
              <a:t>Community Packages</a:t>
            </a:r>
          </a:p>
        </p:txBody>
      </p:sp>
      <p:sp>
        <p:nvSpPr>
          <p:cNvPr id="290" name="Shape 290"/>
          <p:cNvSpPr/>
          <p:nvPr/>
        </p:nvSpPr>
        <p:spPr>
          <a:xfrm>
            <a:off x="3208725" y="1034950"/>
            <a:ext cx="1242000" cy="1497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s-419"/>
              <a:t>Scala, Java Python, and R</a:t>
            </a:r>
          </a:p>
        </p:txBody>
      </p:sp>
      <p:sp>
        <p:nvSpPr>
          <p:cNvPr id="291" name="Shape 291"/>
          <p:cNvSpPr/>
          <p:nvPr/>
        </p:nvSpPr>
        <p:spPr>
          <a:xfrm>
            <a:off x="4594350" y="1035000"/>
            <a:ext cx="1339500" cy="1497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s-419"/>
              <a:t>Graphx and </a:t>
            </a:r>
            <a:r>
              <a:rPr b="1" lang="es-419"/>
              <a:t>GraphFrames</a:t>
            </a:r>
          </a:p>
        </p:txBody>
      </p:sp>
      <p:sp>
        <p:nvSpPr>
          <p:cNvPr id="292" name="Shape 292"/>
          <p:cNvSpPr txBox="1"/>
          <p:nvPr/>
        </p:nvSpPr>
        <p:spPr>
          <a:xfrm>
            <a:off x="1576875" y="206200"/>
            <a:ext cx="5647500" cy="458100"/>
          </a:xfrm>
          <a:prstGeom prst="rect">
            <a:avLst/>
          </a:prstGeom>
          <a:noFill/>
          <a:ln>
            <a:noFill/>
          </a:ln>
        </p:spPr>
        <p:txBody>
          <a:bodyPr anchorCtr="0" anchor="t" bIns="91425" lIns="91425" rIns="91425" wrap="square" tIns="91425">
            <a:noAutofit/>
          </a:bodyPr>
          <a:lstStyle/>
          <a:p>
            <a:pPr lvl="0" algn="ctr">
              <a:spcBef>
                <a:spcPts val="0"/>
              </a:spcBef>
              <a:buNone/>
            </a:pPr>
            <a:r>
              <a:rPr lang="es-419"/>
              <a:t>Spark: Ecosistema de propósito general</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s-419"/>
              <a:t>¿Cómo funciona Spark?</a:t>
            </a:r>
          </a:p>
        </p:txBody>
      </p:sp>
      <p:sp>
        <p:nvSpPr>
          <p:cNvPr id="298" name="Shape 298"/>
          <p:cNvSpPr txBox="1"/>
          <p:nvPr>
            <p:ph idx="1" type="body"/>
          </p:nvPr>
        </p:nvSpPr>
        <p:spPr>
          <a:xfrm>
            <a:off x="311700" y="1152475"/>
            <a:ext cx="8520600" cy="3775200"/>
          </a:xfrm>
          <a:prstGeom prst="rect">
            <a:avLst/>
          </a:prstGeom>
        </p:spPr>
        <p:txBody>
          <a:bodyPr anchorCtr="0" anchor="t" bIns="91425" lIns="91425" rIns="91425" wrap="square" tIns="91425">
            <a:noAutofit/>
          </a:bodyPr>
          <a:lstStyle/>
          <a:p>
            <a:pPr indent="-228600" lvl="0" marL="457200" rtl="0">
              <a:spcBef>
                <a:spcPts val="0"/>
              </a:spcBef>
              <a:buChar char="●"/>
            </a:pPr>
            <a:r>
              <a:rPr lang="es-419"/>
              <a:t>Las aplicaciones de Spark se ejecutan como un conjunto independiente de procesos en el cluster, coordinados por un objeto que se llama </a:t>
            </a:r>
            <a:r>
              <a:rPr i="1" lang="es-419"/>
              <a:t>SparkContext</a:t>
            </a:r>
            <a:r>
              <a:rPr lang="es-419"/>
              <a:t> y se encuentra en el programa principal, que es nuestro programa. </a:t>
            </a:r>
          </a:p>
          <a:p>
            <a:pPr indent="-228600" lvl="0" marL="457200" rtl="0">
              <a:spcBef>
                <a:spcPts val="0"/>
              </a:spcBef>
              <a:buChar char="●"/>
            </a:pPr>
            <a:r>
              <a:rPr lang="es-419"/>
              <a:t>El programa principal se llama </a:t>
            </a:r>
            <a:r>
              <a:rPr i="1" lang="es-419"/>
              <a:t>Driver Program</a:t>
            </a:r>
            <a:r>
              <a:rPr lang="es-419"/>
              <a:t>.</a:t>
            </a:r>
          </a:p>
          <a:p>
            <a:pPr indent="-228600" lvl="0" marL="457200" rtl="0">
              <a:spcBef>
                <a:spcPts val="0"/>
              </a:spcBef>
              <a:buChar char="●"/>
            </a:pPr>
            <a:r>
              <a:rPr lang="es-419"/>
              <a:t>Spark se conecta a un </a:t>
            </a:r>
            <a:r>
              <a:rPr i="1" lang="es-419"/>
              <a:t>cluster manager</a:t>
            </a:r>
            <a:r>
              <a:rPr lang="es-419"/>
              <a:t> que se encarga de asignar los recursos a las aplicaciones. Spark es agnóstico del </a:t>
            </a:r>
            <a:r>
              <a:rPr i="1" lang="es-419"/>
              <a:t>cluster manager</a:t>
            </a:r>
            <a:r>
              <a:rPr lang="es-419"/>
              <a:t>.</a:t>
            </a:r>
          </a:p>
          <a:p>
            <a:pPr indent="-228600" lvl="0" marL="457200" rtl="0">
              <a:spcBef>
                <a:spcPts val="0"/>
              </a:spcBef>
              <a:buChar char="●"/>
            </a:pPr>
            <a:r>
              <a:rPr lang="es-419"/>
              <a:t>Spark obtiene </a:t>
            </a:r>
            <a:r>
              <a:rPr i="1" lang="es-419"/>
              <a:t>executors</a:t>
            </a:r>
            <a:r>
              <a:rPr lang="es-419"/>
              <a:t> (procesos encargados de hacer la computación) en los nodos del cluster y les envía el código de nuestro programa. </a:t>
            </a:r>
          </a:p>
          <a:p>
            <a:pPr indent="-228600" lvl="0" marL="457200" rtl="0">
              <a:spcBef>
                <a:spcPts val="0"/>
              </a:spcBef>
              <a:buChar char="●"/>
            </a:pPr>
            <a:r>
              <a:rPr lang="es-419"/>
              <a:t>Finalmente, el </a:t>
            </a:r>
            <a:r>
              <a:rPr i="1" lang="es-419"/>
              <a:t>SparkContext</a:t>
            </a:r>
            <a:r>
              <a:rPr lang="es-419"/>
              <a:t> envía las tareas (</a:t>
            </a:r>
            <a:r>
              <a:rPr i="1" lang="es-419"/>
              <a:t>tasks</a:t>
            </a:r>
            <a:r>
              <a:rPr lang="es-419"/>
              <a:t>) a los executors para que corran ahí.</a:t>
            </a:r>
          </a:p>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pic>
        <p:nvPicPr>
          <p:cNvPr id="303" name="Shape 303"/>
          <p:cNvPicPr preferRelativeResize="0"/>
          <p:nvPr/>
        </p:nvPicPr>
        <p:blipFill>
          <a:blip r:embed="rId3">
            <a:alphaModFix/>
          </a:blip>
          <a:stretch>
            <a:fillRect/>
          </a:stretch>
        </p:blipFill>
        <p:spPr>
          <a:xfrm>
            <a:off x="290075" y="515475"/>
            <a:ext cx="8259825" cy="3963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lgn="ctr">
              <a:spcBef>
                <a:spcPts val="0"/>
              </a:spcBef>
              <a:buNone/>
            </a:pPr>
            <a:r>
              <a:rPr lang="es-419"/>
              <a:t>RDD: Resilient Distributed Dataset</a:t>
            </a:r>
          </a:p>
        </p:txBody>
      </p:sp>
      <p:sp>
        <p:nvSpPr>
          <p:cNvPr id="309" name="Shape 30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buChar char="●"/>
            </a:pPr>
            <a:r>
              <a:rPr lang="es-419"/>
              <a:t>Spark gira en torno al concepto de resilient distributed dataset (RDD), que no es más que una colección de elementos que pueden ser operados en forma paralela y es tolerante a fallas.</a:t>
            </a:r>
          </a:p>
          <a:p>
            <a:pPr indent="-228600" lvl="1" marL="914400" rtl="0">
              <a:spcBef>
                <a:spcPts val="0"/>
              </a:spcBef>
              <a:buChar char="○"/>
            </a:pPr>
            <a:r>
              <a:rPr lang="es-419"/>
              <a:t>Es la estructura de datos principal de Spark</a:t>
            </a:r>
          </a:p>
          <a:p>
            <a:pPr indent="-228600" lvl="1" marL="914400" rtl="0">
              <a:spcBef>
                <a:spcPts val="0"/>
              </a:spcBef>
              <a:buChar char="○"/>
            </a:pPr>
            <a:r>
              <a:rPr lang="es-419"/>
              <a:t>Es una colección de datos. Tiene los métodos clásicos de una colección de datos.</a:t>
            </a:r>
          </a:p>
          <a:p>
            <a:pPr indent="-228600" lvl="1" marL="914400" rtl="0">
              <a:spcBef>
                <a:spcPts val="0"/>
              </a:spcBef>
              <a:buChar char="○"/>
            </a:pPr>
            <a:r>
              <a:rPr lang="es-419"/>
              <a:t>Es tolerante a fallas</a:t>
            </a:r>
          </a:p>
          <a:p>
            <a:pPr indent="-228600" lvl="1" marL="914400" rtl="0">
              <a:spcBef>
                <a:spcPts val="0"/>
              </a:spcBef>
              <a:buChar char="○"/>
            </a:pPr>
            <a:r>
              <a:rPr lang="es-419"/>
              <a:t>Es </a:t>
            </a:r>
            <a:r>
              <a:rPr lang="es-419"/>
              <a:t>inmutable.</a:t>
            </a:r>
          </a:p>
          <a:p>
            <a:pPr indent="-228600" lvl="1" marL="914400" rtl="0">
              <a:spcBef>
                <a:spcPts val="0"/>
              </a:spcBef>
              <a:buChar char="○"/>
            </a:pPr>
            <a:r>
              <a:rPr lang="es-419"/>
              <a:t>Transformaciones lazy.</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