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0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C851-3573-4174-86FA-1C99E844F05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B3D9-AD60-4A0B-A839-138EDC859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54000"/>
            <a:ext cx="9525000" cy="635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92015" y="5718219"/>
            <a:ext cx="9207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Bahnschrift Light" panose="020B0502040204020203" pitchFamily="34" charset="0"/>
              </a:rPr>
              <a:t>Imagen extraída de: https://blog.wearedrew.co/ventajas-y-desventajas-de-la-metodologia-scrum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942975"/>
            <a:ext cx="6905625" cy="4972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19214" y="5915025"/>
            <a:ext cx="835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Bahnschrift Light" panose="020B0502040204020203" pitchFamily="34" charset="0"/>
              </a:rPr>
              <a:t>Imagen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extraída</a:t>
            </a:r>
            <a:r>
              <a:rPr lang="en-US" sz="1600" dirty="0" smtClean="0">
                <a:latin typeface="Bahnschrift Light" panose="020B0502040204020203" pitchFamily="34" charset="0"/>
              </a:rPr>
              <a:t> de: https://www.integrify.com/blog/posts/kanban-project-management/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5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18161" r="8897" b="9695"/>
          <a:stretch/>
        </p:blipFill>
        <p:spPr>
          <a:xfrm>
            <a:off x="1472089" y="1711037"/>
            <a:ext cx="8937938" cy="325835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136170" y="4969392"/>
            <a:ext cx="760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Bahnschrift Light" panose="020B0502040204020203" pitchFamily="34" charset="0"/>
              </a:rPr>
              <a:t>Imagen extraída de: https://www.digite.com/es/agile/programacion-extrema-xp/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414456" y="4572001"/>
            <a:ext cx="1506829" cy="448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Hernandez</dc:creator>
  <cp:lastModifiedBy>Esteban Hernandez</cp:lastModifiedBy>
  <cp:revision>4</cp:revision>
  <dcterms:created xsi:type="dcterms:W3CDTF">2022-02-13T20:15:37Z</dcterms:created>
  <dcterms:modified xsi:type="dcterms:W3CDTF">2022-02-13T20:23:48Z</dcterms:modified>
</cp:coreProperties>
</file>