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1C2A-0A26-4CE6-A28B-D018736C6C9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CE8A-0090-4655-8C2A-0F73EABA53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4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1C2A-0A26-4CE6-A28B-D018736C6C9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CE8A-0090-4655-8C2A-0F73EABA53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2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1C2A-0A26-4CE6-A28B-D018736C6C9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CE8A-0090-4655-8C2A-0F73EABA53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9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1C2A-0A26-4CE6-A28B-D018736C6C9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CE8A-0090-4655-8C2A-0F73EABA53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6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1C2A-0A26-4CE6-A28B-D018736C6C9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CE8A-0090-4655-8C2A-0F73EABA53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0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1C2A-0A26-4CE6-A28B-D018736C6C9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CE8A-0090-4655-8C2A-0F73EABA53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2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1C2A-0A26-4CE6-A28B-D018736C6C9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CE8A-0090-4655-8C2A-0F73EABA53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4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1C2A-0A26-4CE6-A28B-D018736C6C9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CE8A-0090-4655-8C2A-0F73EABA53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3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1C2A-0A26-4CE6-A28B-D018736C6C9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CE8A-0090-4655-8C2A-0F73EABA53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7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1C2A-0A26-4CE6-A28B-D018736C6C9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CE8A-0090-4655-8C2A-0F73EABA53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1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1C2A-0A26-4CE6-A28B-D018736C6C9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CE8A-0090-4655-8C2A-0F73EABA53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4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E1C2A-0A26-4CE6-A28B-D018736C6C9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4CE8A-0090-4655-8C2A-0F73EABA53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7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27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Esteban Hernandez</dc:creator>
  <cp:lastModifiedBy>Esteban Hernandez</cp:lastModifiedBy>
  <cp:revision>1</cp:revision>
  <dcterms:created xsi:type="dcterms:W3CDTF">2022-02-04T00:11:04Z</dcterms:created>
  <dcterms:modified xsi:type="dcterms:W3CDTF">2022-02-04T00:11:25Z</dcterms:modified>
</cp:coreProperties>
</file>