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43BE-D8DB-4083-999B-D7D77A34511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83F6-1D48-44AA-A34E-0BC5131B8F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928056" y="1828800"/>
            <a:ext cx="0" cy="2562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3644721" y="4391696"/>
            <a:ext cx="283336" cy="28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28056" y="4391696"/>
            <a:ext cx="283336" cy="283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902298" y="1841679"/>
            <a:ext cx="11977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87155" y="1815921"/>
            <a:ext cx="0" cy="43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2511380" y="1236372"/>
            <a:ext cx="5151549" cy="391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2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928056" y="1828800"/>
            <a:ext cx="0" cy="2562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3644721" y="4391696"/>
            <a:ext cx="283336" cy="28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28056" y="4391696"/>
            <a:ext cx="283336" cy="283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902298" y="1841679"/>
            <a:ext cx="11977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87155" y="1815921"/>
            <a:ext cx="0" cy="43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842457" y="2253803"/>
            <a:ext cx="489397" cy="48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2511380" y="1236372"/>
            <a:ext cx="5151549" cy="391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928056" y="1828800"/>
            <a:ext cx="0" cy="2562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3644721" y="4391696"/>
            <a:ext cx="283336" cy="28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28056" y="4391696"/>
            <a:ext cx="283336" cy="283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902298" y="1841679"/>
            <a:ext cx="11977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87155" y="1815921"/>
            <a:ext cx="0" cy="43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842457" y="2253803"/>
            <a:ext cx="489397" cy="48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/>
          <p:cNvCxnSpPr>
            <a:stCxn id="2" idx="4"/>
          </p:cNvCxnSpPr>
          <p:nvPr/>
        </p:nvCxnSpPr>
        <p:spPr>
          <a:xfrm flipH="1">
            <a:off x="5087155" y="2743200"/>
            <a:ext cx="1" cy="978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511380" y="1236372"/>
            <a:ext cx="5151549" cy="391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928056" y="1828800"/>
            <a:ext cx="0" cy="2562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3644721" y="4391696"/>
            <a:ext cx="283336" cy="28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28056" y="4391696"/>
            <a:ext cx="283336" cy="283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902298" y="1841679"/>
            <a:ext cx="11977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87155" y="1815921"/>
            <a:ext cx="0" cy="43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842457" y="2253803"/>
            <a:ext cx="489397" cy="48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/>
          <p:cNvCxnSpPr>
            <a:stCxn id="2" idx="4"/>
          </p:cNvCxnSpPr>
          <p:nvPr/>
        </p:nvCxnSpPr>
        <p:spPr>
          <a:xfrm flipH="1">
            <a:off x="5087155" y="2743200"/>
            <a:ext cx="1" cy="978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4559121" y="2852671"/>
            <a:ext cx="528034" cy="45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087155" y="2852671"/>
            <a:ext cx="450760" cy="45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2511380" y="1236372"/>
            <a:ext cx="5151549" cy="391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928056" y="1828800"/>
            <a:ext cx="0" cy="2562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3644721" y="4391696"/>
            <a:ext cx="283336" cy="2833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3928056" y="4391696"/>
            <a:ext cx="283336" cy="283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3902298" y="1841679"/>
            <a:ext cx="11977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87155" y="1815921"/>
            <a:ext cx="0" cy="43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842457" y="2253803"/>
            <a:ext cx="489397" cy="48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ector recto 3"/>
          <p:cNvCxnSpPr>
            <a:stCxn id="2" idx="4"/>
          </p:cNvCxnSpPr>
          <p:nvPr/>
        </p:nvCxnSpPr>
        <p:spPr>
          <a:xfrm flipH="1">
            <a:off x="5087155" y="2743200"/>
            <a:ext cx="1" cy="978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4559121" y="2852671"/>
            <a:ext cx="528034" cy="45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5087155" y="2852671"/>
            <a:ext cx="450760" cy="45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4559121" y="3728433"/>
            <a:ext cx="528034" cy="45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087155" y="3728433"/>
            <a:ext cx="450760" cy="450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511380" y="1236372"/>
            <a:ext cx="5151549" cy="391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5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Hernandez</dc:creator>
  <cp:lastModifiedBy>Esteban Hernandez</cp:lastModifiedBy>
  <cp:revision>2</cp:revision>
  <dcterms:created xsi:type="dcterms:W3CDTF">2022-02-28T01:03:25Z</dcterms:created>
  <dcterms:modified xsi:type="dcterms:W3CDTF">2022-02-28T01:06:53Z</dcterms:modified>
</cp:coreProperties>
</file>