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38"/>
  </p:notesMasterIdLst>
  <p:sldIdLst>
    <p:sldId id="256" r:id="rId5"/>
    <p:sldId id="273" r:id="rId6"/>
    <p:sldId id="259" r:id="rId7"/>
    <p:sldId id="277" r:id="rId8"/>
    <p:sldId id="307" r:id="rId9"/>
    <p:sldId id="308" r:id="rId10"/>
    <p:sldId id="309" r:id="rId11"/>
    <p:sldId id="331" r:id="rId12"/>
    <p:sldId id="310" r:id="rId13"/>
    <p:sldId id="311" r:id="rId14"/>
    <p:sldId id="312" r:id="rId15"/>
    <p:sldId id="313" r:id="rId16"/>
    <p:sldId id="314" r:id="rId17"/>
    <p:sldId id="315" r:id="rId18"/>
    <p:sldId id="316" r:id="rId19"/>
    <p:sldId id="317" r:id="rId20"/>
    <p:sldId id="318" r:id="rId21"/>
    <p:sldId id="334" r:id="rId22"/>
    <p:sldId id="319" r:id="rId23"/>
    <p:sldId id="320" r:id="rId24"/>
    <p:sldId id="321" r:id="rId25"/>
    <p:sldId id="322" r:id="rId26"/>
    <p:sldId id="323" r:id="rId27"/>
    <p:sldId id="332" r:id="rId28"/>
    <p:sldId id="324" r:id="rId29"/>
    <p:sldId id="325" r:id="rId30"/>
    <p:sldId id="326" r:id="rId31"/>
    <p:sldId id="327" r:id="rId32"/>
    <p:sldId id="328" r:id="rId33"/>
    <p:sldId id="329" r:id="rId34"/>
    <p:sldId id="333" r:id="rId35"/>
    <p:sldId id="330" r:id="rId36"/>
    <p:sldId id="274" r:id="rId37"/>
  </p:sldIdLst>
  <p:sldSz cx="10807700" cy="7747000"/>
  <p:notesSz cx="10807700" cy="7747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88D4"/>
    <a:srgbClr val="0F4890"/>
    <a:srgbClr val="0611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08" autoAdjust="0"/>
    <p:restoredTop sz="94593"/>
  </p:normalViewPr>
  <p:slideViewPr>
    <p:cSldViewPr>
      <p:cViewPr varScale="1">
        <p:scale>
          <a:sx n="100" d="100"/>
          <a:sy n="100" d="100"/>
        </p:scale>
        <p:origin x="416"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4683125" cy="38893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6121400" y="0"/>
            <a:ext cx="4683125" cy="388938"/>
          </a:xfrm>
          <a:prstGeom prst="rect">
            <a:avLst/>
          </a:prstGeom>
        </p:spPr>
        <p:txBody>
          <a:bodyPr vert="horz" lIns="91440" tIns="45720" rIns="91440" bIns="45720" rtlCol="0"/>
          <a:lstStyle>
            <a:lvl1pPr algn="r">
              <a:defRPr sz="1200"/>
            </a:lvl1pPr>
          </a:lstStyle>
          <a:p>
            <a:fld id="{9517ECED-B8AE-4837-BABA-778116F76072}" type="datetimeFigureOut">
              <a:rPr lang="es-ES" smtClean="0"/>
              <a:t>12/11/2022</a:t>
            </a:fld>
            <a:endParaRPr lang="es-ES"/>
          </a:p>
        </p:txBody>
      </p:sp>
      <p:sp>
        <p:nvSpPr>
          <p:cNvPr id="4" name="Marcador de imagen de diapositiva 3"/>
          <p:cNvSpPr>
            <a:spLocks noGrp="1" noRot="1" noChangeAspect="1"/>
          </p:cNvSpPr>
          <p:nvPr>
            <p:ph type="sldImg" idx="2"/>
          </p:nvPr>
        </p:nvSpPr>
        <p:spPr>
          <a:xfrm>
            <a:off x="3579813" y="968375"/>
            <a:ext cx="3648075" cy="2614613"/>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1081088" y="3729038"/>
            <a:ext cx="8645525" cy="3049587"/>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7358063"/>
            <a:ext cx="4683125" cy="38893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6121400" y="7358063"/>
            <a:ext cx="4683125" cy="388937"/>
          </a:xfrm>
          <a:prstGeom prst="rect">
            <a:avLst/>
          </a:prstGeom>
        </p:spPr>
        <p:txBody>
          <a:bodyPr vert="horz" lIns="91440" tIns="45720" rIns="91440" bIns="45720" rtlCol="0" anchor="b"/>
          <a:lstStyle>
            <a:lvl1pPr algn="r">
              <a:defRPr sz="1200"/>
            </a:lvl1pPr>
          </a:lstStyle>
          <a:p>
            <a:fld id="{D378F027-6C80-40F6-A698-A6399F8170BA}" type="slidenum">
              <a:rPr lang="es-ES" smtClean="0"/>
              <a:t>‹Nº›</a:t>
            </a:fld>
            <a:endParaRPr lang="es-ES"/>
          </a:p>
        </p:txBody>
      </p:sp>
    </p:spTree>
    <p:extLst>
      <p:ext uri="{BB962C8B-B14F-4D97-AF65-F5344CB8AC3E}">
        <p14:creationId xmlns:p14="http://schemas.microsoft.com/office/powerpoint/2010/main" val="3449082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78F027-6C80-40F6-A698-A6399F8170BA}" type="slidenum">
              <a:rPr lang="es-ES" smtClean="0"/>
              <a:t>2</a:t>
            </a:fld>
            <a:endParaRPr lang="es-ES"/>
          </a:p>
        </p:txBody>
      </p:sp>
    </p:spTree>
    <p:extLst>
      <p:ext uri="{BB962C8B-B14F-4D97-AF65-F5344CB8AC3E}">
        <p14:creationId xmlns:p14="http://schemas.microsoft.com/office/powerpoint/2010/main" val="38916874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sp>
        <p:nvSpPr>
          <p:cNvPr id="7" name="Rectángulo 6">
            <a:extLst>
              <a:ext uri="{FF2B5EF4-FFF2-40B4-BE49-F238E27FC236}">
                <a16:creationId xmlns="" xmlns:a16="http://schemas.microsoft.com/office/drawing/2014/main" id="{0D2C9F88-C8E1-6347-BF36-B6B5C7AC5D2D}"/>
              </a:ext>
            </a:extLst>
          </p:cNvPr>
          <p:cNvSpPr/>
          <p:nvPr userDrawn="1"/>
        </p:nvSpPr>
        <p:spPr>
          <a:xfrm>
            <a:off x="0" y="1"/>
            <a:ext cx="10807700" cy="6159500"/>
          </a:xfrm>
          <a:prstGeom prst="rect">
            <a:avLst/>
          </a:prstGeom>
          <a:solidFill>
            <a:srgbClr val="328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atin typeface="Arial" panose="020B0604020202020204" pitchFamily="34" charset="0"/>
            </a:endParaRPr>
          </a:p>
        </p:txBody>
      </p:sp>
      <p:sp>
        <p:nvSpPr>
          <p:cNvPr id="14" name="Marcador de texto 3">
            <a:extLst>
              <a:ext uri="{FF2B5EF4-FFF2-40B4-BE49-F238E27FC236}">
                <a16:creationId xmlns="" xmlns:a16="http://schemas.microsoft.com/office/drawing/2014/main" id="{263B72D3-C93A-154B-8509-84FF05BD8B1A}"/>
              </a:ext>
            </a:extLst>
          </p:cNvPr>
          <p:cNvSpPr>
            <a:spLocks noGrp="1"/>
          </p:cNvSpPr>
          <p:nvPr>
            <p:ph type="body" sz="quarter" idx="16" hasCustomPrompt="1"/>
          </p:nvPr>
        </p:nvSpPr>
        <p:spPr>
          <a:xfrm>
            <a:off x="552415" y="2425700"/>
            <a:ext cx="5115602" cy="1635232"/>
          </a:xfrm>
          <a:prstGeom prst="rect">
            <a:avLst/>
          </a:prstGeom>
        </p:spPr>
        <p:txBody>
          <a:bodyPr anchor="t">
            <a:noAutofit/>
          </a:bodyPr>
          <a:lstStyle>
            <a:lvl1pPr marL="0" indent="0" algn="l">
              <a:lnSpc>
                <a:spcPts val="6000"/>
              </a:lnSpc>
              <a:buNone/>
              <a:defRPr sz="5500" b="1" i="0" spc="0" baseline="0">
                <a:solidFill>
                  <a:schemeClr val="bg1"/>
                </a:solidFill>
                <a:latin typeface="Arial" panose="020B0604020202020204" pitchFamily="34" charset="0"/>
                <a:ea typeface="Arial" panose="020B0604020202020204" pitchFamily="34" charset="0"/>
                <a:cs typeface="Arial" panose="020B0604020202020204" pitchFamily="34" charset="0"/>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pPr lvl="0"/>
            <a:r>
              <a:rPr lang="es-ES_tradnl" dirty="0"/>
              <a:t>Título de la </a:t>
            </a:r>
          </a:p>
          <a:p>
            <a:pPr lvl="0"/>
            <a:r>
              <a:rPr lang="es-ES_tradnl" dirty="0"/>
              <a:t>presentación</a:t>
            </a:r>
          </a:p>
        </p:txBody>
      </p:sp>
      <p:sp>
        <p:nvSpPr>
          <p:cNvPr id="15" name="Marcador de texto 3">
            <a:extLst>
              <a:ext uri="{FF2B5EF4-FFF2-40B4-BE49-F238E27FC236}">
                <a16:creationId xmlns="" xmlns:a16="http://schemas.microsoft.com/office/drawing/2014/main" id="{0D8F4C33-606A-5749-8D75-ACE4C079CB99}"/>
              </a:ext>
            </a:extLst>
          </p:cNvPr>
          <p:cNvSpPr>
            <a:spLocks noGrp="1"/>
          </p:cNvSpPr>
          <p:nvPr>
            <p:ph type="body" sz="quarter" idx="17" hasCustomPrompt="1"/>
          </p:nvPr>
        </p:nvSpPr>
        <p:spPr>
          <a:xfrm>
            <a:off x="552415" y="4060932"/>
            <a:ext cx="6106202" cy="849160"/>
          </a:xfrm>
          <a:prstGeom prst="rect">
            <a:avLst/>
          </a:prstGeom>
        </p:spPr>
        <p:txBody>
          <a:bodyPr anchor="t">
            <a:noAutofit/>
          </a:bodyPr>
          <a:lstStyle>
            <a:lvl1pPr marL="0" indent="0" algn="l">
              <a:lnSpc>
                <a:spcPts val="6000"/>
              </a:lnSpc>
              <a:buNone/>
              <a:defRPr sz="2400" b="1" i="0" spc="0" baseline="0">
                <a:solidFill>
                  <a:srgbClr val="061121"/>
                </a:solidFill>
                <a:latin typeface="Arial" panose="020B0604020202020204" pitchFamily="34" charset="0"/>
                <a:ea typeface="Arial" panose="020B0604020202020204" pitchFamily="34" charset="0"/>
                <a:cs typeface="Arial" panose="020B0604020202020204" pitchFamily="34" charset="0"/>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pPr lvl="0"/>
            <a:r>
              <a:rPr lang="es-ES_tradnl" dirty="0"/>
              <a:t>Fecha de la presentación</a:t>
            </a:r>
          </a:p>
        </p:txBody>
      </p:sp>
      <p:pic>
        <p:nvPicPr>
          <p:cNvPr id="13" name="Gráfico 12">
            <a:extLst>
              <a:ext uri="{FF2B5EF4-FFF2-40B4-BE49-F238E27FC236}">
                <a16:creationId xmlns="" xmlns:a16="http://schemas.microsoft.com/office/drawing/2014/main" id="{56079A70-4CDC-BE44-BF7E-DD31FDAC2450}"/>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4606524" y="222250"/>
            <a:ext cx="8253269" cy="6042132"/>
          </a:xfrm>
          <a:prstGeom prst="rect">
            <a:avLst/>
          </a:prstGeom>
        </p:spPr>
      </p:pic>
      <p:pic>
        <p:nvPicPr>
          <p:cNvPr id="3" name="Imagen 2" descr="Interfaz de usuario gráfica&#10;&#10;Descripción generada automáticamente">
            <a:extLst>
              <a:ext uri="{FF2B5EF4-FFF2-40B4-BE49-F238E27FC236}">
                <a16:creationId xmlns="" xmlns:a16="http://schemas.microsoft.com/office/drawing/2014/main" id="{54136B19-67A5-4D0F-A940-45A1A8A8832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03240" y="6036192"/>
            <a:ext cx="9601220" cy="145999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ÍNDICE">
    <p:bg>
      <p:bgPr>
        <a:solidFill>
          <a:srgbClr val="3288D4"/>
        </a:solidFill>
        <a:effectLst/>
      </p:bgPr>
    </p:bg>
    <p:spTree>
      <p:nvGrpSpPr>
        <p:cNvPr id="1" name=""/>
        <p:cNvGrpSpPr/>
        <p:nvPr/>
      </p:nvGrpSpPr>
      <p:grpSpPr>
        <a:xfrm>
          <a:off x="0" y="0"/>
          <a:ext cx="0" cy="0"/>
          <a:chOff x="0" y="0"/>
          <a:chExt cx="0" cy="0"/>
        </a:xfrm>
      </p:grpSpPr>
      <p:sp>
        <p:nvSpPr>
          <p:cNvPr id="16" name="bg object 16"/>
          <p:cNvSpPr/>
          <p:nvPr/>
        </p:nvSpPr>
        <p:spPr>
          <a:xfrm>
            <a:off x="6350" y="6350"/>
            <a:ext cx="10800080" cy="7731125"/>
          </a:xfrm>
          <a:custGeom>
            <a:avLst/>
            <a:gdLst/>
            <a:ahLst/>
            <a:cxnLst/>
            <a:rect l="l" t="t" r="r" b="b"/>
            <a:pathLst>
              <a:path w="10800080" h="7731125">
                <a:moveTo>
                  <a:pt x="10800003" y="7730858"/>
                </a:moveTo>
                <a:lnTo>
                  <a:pt x="0" y="7730858"/>
                </a:lnTo>
                <a:lnTo>
                  <a:pt x="0" y="0"/>
                </a:lnTo>
                <a:lnTo>
                  <a:pt x="10800003" y="0"/>
                </a:lnTo>
                <a:lnTo>
                  <a:pt x="10800003" y="7730858"/>
                </a:lnTo>
                <a:close/>
              </a:path>
            </a:pathLst>
          </a:custGeom>
          <a:ln w="12700">
            <a:solidFill>
              <a:srgbClr val="1D1D1B"/>
            </a:solidFill>
          </a:ln>
        </p:spPr>
        <p:txBody>
          <a:bodyPr wrap="square" lIns="0" tIns="0" rIns="0" bIns="0" rtlCol="0"/>
          <a:lstStyle/>
          <a:p>
            <a:endParaRPr b="0" i="0" dirty="0">
              <a:latin typeface="Arial" panose="020B0604020202020204" pitchFamily="34" charset="0"/>
            </a:endParaRPr>
          </a:p>
        </p:txBody>
      </p:sp>
      <p:sp>
        <p:nvSpPr>
          <p:cNvPr id="11" name="Título 10">
            <a:extLst>
              <a:ext uri="{FF2B5EF4-FFF2-40B4-BE49-F238E27FC236}">
                <a16:creationId xmlns="" xmlns:a16="http://schemas.microsoft.com/office/drawing/2014/main" id="{40DE14B0-F75D-774C-B0F4-9D51579D67B0}"/>
              </a:ext>
            </a:extLst>
          </p:cNvPr>
          <p:cNvSpPr>
            <a:spLocks noGrp="1"/>
          </p:cNvSpPr>
          <p:nvPr>
            <p:ph type="title" hasCustomPrompt="1"/>
          </p:nvPr>
        </p:nvSpPr>
        <p:spPr>
          <a:xfrm>
            <a:off x="831850" y="1501158"/>
            <a:ext cx="1828800" cy="430887"/>
          </a:xfrm>
          <a:prstGeom prst="rect">
            <a:avLst/>
          </a:prstGeom>
        </p:spPr>
        <p:txBody>
          <a:bodyPr/>
          <a:lstStyle>
            <a:lvl1pPr>
              <a:defRPr sz="2800" b="0" i="0">
                <a:solidFill>
                  <a:schemeClr val="bg1"/>
                </a:solidFill>
                <a:latin typeface="Arial" panose="020B0604020202020204" pitchFamily="34" charset="0"/>
              </a:defRPr>
            </a:lvl1pPr>
          </a:lstStyle>
          <a:p>
            <a:r>
              <a:rPr lang="es-ES" dirty="0"/>
              <a:t>Índice</a:t>
            </a:r>
          </a:p>
        </p:txBody>
      </p:sp>
      <p:sp>
        <p:nvSpPr>
          <p:cNvPr id="17" name="Holder 3">
            <a:extLst>
              <a:ext uri="{FF2B5EF4-FFF2-40B4-BE49-F238E27FC236}">
                <a16:creationId xmlns="" xmlns:a16="http://schemas.microsoft.com/office/drawing/2014/main" id="{E324D655-9C5E-C749-9537-BD9643DC5176}"/>
              </a:ext>
            </a:extLst>
          </p:cNvPr>
          <p:cNvSpPr txBox="1">
            <a:spLocks/>
          </p:cNvSpPr>
          <p:nvPr userDrawn="1"/>
        </p:nvSpPr>
        <p:spPr>
          <a:xfrm>
            <a:off x="3877921" y="1014586"/>
            <a:ext cx="3460496" cy="276999"/>
          </a:xfrm>
          <a:prstGeom prst="rect">
            <a:avLst/>
          </a:prstGeom>
        </p:spPr>
        <p:txBody>
          <a:bodyPr wrap="square" lIns="0" tIns="0" rIns="0" bIns="0">
            <a:spAutoFit/>
          </a:bodyPr>
          <a:lstStyle>
            <a:defPPr>
              <a:defRPr lang="es-ES"/>
            </a:defPPr>
            <a:lvl1pPr marL="0" algn="ctr" defTabSz="914400" rtl="0" eaLnBrk="1" latinLnBrk="0" hangingPunct="1">
              <a:defRPr sz="1800" b="0" i="0" kern="1200">
                <a:solidFill>
                  <a:schemeClr val="tx1">
                    <a:tint val="75000"/>
                  </a:schemeClr>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s-ES"/>
          </a:p>
        </p:txBody>
      </p:sp>
      <p:sp>
        <p:nvSpPr>
          <p:cNvPr id="20" name="Marcador de texto 3">
            <a:extLst>
              <a:ext uri="{FF2B5EF4-FFF2-40B4-BE49-F238E27FC236}">
                <a16:creationId xmlns="" xmlns:a16="http://schemas.microsoft.com/office/drawing/2014/main" id="{5ABDE9E6-F7A1-D941-8499-C5842FA9ED17}"/>
              </a:ext>
            </a:extLst>
          </p:cNvPr>
          <p:cNvSpPr>
            <a:spLocks noGrp="1"/>
          </p:cNvSpPr>
          <p:nvPr>
            <p:ph type="body" sz="quarter" idx="16" hasCustomPrompt="1"/>
          </p:nvPr>
        </p:nvSpPr>
        <p:spPr>
          <a:xfrm>
            <a:off x="831850" y="2299821"/>
            <a:ext cx="3581400" cy="2340803"/>
          </a:xfrm>
          <a:prstGeom prst="rect">
            <a:avLst/>
          </a:prstGeom>
        </p:spPr>
        <p:txBody>
          <a:bodyPr anchor="t">
            <a:noAutofit/>
          </a:bodyPr>
          <a:lstStyle>
            <a:lvl1pPr marL="0" indent="0" algn="l">
              <a:lnSpc>
                <a:spcPct val="100000"/>
              </a:lnSpc>
              <a:buNone/>
              <a:defRPr sz="1600" b="0" i="0" spc="0" baseline="0">
                <a:solidFill>
                  <a:schemeClr val="bg1"/>
                </a:solidFill>
                <a:latin typeface="Arial" panose="020B0604020202020204" pitchFamily="34" charset="0"/>
                <a:ea typeface="Arial" panose="020B0604020202020204" pitchFamily="34" charset="0"/>
                <a:cs typeface="Arial" panose="020B0604020202020204" pitchFamily="34" charset="0"/>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pPr marL="457200" indent="-457200">
              <a:buFont typeface="+mj-lt"/>
              <a:buAutoNum type="arabicPeriod"/>
            </a:pPr>
            <a:r>
              <a:rPr lang="es-ES" sz="2000" b="0" spc="105" dirty="0" err="1">
                <a:solidFill>
                  <a:schemeClr val="bg1"/>
                </a:solidFill>
                <a:latin typeface="Arial" panose="020B0604020202020204" pitchFamily="34" charset="0"/>
                <a:cs typeface="Arial" panose="020B0604020202020204" pitchFamily="34" charset="0"/>
              </a:rPr>
              <a:t>Lorem</a:t>
            </a:r>
            <a:r>
              <a:rPr lang="es-ES" sz="2000" b="0" spc="105" dirty="0">
                <a:solidFill>
                  <a:schemeClr val="bg1"/>
                </a:solidFill>
                <a:latin typeface="Arial" panose="020B0604020202020204" pitchFamily="34" charset="0"/>
                <a:cs typeface="Arial" panose="020B0604020202020204" pitchFamily="34" charset="0"/>
              </a:rPr>
              <a:t> </a:t>
            </a:r>
            <a:r>
              <a:rPr lang="es-ES" sz="2000" b="0" spc="105" dirty="0" err="1">
                <a:solidFill>
                  <a:schemeClr val="bg1"/>
                </a:solidFill>
                <a:latin typeface="Arial" panose="020B0604020202020204" pitchFamily="34" charset="0"/>
                <a:cs typeface="Arial" panose="020B0604020202020204" pitchFamily="34" charset="0"/>
              </a:rPr>
              <a:t>ipsum</a:t>
            </a:r>
            <a:r>
              <a:rPr lang="es-ES" sz="2000" b="0" spc="105" dirty="0">
                <a:solidFill>
                  <a:schemeClr val="bg1"/>
                </a:solidFill>
                <a:latin typeface="Arial" panose="020B0604020202020204" pitchFamily="34" charset="0"/>
                <a:cs typeface="Arial" panose="020B0604020202020204" pitchFamily="34" charset="0"/>
              </a:rPr>
              <a:t/>
            </a:r>
            <a:br>
              <a:rPr lang="es-ES" sz="2000" b="0" spc="105" dirty="0">
                <a:solidFill>
                  <a:schemeClr val="bg1"/>
                </a:solidFill>
                <a:latin typeface="Arial" panose="020B0604020202020204" pitchFamily="34" charset="0"/>
                <a:cs typeface="Arial" panose="020B0604020202020204" pitchFamily="34" charset="0"/>
              </a:rPr>
            </a:br>
            <a:r>
              <a:rPr lang="es-ES" sz="2000" b="0" spc="105" dirty="0">
                <a:solidFill>
                  <a:schemeClr val="bg1"/>
                </a:solidFill>
                <a:latin typeface="Arial" panose="020B0604020202020204" pitchFamily="34" charset="0"/>
                <a:cs typeface="Arial" panose="020B0604020202020204" pitchFamily="34" charset="0"/>
              </a:rPr>
              <a:t>	</a:t>
            </a:r>
            <a:r>
              <a:rPr lang="es-ES" sz="1600" b="0" spc="105" dirty="0">
                <a:solidFill>
                  <a:schemeClr val="bg1"/>
                </a:solidFill>
                <a:latin typeface="Arial" panose="020B0604020202020204" pitchFamily="34" charset="0"/>
                <a:cs typeface="Arial" panose="020B0604020202020204" pitchFamily="34" charset="0"/>
              </a:rPr>
              <a:t>1.1 </a:t>
            </a:r>
            <a:r>
              <a:rPr lang="es-ES" sz="1600" b="0" spc="105" dirty="0" err="1">
                <a:solidFill>
                  <a:schemeClr val="bg1"/>
                </a:solidFill>
                <a:latin typeface="Arial" panose="020B0604020202020204" pitchFamily="34" charset="0"/>
                <a:cs typeface="Arial" panose="020B0604020202020204" pitchFamily="34" charset="0"/>
              </a:rPr>
              <a:t>Lorem</a:t>
            </a:r>
            <a:r>
              <a:rPr lang="es-ES" sz="1600" b="0" spc="105" dirty="0">
                <a:solidFill>
                  <a:schemeClr val="bg1"/>
                </a:solidFill>
                <a:latin typeface="Arial" panose="020B0604020202020204" pitchFamily="34" charset="0"/>
                <a:cs typeface="Arial" panose="020B0604020202020204" pitchFamily="34" charset="0"/>
              </a:rPr>
              <a:t> </a:t>
            </a:r>
            <a:r>
              <a:rPr lang="es-ES" sz="1600" b="0" spc="105" dirty="0" err="1">
                <a:solidFill>
                  <a:schemeClr val="bg1"/>
                </a:solidFill>
                <a:latin typeface="Arial" panose="020B0604020202020204" pitchFamily="34" charset="0"/>
                <a:cs typeface="Arial" panose="020B0604020202020204" pitchFamily="34" charset="0"/>
              </a:rPr>
              <a:t>ipsum</a:t>
            </a:r>
            <a:r>
              <a:rPr lang="es-ES" sz="1600" b="0" spc="105" dirty="0">
                <a:solidFill>
                  <a:schemeClr val="bg1"/>
                </a:solidFill>
                <a:latin typeface="Arial" panose="020B0604020202020204" pitchFamily="34" charset="0"/>
                <a:cs typeface="Arial" panose="020B0604020202020204" pitchFamily="34" charset="0"/>
              </a:rPr>
              <a:t/>
            </a:r>
            <a:br>
              <a:rPr lang="es-ES" sz="1600" b="0" spc="105" dirty="0">
                <a:solidFill>
                  <a:schemeClr val="bg1"/>
                </a:solidFill>
                <a:latin typeface="Arial" panose="020B0604020202020204" pitchFamily="34" charset="0"/>
                <a:cs typeface="Arial" panose="020B0604020202020204" pitchFamily="34" charset="0"/>
              </a:rPr>
            </a:br>
            <a:r>
              <a:rPr lang="es-ES" sz="1600" b="0" spc="105" dirty="0">
                <a:solidFill>
                  <a:schemeClr val="bg1"/>
                </a:solidFill>
                <a:latin typeface="Arial" panose="020B0604020202020204" pitchFamily="34" charset="0"/>
                <a:cs typeface="Arial" panose="020B0604020202020204" pitchFamily="34" charset="0"/>
              </a:rPr>
              <a:t>	1.2 </a:t>
            </a:r>
            <a:r>
              <a:rPr lang="es-ES" sz="1600" b="0" spc="105" dirty="0" err="1">
                <a:solidFill>
                  <a:schemeClr val="bg1"/>
                </a:solidFill>
                <a:latin typeface="Arial" panose="020B0604020202020204" pitchFamily="34" charset="0"/>
                <a:cs typeface="Arial" panose="020B0604020202020204" pitchFamily="34" charset="0"/>
              </a:rPr>
              <a:t>Lorem</a:t>
            </a:r>
            <a:r>
              <a:rPr lang="es-ES" sz="1600" b="0" spc="105" dirty="0">
                <a:solidFill>
                  <a:schemeClr val="bg1"/>
                </a:solidFill>
                <a:latin typeface="Arial" panose="020B0604020202020204" pitchFamily="34" charset="0"/>
                <a:cs typeface="Arial" panose="020B0604020202020204" pitchFamily="34" charset="0"/>
              </a:rPr>
              <a:t> </a:t>
            </a:r>
            <a:r>
              <a:rPr lang="es-ES" sz="1600" b="0" spc="105" dirty="0" err="1">
                <a:solidFill>
                  <a:schemeClr val="bg1"/>
                </a:solidFill>
                <a:latin typeface="Arial" panose="020B0604020202020204" pitchFamily="34" charset="0"/>
                <a:cs typeface="Arial" panose="020B0604020202020204" pitchFamily="34" charset="0"/>
              </a:rPr>
              <a:t>ipsum</a:t>
            </a:r>
            <a:r>
              <a:rPr lang="es-ES" sz="1600" b="0" spc="105" dirty="0">
                <a:solidFill>
                  <a:schemeClr val="bg1"/>
                </a:solidFill>
                <a:latin typeface="Arial" panose="020B0604020202020204" pitchFamily="34" charset="0"/>
                <a:cs typeface="Arial" panose="020B0604020202020204" pitchFamily="34" charset="0"/>
              </a:rPr>
              <a:t/>
            </a:r>
            <a:br>
              <a:rPr lang="es-ES" sz="1600" b="0" spc="105" dirty="0">
                <a:solidFill>
                  <a:schemeClr val="bg1"/>
                </a:solidFill>
                <a:latin typeface="Arial" panose="020B0604020202020204" pitchFamily="34" charset="0"/>
                <a:cs typeface="Arial" panose="020B0604020202020204" pitchFamily="34" charset="0"/>
              </a:rPr>
            </a:br>
            <a:r>
              <a:rPr lang="es-ES" sz="1600" b="0" spc="105" dirty="0">
                <a:solidFill>
                  <a:schemeClr val="bg1"/>
                </a:solidFill>
                <a:latin typeface="Arial" panose="020B0604020202020204" pitchFamily="34" charset="0"/>
                <a:cs typeface="Arial" panose="020B0604020202020204" pitchFamily="34" charset="0"/>
              </a:rPr>
              <a:t>	1.3 </a:t>
            </a:r>
            <a:r>
              <a:rPr lang="es-ES" sz="1600" b="0" spc="105" dirty="0" err="1">
                <a:solidFill>
                  <a:schemeClr val="bg1"/>
                </a:solidFill>
                <a:latin typeface="Arial" panose="020B0604020202020204" pitchFamily="34" charset="0"/>
                <a:cs typeface="Arial" panose="020B0604020202020204" pitchFamily="34" charset="0"/>
              </a:rPr>
              <a:t>Lorem</a:t>
            </a:r>
            <a:r>
              <a:rPr lang="es-ES" sz="1600" b="0" spc="105" dirty="0">
                <a:solidFill>
                  <a:schemeClr val="bg1"/>
                </a:solidFill>
                <a:latin typeface="Arial" panose="020B0604020202020204" pitchFamily="34" charset="0"/>
                <a:cs typeface="Arial" panose="020B0604020202020204" pitchFamily="34" charset="0"/>
              </a:rPr>
              <a:t> </a:t>
            </a:r>
            <a:r>
              <a:rPr lang="es-ES" sz="1600" b="0" spc="105" dirty="0" err="1">
                <a:solidFill>
                  <a:schemeClr val="bg1"/>
                </a:solidFill>
                <a:latin typeface="Arial" panose="020B0604020202020204" pitchFamily="34" charset="0"/>
                <a:cs typeface="Arial" panose="020B0604020202020204" pitchFamily="34" charset="0"/>
              </a:rPr>
              <a:t>ipsum</a:t>
            </a:r>
            <a:endParaRPr lang="es-ES" sz="2000" b="0" spc="105" dirty="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s-ES" sz="2000" b="0" spc="105" dirty="0" err="1">
                <a:solidFill>
                  <a:schemeClr val="bg1"/>
                </a:solidFill>
                <a:latin typeface="Arial" panose="020B0604020202020204" pitchFamily="34" charset="0"/>
                <a:cs typeface="Arial" panose="020B0604020202020204" pitchFamily="34" charset="0"/>
              </a:rPr>
              <a:t>Lorem</a:t>
            </a:r>
            <a:r>
              <a:rPr lang="es-ES" sz="2000" b="0" spc="105" dirty="0">
                <a:solidFill>
                  <a:schemeClr val="bg1"/>
                </a:solidFill>
                <a:latin typeface="Arial" panose="020B0604020202020204" pitchFamily="34" charset="0"/>
                <a:cs typeface="Arial" panose="020B0604020202020204" pitchFamily="34" charset="0"/>
              </a:rPr>
              <a:t> </a:t>
            </a:r>
            <a:r>
              <a:rPr lang="es-ES" sz="2000" b="0" spc="105" dirty="0" err="1">
                <a:solidFill>
                  <a:schemeClr val="bg1"/>
                </a:solidFill>
                <a:latin typeface="Arial" panose="020B0604020202020204" pitchFamily="34" charset="0"/>
                <a:cs typeface="Arial" panose="020B0604020202020204" pitchFamily="34" charset="0"/>
              </a:rPr>
              <a:t>ipsum</a:t>
            </a:r>
            <a:r>
              <a:rPr lang="es-ES" sz="2000" b="0" spc="105" dirty="0">
                <a:solidFill>
                  <a:schemeClr val="bg1"/>
                </a:solidFill>
                <a:latin typeface="Arial" panose="020B0604020202020204" pitchFamily="34" charset="0"/>
                <a:cs typeface="Arial" panose="020B0604020202020204" pitchFamily="34" charset="0"/>
              </a:rPr>
              <a:t/>
            </a:r>
            <a:br>
              <a:rPr lang="es-ES" sz="2000" b="0" spc="105" dirty="0">
                <a:solidFill>
                  <a:schemeClr val="bg1"/>
                </a:solidFill>
                <a:latin typeface="Arial" panose="020B0604020202020204" pitchFamily="34" charset="0"/>
                <a:cs typeface="Arial" panose="020B0604020202020204" pitchFamily="34" charset="0"/>
              </a:rPr>
            </a:br>
            <a:r>
              <a:rPr lang="es-ES" sz="2000" b="0" spc="105" dirty="0">
                <a:solidFill>
                  <a:schemeClr val="bg1"/>
                </a:solidFill>
                <a:latin typeface="Arial" panose="020B0604020202020204" pitchFamily="34" charset="0"/>
                <a:cs typeface="Arial" panose="020B0604020202020204" pitchFamily="34" charset="0"/>
              </a:rPr>
              <a:t>	</a:t>
            </a:r>
            <a:r>
              <a:rPr lang="es-ES" sz="1600" b="0" spc="105" dirty="0">
                <a:solidFill>
                  <a:schemeClr val="bg1"/>
                </a:solidFill>
                <a:latin typeface="Arial" panose="020B0604020202020204" pitchFamily="34" charset="0"/>
                <a:cs typeface="Arial" panose="020B0604020202020204" pitchFamily="34" charset="0"/>
              </a:rPr>
              <a:t>2.1 </a:t>
            </a:r>
            <a:r>
              <a:rPr lang="es-ES" sz="1600" b="0" spc="105" dirty="0" err="1">
                <a:solidFill>
                  <a:schemeClr val="bg1"/>
                </a:solidFill>
                <a:latin typeface="Arial" panose="020B0604020202020204" pitchFamily="34" charset="0"/>
                <a:cs typeface="Arial" panose="020B0604020202020204" pitchFamily="34" charset="0"/>
              </a:rPr>
              <a:t>Lorem</a:t>
            </a:r>
            <a:r>
              <a:rPr lang="es-ES" sz="1600" b="0" spc="105" dirty="0">
                <a:solidFill>
                  <a:schemeClr val="bg1"/>
                </a:solidFill>
                <a:latin typeface="Arial" panose="020B0604020202020204" pitchFamily="34" charset="0"/>
                <a:cs typeface="Arial" panose="020B0604020202020204" pitchFamily="34" charset="0"/>
              </a:rPr>
              <a:t> </a:t>
            </a:r>
            <a:r>
              <a:rPr lang="es-ES" sz="1600" b="0" spc="105" dirty="0" err="1">
                <a:solidFill>
                  <a:schemeClr val="bg1"/>
                </a:solidFill>
                <a:latin typeface="Arial" panose="020B0604020202020204" pitchFamily="34" charset="0"/>
                <a:cs typeface="Arial" panose="020B0604020202020204" pitchFamily="34" charset="0"/>
              </a:rPr>
              <a:t>ipsum</a:t>
            </a:r>
            <a:r>
              <a:rPr lang="es-ES" sz="1600" b="0" spc="105" dirty="0">
                <a:solidFill>
                  <a:schemeClr val="bg1"/>
                </a:solidFill>
                <a:latin typeface="Arial" panose="020B0604020202020204" pitchFamily="34" charset="0"/>
                <a:cs typeface="Arial" panose="020B0604020202020204" pitchFamily="34" charset="0"/>
              </a:rPr>
              <a:t/>
            </a:r>
            <a:br>
              <a:rPr lang="es-ES" sz="1600" b="0" spc="105" dirty="0">
                <a:solidFill>
                  <a:schemeClr val="bg1"/>
                </a:solidFill>
                <a:latin typeface="Arial" panose="020B0604020202020204" pitchFamily="34" charset="0"/>
                <a:cs typeface="Arial" panose="020B0604020202020204" pitchFamily="34" charset="0"/>
              </a:rPr>
            </a:br>
            <a:r>
              <a:rPr lang="es-ES" sz="1600" b="0" spc="105" dirty="0">
                <a:solidFill>
                  <a:schemeClr val="bg1"/>
                </a:solidFill>
                <a:latin typeface="Arial" panose="020B0604020202020204" pitchFamily="34" charset="0"/>
                <a:cs typeface="Arial" panose="020B0604020202020204" pitchFamily="34" charset="0"/>
              </a:rPr>
              <a:t>	2.2 </a:t>
            </a:r>
            <a:r>
              <a:rPr lang="es-ES" sz="1600" b="0" spc="105" dirty="0" err="1">
                <a:solidFill>
                  <a:schemeClr val="bg1"/>
                </a:solidFill>
                <a:latin typeface="Arial" panose="020B0604020202020204" pitchFamily="34" charset="0"/>
                <a:cs typeface="Arial" panose="020B0604020202020204" pitchFamily="34" charset="0"/>
              </a:rPr>
              <a:t>Lorem</a:t>
            </a:r>
            <a:r>
              <a:rPr lang="es-ES" sz="1600" b="0" spc="105" dirty="0">
                <a:solidFill>
                  <a:schemeClr val="bg1"/>
                </a:solidFill>
                <a:latin typeface="Arial" panose="020B0604020202020204" pitchFamily="34" charset="0"/>
                <a:cs typeface="Arial" panose="020B0604020202020204" pitchFamily="34" charset="0"/>
              </a:rPr>
              <a:t> </a:t>
            </a:r>
            <a:r>
              <a:rPr lang="es-ES" sz="1600" b="0" spc="105" dirty="0" err="1">
                <a:solidFill>
                  <a:schemeClr val="bg1"/>
                </a:solidFill>
                <a:latin typeface="Arial" panose="020B0604020202020204" pitchFamily="34" charset="0"/>
                <a:cs typeface="Arial" panose="020B0604020202020204" pitchFamily="34" charset="0"/>
              </a:rPr>
              <a:t>ipsum</a:t>
            </a:r>
            <a:r>
              <a:rPr lang="es-ES" sz="1600" b="0" spc="105" dirty="0">
                <a:solidFill>
                  <a:schemeClr val="bg1"/>
                </a:solidFill>
                <a:latin typeface="Arial" panose="020B0604020202020204" pitchFamily="34" charset="0"/>
                <a:cs typeface="Arial" panose="020B0604020202020204" pitchFamily="34" charset="0"/>
              </a:rPr>
              <a:t/>
            </a:r>
            <a:br>
              <a:rPr lang="es-ES" sz="1600" b="0" spc="105" dirty="0">
                <a:solidFill>
                  <a:schemeClr val="bg1"/>
                </a:solidFill>
                <a:latin typeface="Arial" panose="020B0604020202020204" pitchFamily="34" charset="0"/>
                <a:cs typeface="Arial" panose="020B0604020202020204" pitchFamily="34" charset="0"/>
              </a:rPr>
            </a:br>
            <a:r>
              <a:rPr lang="es-ES" sz="1600" b="0" spc="105" dirty="0">
                <a:solidFill>
                  <a:schemeClr val="bg1"/>
                </a:solidFill>
                <a:latin typeface="Arial" panose="020B0604020202020204" pitchFamily="34" charset="0"/>
                <a:cs typeface="Arial" panose="020B0604020202020204" pitchFamily="34" charset="0"/>
              </a:rPr>
              <a:t>	2.3 </a:t>
            </a:r>
            <a:r>
              <a:rPr lang="es-ES" sz="1600" b="0" spc="105" dirty="0" err="1">
                <a:solidFill>
                  <a:schemeClr val="bg1"/>
                </a:solidFill>
                <a:latin typeface="Arial" panose="020B0604020202020204" pitchFamily="34" charset="0"/>
                <a:cs typeface="Arial" panose="020B0604020202020204" pitchFamily="34" charset="0"/>
              </a:rPr>
              <a:t>Lorem</a:t>
            </a:r>
            <a:r>
              <a:rPr lang="es-ES" sz="1600" b="0" spc="105" dirty="0">
                <a:solidFill>
                  <a:schemeClr val="bg1"/>
                </a:solidFill>
                <a:latin typeface="Arial" panose="020B0604020202020204" pitchFamily="34" charset="0"/>
                <a:cs typeface="Arial" panose="020B0604020202020204" pitchFamily="34" charset="0"/>
              </a:rPr>
              <a:t> </a:t>
            </a:r>
            <a:r>
              <a:rPr lang="es-ES" sz="1600" b="0" spc="105" dirty="0" err="1">
                <a:solidFill>
                  <a:schemeClr val="bg1"/>
                </a:solidFill>
                <a:latin typeface="Arial" panose="020B0604020202020204" pitchFamily="34" charset="0"/>
                <a:cs typeface="Arial" panose="020B0604020202020204" pitchFamily="34" charset="0"/>
              </a:rPr>
              <a:t>ipsum</a:t>
            </a:r>
            <a:endParaRPr lang="es-ES" sz="2800" b="0" spc="105" dirty="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s-ES" sz="2000" b="0" spc="105" dirty="0" err="1">
                <a:solidFill>
                  <a:schemeClr val="bg1"/>
                </a:solidFill>
                <a:latin typeface="Arial" panose="020B0604020202020204" pitchFamily="34" charset="0"/>
                <a:cs typeface="Arial" panose="020B0604020202020204" pitchFamily="34" charset="0"/>
              </a:rPr>
              <a:t>Lorem</a:t>
            </a:r>
            <a:r>
              <a:rPr lang="es-ES" sz="2000" b="0" spc="105" dirty="0">
                <a:solidFill>
                  <a:schemeClr val="bg1"/>
                </a:solidFill>
                <a:latin typeface="Arial" panose="020B0604020202020204" pitchFamily="34" charset="0"/>
                <a:cs typeface="Arial" panose="020B0604020202020204" pitchFamily="34" charset="0"/>
              </a:rPr>
              <a:t> </a:t>
            </a:r>
            <a:r>
              <a:rPr lang="es-ES" sz="2000" b="0" spc="105" dirty="0" err="1">
                <a:solidFill>
                  <a:schemeClr val="bg1"/>
                </a:solidFill>
                <a:latin typeface="Arial" panose="020B0604020202020204" pitchFamily="34" charset="0"/>
                <a:cs typeface="Arial" panose="020B0604020202020204" pitchFamily="34" charset="0"/>
              </a:rPr>
              <a:t>ipsum</a:t>
            </a:r>
            <a:r>
              <a:rPr lang="es-ES" sz="2000" b="0" spc="105" dirty="0">
                <a:solidFill>
                  <a:schemeClr val="bg1"/>
                </a:solidFill>
                <a:latin typeface="Arial" panose="020B0604020202020204" pitchFamily="34" charset="0"/>
                <a:cs typeface="Arial" panose="020B0604020202020204" pitchFamily="34" charset="0"/>
              </a:rPr>
              <a:t/>
            </a:r>
            <a:br>
              <a:rPr lang="es-ES" sz="2000" b="0" spc="105" dirty="0">
                <a:solidFill>
                  <a:schemeClr val="bg1"/>
                </a:solidFill>
                <a:latin typeface="Arial" panose="020B0604020202020204" pitchFamily="34" charset="0"/>
                <a:cs typeface="Arial" panose="020B0604020202020204" pitchFamily="34" charset="0"/>
              </a:rPr>
            </a:br>
            <a:r>
              <a:rPr lang="es-ES" sz="2000" b="0" spc="105" dirty="0">
                <a:solidFill>
                  <a:schemeClr val="bg1"/>
                </a:solidFill>
                <a:latin typeface="Arial" panose="020B0604020202020204" pitchFamily="34" charset="0"/>
                <a:cs typeface="Arial" panose="020B0604020202020204" pitchFamily="34" charset="0"/>
              </a:rPr>
              <a:t>	</a:t>
            </a:r>
            <a:r>
              <a:rPr lang="es-ES" sz="1600" b="0" spc="105" dirty="0">
                <a:solidFill>
                  <a:schemeClr val="bg1"/>
                </a:solidFill>
                <a:latin typeface="Arial" panose="020B0604020202020204" pitchFamily="34" charset="0"/>
                <a:cs typeface="Arial" panose="020B0604020202020204" pitchFamily="34" charset="0"/>
              </a:rPr>
              <a:t>3.1 </a:t>
            </a:r>
            <a:r>
              <a:rPr lang="es-ES" sz="1600" b="0" spc="105" dirty="0" err="1">
                <a:solidFill>
                  <a:schemeClr val="bg1"/>
                </a:solidFill>
                <a:latin typeface="Arial" panose="020B0604020202020204" pitchFamily="34" charset="0"/>
                <a:cs typeface="Arial" panose="020B0604020202020204" pitchFamily="34" charset="0"/>
              </a:rPr>
              <a:t>Lorem</a:t>
            </a:r>
            <a:r>
              <a:rPr lang="es-ES" sz="1600" b="0" spc="105" dirty="0">
                <a:solidFill>
                  <a:schemeClr val="bg1"/>
                </a:solidFill>
                <a:latin typeface="Arial" panose="020B0604020202020204" pitchFamily="34" charset="0"/>
                <a:cs typeface="Arial" panose="020B0604020202020204" pitchFamily="34" charset="0"/>
              </a:rPr>
              <a:t> </a:t>
            </a:r>
            <a:r>
              <a:rPr lang="es-ES" sz="1600" b="0" spc="105" dirty="0" err="1">
                <a:solidFill>
                  <a:schemeClr val="bg1"/>
                </a:solidFill>
                <a:latin typeface="Arial" panose="020B0604020202020204" pitchFamily="34" charset="0"/>
                <a:cs typeface="Arial" panose="020B0604020202020204" pitchFamily="34" charset="0"/>
              </a:rPr>
              <a:t>ipsum</a:t>
            </a:r>
            <a:r>
              <a:rPr lang="es-ES" sz="1600" b="0" spc="105" dirty="0">
                <a:solidFill>
                  <a:schemeClr val="bg1"/>
                </a:solidFill>
                <a:latin typeface="Arial" panose="020B0604020202020204" pitchFamily="34" charset="0"/>
                <a:cs typeface="Arial" panose="020B0604020202020204" pitchFamily="34" charset="0"/>
              </a:rPr>
              <a:t/>
            </a:r>
            <a:br>
              <a:rPr lang="es-ES" sz="1600" b="0" spc="105" dirty="0">
                <a:solidFill>
                  <a:schemeClr val="bg1"/>
                </a:solidFill>
                <a:latin typeface="Arial" panose="020B0604020202020204" pitchFamily="34" charset="0"/>
                <a:cs typeface="Arial" panose="020B0604020202020204" pitchFamily="34" charset="0"/>
              </a:rPr>
            </a:br>
            <a:r>
              <a:rPr lang="es-ES" sz="1600" b="0" spc="105" dirty="0">
                <a:solidFill>
                  <a:schemeClr val="bg1"/>
                </a:solidFill>
                <a:latin typeface="Arial" panose="020B0604020202020204" pitchFamily="34" charset="0"/>
                <a:cs typeface="Arial" panose="020B0604020202020204" pitchFamily="34" charset="0"/>
              </a:rPr>
              <a:t>	3.2 </a:t>
            </a:r>
            <a:r>
              <a:rPr lang="es-ES" sz="1600" b="0" spc="105" dirty="0" err="1">
                <a:solidFill>
                  <a:schemeClr val="bg1"/>
                </a:solidFill>
                <a:latin typeface="Arial" panose="020B0604020202020204" pitchFamily="34" charset="0"/>
                <a:cs typeface="Arial" panose="020B0604020202020204" pitchFamily="34" charset="0"/>
              </a:rPr>
              <a:t>Lorem</a:t>
            </a:r>
            <a:r>
              <a:rPr lang="es-ES" sz="1600" b="0" spc="105" dirty="0">
                <a:solidFill>
                  <a:schemeClr val="bg1"/>
                </a:solidFill>
                <a:latin typeface="Arial" panose="020B0604020202020204" pitchFamily="34" charset="0"/>
                <a:cs typeface="Arial" panose="020B0604020202020204" pitchFamily="34" charset="0"/>
              </a:rPr>
              <a:t> </a:t>
            </a:r>
            <a:r>
              <a:rPr lang="es-ES" sz="1600" b="0" spc="105" dirty="0" err="1">
                <a:solidFill>
                  <a:schemeClr val="bg1"/>
                </a:solidFill>
                <a:latin typeface="Arial" panose="020B0604020202020204" pitchFamily="34" charset="0"/>
                <a:cs typeface="Arial" panose="020B0604020202020204" pitchFamily="34" charset="0"/>
              </a:rPr>
              <a:t>ipsum</a:t>
            </a:r>
            <a:r>
              <a:rPr lang="es-ES" sz="1600" b="0" spc="105" dirty="0">
                <a:solidFill>
                  <a:schemeClr val="bg1"/>
                </a:solidFill>
                <a:latin typeface="Arial" panose="020B0604020202020204" pitchFamily="34" charset="0"/>
                <a:cs typeface="Arial" panose="020B0604020202020204" pitchFamily="34" charset="0"/>
              </a:rPr>
              <a:t/>
            </a:r>
            <a:br>
              <a:rPr lang="es-ES" sz="1600" b="0" spc="105" dirty="0">
                <a:solidFill>
                  <a:schemeClr val="bg1"/>
                </a:solidFill>
                <a:latin typeface="Arial" panose="020B0604020202020204" pitchFamily="34" charset="0"/>
                <a:cs typeface="Arial" panose="020B0604020202020204" pitchFamily="34" charset="0"/>
              </a:rPr>
            </a:br>
            <a:r>
              <a:rPr lang="es-ES" sz="1600" b="0" spc="105" dirty="0">
                <a:solidFill>
                  <a:schemeClr val="bg1"/>
                </a:solidFill>
                <a:latin typeface="Arial" panose="020B0604020202020204" pitchFamily="34" charset="0"/>
                <a:cs typeface="Arial" panose="020B0604020202020204" pitchFamily="34" charset="0"/>
              </a:rPr>
              <a:t>	3.3 </a:t>
            </a:r>
            <a:r>
              <a:rPr lang="es-ES" sz="1600" b="0" spc="105" dirty="0" err="1">
                <a:solidFill>
                  <a:schemeClr val="bg1"/>
                </a:solidFill>
                <a:latin typeface="Arial" panose="020B0604020202020204" pitchFamily="34" charset="0"/>
                <a:cs typeface="Arial" panose="020B0604020202020204" pitchFamily="34" charset="0"/>
              </a:rPr>
              <a:t>Lorem</a:t>
            </a:r>
            <a:r>
              <a:rPr lang="es-ES" sz="1600" b="0" spc="105" dirty="0">
                <a:solidFill>
                  <a:schemeClr val="bg1"/>
                </a:solidFill>
                <a:latin typeface="Arial" panose="020B0604020202020204" pitchFamily="34" charset="0"/>
                <a:cs typeface="Arial" panose="020B0604020202020204" pitchFamily="34" charset="0"/>
              </a:rPr>
              <a:t> </a:t>
            </a:r>
            <a:r>
              <a:rPr lang="es-ES" sz="1600" b="0" spc="105" dirty="0" err="1">
                <a:solidFill>
                  <a:schemeClr val="bg1"/>
                </a:solidFill>
                <a:latin typeface="Arial" panose="020B0604020202020204" pitchFamily="34" charset="0"/>
                <a:cs typeface="Arial" panose="020B0604020202020204" pitchFamily="34" charset="0"/>
              </a:rPr>
              <a:t>ipsum</a:t>
            </a:r>
            <a:endParaRPr lang="es-ES" sz="1600" b="0" kern="0" dirty="0"/>
          </a:p>
        </p:txBody>
      </p:sp>
      <p:sp>
        <p:nvSpPr>
          <p:cNvPr id="23" name="Marcador de texto 3">
            <a:extLst>
              <a:ext uri="{FF2B5EF4-FFF2-40B4-BE49-F238E27FC236}">
                <a16:creationId xmlns="" xmlns:a16="http://schemas.microsoft.com/office/drawing/2014/main" id="{046BC9E1-CF5F-BC4C-8C29-19BF1FF7B3C6}"/>
              </a:ext>
            </a:extLst>
          </p:cNvPr>
          <p:cNvSpPr>
            <a:spLocks noGrp="1"/>
          </p:cNvSpPr>
          <p:nvPr>
            <p:ph type="body" sz="quarter" idx="17" hasCustomPrompt="1"/>
          </p:nvPr>
        </p:nvSpPr>
        <p:spPr>
          <a:xfrm>
            <a:off x="755650" y="669278"/>
            <a:ext cx="4038600" cy="276999"/>
          </a:xfrm>
          <a:prstGeom prst="rect">
            <a:avLst/>
          </a:prstGeom>
        </p:spPr>
        <p:txBody>
          <a:bodyPr anchor="t">
            <a:noAutofit/>
          </a:bodyPr>
          <a:lstStyle>
            <a:lvl1pPr marL="0" indent="0" algn="l">
              <a:lnSpc>
                <a:spcPct val="100000"/>
              </a:lnSpc>
              <a:buNone/>
              <a:defRPr sz="900" b="0" i="0" spc="300" baseline="0">
                <a:solidFill>
                  <a:schemeClr val="bg1"/>
                </a:solidFill>
                <a:latin typeface="Arial" panose="020B0604020202020204" pitchFamily="34" charset="0"/>
                <a:ea typeface="Arial" panose="020B0604020202020204" pitchFamily="34" charset="0"/>
                <a:cs typeface="Arial" panose="020B0604020202020204" pitchFamily="34" charset="0"/>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pPr lvl="0"/>
            <a:r>
              <a:rPr lang="es-ES_tradnl" dirty="0"/>
              <a:t>TÍTULO DE LA PRESENTACIÓN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CIÓN">
    <p:bg>
      <p:bgPr>
        <a:solidFill>
          <a:srgbClr val="3288D4"/>
        </a:solidFill>
        <a:effectLst/>
      </p:bgPr>
    </p:bg>
    <p:spTree>
      <p:nvGrpSpPr>
        <p:cNvPr id="1" name=""/>
        <p:cNvGrpSpPr/>
        <p:nvPr/>
      </p:nvGrpSpPr>
      <p:grpSpPr>
        <a:xfrm>
          <a:off x="0" y="0"/>
          <a:ext cx="0" cy="0"/>
          <a:chOff x="0" y="0"/>
          <a:chExt cx="0" cy="0"/>
        </a:xfrm>
      </p:grpSpPr>
      <p:sp>
        <p:nvSpPr>
          <p:cNvPr id="10" name="Marcador de texto 3">
            <a:extLst>
              <a:ext uri="{FF2B5EF4-FFF2-40B4-BE49-F238E27FC236}">
                <a16:creationId xmlns="" xmlns:a16="http://schemas.microsoft.com/office/drawing/2014/main" id="{B09E400B-F08F-F345-8733-19DC05708EDE}"/>
              </a:ext>
            </a:extLst>
          </p:cNvPr>
          <p:cNvSpPr>
            <a:spLocks noGrp="1"/>
          </p:cNvSpPr>
          <p:nvPr>
            <p:ph type="body" sz="quarter" idx="17" hasCustomPrompt="1"/>
          </p:nvPr>
        </p:nvSpPr>
        <p:spPr>
          <a:xfrm>
            <a:off x="755650" y="669278"/>
            <a:ext cx="4038600" cy="276999"/>
          </a:xfrm>
          <a:prstGeom prst="rect">
            <a:avLst/>
          </a:prstGeom>
        </p:spPr>
        <p:txBody>
          <a:bodyPr anchor="t">
            <a:noAutofit/>
          </a:bodyPr>
          <a:lstStyle>
            <a:lvl1pPr marL="0" indent="0" algn="l">
              <a:lnSpc>
                <a:spcPct val="100000"/>
              </a:lnSpc>
              <a:buNone/>
              <a:defRPr sz="900" b="0" i="0" spc="300" baseline="0">
                <a:solidFill>
                  <a:schemeClr val="bg1"/>
                </a:solidFill>
                <a:latin typeface="Arial" panose="020B0604020202020204" pitchFamily="34" charset="0"/>
                <a:ea typeface="Arial" panose="020B0604020202020204" pitchFamily="34" charset="0"/>
                <a:cs typeface="Arial" panose="020B0604020202020204" pitchFamily="34" charset="0"/>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pPr lvl="0"/>
            <a:r>
              <a:rPr lang="es-ES_tradnl" dirty="0"/>
              <a:t>TÍTULO DE LA PRESENTACIÓN</a:t>
            </a:r>
          </a:p>
        </p:txBody>
      </p:sp>
      <p:sp>
        <p:nvSpPr>
          <p:cNvPr id="11" name="Marcador de texto 3">
            <a:extLst>
              <a:ext uri="{FF2B5EF4-FFF2-40B4-BE49-F238E27FC236}">
                <a16:creationId xmlns="" xmlns:a16="http://schemas.microsoft.com/office/drawing/2014/main" id="{B027D0E3-398C-9244-8F21-9F1D97F6FA35}"/>
              </a:ext>
            </a:extLst>
          </p:cNvPr>
          <p:cNvSpPr>
            <a:spLocks noGrp="1"/>
          </p:cNvSpPr>
          <p:nvPr>
            <p:ph type="body" sz="quarter" idx="15" hasCustomPrompt="1"/>
          </p:nvPr>
        </p:nvSpPr>
        <p:spPr>
          <a:xfrm>
            <a:off x="922936" y="2871038"/>
            <a:ext cx="7186796" cy="693267"/>
          </a:xfrm>
          <a:prstGeom prst="rect">
            <a:avLst/>
          </a:prstGeom>
        </p:spPr>
        <p:txBody>
          <a:bodyPr anchor="t">
            <a:noAutofit/>
          </a:bodyPr>
          <a:lstStyle>
            <a:lvl1pPr marL="0" indent="0" algn="l">
              <a:lnSpc>
                <a:spcPct val="110000"/>
              </a:lnSpc>
              <a:buNone/>
              <a:defRPr sz="6600" b="1" i="0" spc="0" baseline="0">
                <a:solidFill>
                  <a:schemeClr val="bg1"/>
                </a:solidFill>
                <a:latin typeface="Arial" panose="020B0604020202020204" pitchFamily="34" charset="0"/>
                <a:ea typeface="Arial" panose="020B0604020202020204" pitchFamily="34" charset="0"/>
                <a:cs typeface="Arial" panose="020B0604020202020204" pitchFamily="34" charset="0"/>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pPr lvl="0"/>
            <a:r>
              <a:rPr lang="es-ES_tradnl" dirty="0"/>
              <a:t>Titulo sección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LIDE 1">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 xmlns:a16="http://schemas.microsoft.com/office/drawing/2014/main" id="{ACC3AA88-2FCC-ED4F-9564-1BD71E52126A}"/>
              </a:ext>
            </a:extLst>
          </p:cNvPr>
          <p:cNvSpPr/>
          <p:nvPr userDrawn="1"/>
        </p:nvSpPr>
        <p:spPr>
          <a:xfrm>
            <a:off x="0" y="7454900"/>
            <a:ext cx="10807700" cy="301356"/>
          </a:xfrm>
          <a:prstGeom prst="rect">
            <a:avLst/>
          </a:prstGeom>
          <a:solidFill>
            <a:srgbClr val="328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atin typeface="Arial" panose="020B0604020202020204" pitchFamily="34" charset="0"/>
              <a:cs typeface="Arial" panose="020B0604020202020204" pitchFamily="34" charset="0"/>
            </a:endParaRPr>
          </a:p>
        </p:txBody>
      </p:sp>
      <p:sp>
        <p:nvSpPr>
          <p:cNvPr id="14" name="Título 10">
            <a:extLst>
              <a:ext uri="{FF2B5EF4-FFF2-40B4-BE49-F238E27FC236}">
                <a16:creationId xmlns="" xmlns:a16="http://schemas.microsoft.com/office/drawing/2014/main" id="{47FDBC18-AC90-8349-AF48-F2593D09ECA2}"/>
              </a:ext>
            </a:extLst>
          </p:cNvPr>
          <p:cNvSpPr>
            <a:spLocks noGrp="1"/>
          </p:cNvSpPr>
          <p:nvPr>
            <p:ph type="title" hasCustomPrompt="1"/>
          </p:nvPr>
        </p:nvSpPr>
        <p:spPr>
          <a:xfrm>
            <a:off x="831850" y="1501158"/>
            <a:ext cx="3755488" cy="609562"/>
          </a:xfrm>
          <a:prstGeom prst="rect">
            <a:avLst/>
          </a:prstGeom>
        </p:spPr>
        <p:txBody>
          <a:bodyPr/>
          <a:lstStyle>
            <a:lvl1pPr>
              <a:defRPr sz="2800" b="0" i="0">
                <a:solidFill>
                  <a:srgbClr val="3288D4"/>
                </a:solidFill>
                <a:latin typeface="Arial" panose="020B0604020202020204" pitchFamily="34" charset="0"/>
                <a:cs typeface="Arial" panose="020B0604020202020204" pitchFamily="34" charset="0"/>
              </a:defRPr>
            </a:lvl1pPr>
          </a:lstStyle>
          <a:p>
            <a:r>
              <a:rPr lang="es-ES" dirty="0" err="1"/>
              <a:t>Lorem</a:t>
            </a:r>
            <a:r>
              <a:rPr lang="es-ES" dirty="0"/>
              <a:t> </a:t>
            </a:r>
            <a:r>
              <a:rPr lang="es-ES" dirty="0" err="1"/>
              <a:t>ipsum</a:t>
            </a:r>
            <a:endParaRPr lang="es-ES" dirty="0"/>
          </a:p>
        </p:txBody>
      </p:sp>
      <p:sp>
        <p:nvSpPr>
          <p:cNvPr id="15" name="Marcador de texto 3">
            <a:extLst>
              <a:ext uri="{FF2B5EF4-FFF2-40B4-BE49-F238E27FC236}">
                <a16:creationId xmlns="" xmlns:a16="http://schemas.microsoft.com/office/drawing/2014/main" id="{28804BF0-1287-7A4B-A033-6C622E3C4ED7}"/>
              </a:ext>
            </a:extLst>
          </p:cNvPr>
          <p:cNvSpPr>
            <a:spLocks noGrp="1"/>
          </p:cNvSpPr>
          <p:nvPr>
            <p:ph type="body" sz="quarter" idx="17" hasCustomPrompt="1"/>
          </p:nvPr>
        </p:nvSpPr>
        <p:spPr>
          <a:xfrm>
            <a:off x="755650" y="669278"/>
            <a:ext cx="4038600" cy="276999"/>
          </a:xfrm>
          <a:prstGeom prst="rect">
            <a:avLst/>
          </a:prstGeom>
        </p:spPr>
        <p:txBody>
          <a:bodyPr anchor="t">
            <a:noAutofit/>
          </a:bodyPr>
          <a:lstStyle>
            <a:lvl1pPr marL="0" indent="0" algn="l">
              <a:lnSpc>
                <a:spcPct val="100000"/>
              </a:lnSpc>
              <a:buNone/>
              <a:defRPr sz="900" b="0" i="0" spc="300" baseline="0">
                <a:solidFill>
                  <a:srgbClr val="3288D4"/>
                </a:solidFill>
                <a:latin typeface="Arial" panose="020B0604020202020204" pitchFamily="34" charset="0"/>
                <a:ea typeface="Arial" panose="020B0604020202020204" pitchFamily="34" charset="0"/>
                <a:cs typeface="Arial" panose="020B0604020202020204" pitchFamily="34" charset="0"/>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pPr lvl="0"/>
            <a:r>
              <a:rPr lang="es-ES_tradnl" dirty="0"/>
              <a:t>TÍTULO DE LA PRESENTACIÓN</a:t>
            </a:r>
          </a:p>
        </p:txBody>
      </p:sp>
      <p:sp>
        <p:nvSpPr>
          <p:cNvPr id="21" name="Marcador de texto 3">
            <a:extLst>
              <a:ext uri="{FF2B5EF4-FFF2-40B4-BE49-F238E27FC236}">
                <a16:creationId xmlns="" xmlns:a16="http://schemas.microsoft.com/office/drawing/2014/main" id="{9F30D7C2-FA9E-484E-BB4C-43DA4E2D86A7}"/>
              </a:ext>
            </a:extLst>
          </p:cNvPr>
          <p:cNvSpPr>
            <a:spLocks noGrp="1"/>
          </p:cNvSpPr>
          <p:nvPr>
            <p:ph type="body" sz="quarter" idx="16" hasCustomPrompt="1"/>
          </p:nvPr>
        </p:nvSpPr>
        <p:spPr>
          <a:xfrm>
            <a:off x="831850" y="2169721"/>
            <a:ext cx="3755488" cy="1170379"/>
          </a:xfrm>
          <a:prstGeom prst="rect">
            <a:avLst/>
          </a:prstGeom>
        </p:spPr>
        <p:txBody>
          <a:bodyPr anchor="t">
            <a:noAutofit/>
          </a:bodyPr>
          <a:lstStyle>
            <a:lvl1pPr marL="0" indent="0" algn="l">
              <a:lnSpc>
                <a:spcPct val="100000"/>
              </a:lnSpc>
              <a:buNone/>
              <a:defRPr lang="es-ES" sz="1400" b="0" i="0" smtClean="0">
                <a:effectLst/>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r>
              <a:rPr lang="es-ES" b="1" dirty="0" err="1">
                <a:effectLst/>
                <a:latin typeface="Helvetica Neue" panose="02000503000000020004" pitchFamily="2" charset="0"/>
              </a:rPr>
              <a:t>Lorem</a:t>
            </a:r>
            <a:r>
              <a:rPr lang="es-ES" b="1" dirty="0">
                <a:effectLst/>
                <a:latin typeface="Helvetica Neue" panose="02000503000000020004" pitchFamily="2" charset="0"/>
              </a:rPr>
              <a:t> </a:t>
            </a:r>
            <a:r>
              <a:rPr lang="es-ES" b="1" dirty="0" err="1">
                <a:effectLst/>
                <a:latin typeface="Helvetica Neue" panose="02000503000000020004" pitchFamily="2" charset="0"/>
              </a:rPr>
              <a:t>ipsum</a:t>
            </a:r>
            <a:endParaRPr lang="es-ES" dirty="0">
              <a:effectLst/>
              <a:latin typeface="Helvetica Neue" panose="02000503000000020004" pitchFamily="2" charset="0"/>
            </a:endParaRPr>
          </a:p>
          <a:p>
            <a:r>
              <a:rPr lang="es-ES" dirty="0" err="1">
                <a:effectLst/>
                <a:latin typeface="Helvetica Neue" panose="02000503000000020004" pitchFamily="2" charset="0"/>
              </a:rPr>
              <a:t>Lorem</a:t>
            </a:r>
            <a:r>
              <a:rPr lang="es-ES" dirty="0">
                <a:effectLst/>
                <a:latin typeface="Helvetica Neue" panose="02000503000000020004" pitchFamily="2" charset="0"/>
              </a:rPr>
              <a:t> </a:t>
            </a:r>
            <a:r>
              <a:rPr lang="es-ES" dirty="0" err="1">
                <a:effectLst/>
                <a:latin typeface="Helvetica Neue" panose="02000503000000020004" pitchFamily="2" charset="0"/>
              </a:rPr>
              <a:t>ipsum</a:t>
            </a:r>
            <a:r>
              <a:rPr lang="es-ES" dirty="0">
                <a:effectLst/>
                <a:latin typeface="Helvetica Neue" panose="02000503000000020004" pitchFamily="2" charset="0"/>
              </a:rPr>
              <a:t> dolor </a:t>
            </a:r>
            <a:r>
              <a:rPr lang="es-ES" dirty="0" err="1">
                <a:effectLst/>
                <a:latin typeface="Helvetica Neue" panose="02000503000000020004" pitchFamily="2" charset="0"/>
              </a:rPr>
              <a:t>sit</a:t>
            </a:r>
            <a:r>
              <a:rPr lang="es-ES" dirty="0">
                <a:effectLst/>
                <a:latin typeface="Helvetica Neue" panose="02000503000000020004" pitchFamily="2" charset="0"/>
              </a:rPr>
              <a:t> </a:t>
            </a:r>
            <a:r>
              <a:rPr lang="es-ES" dirty="0" err="1">
                <a:effectLst/>
                <a:latin typeface="Helvetica Neue" panose="02000503000000020004" pitchFamily="2" charset="0"/>
              </a:rPr>
              <a:t>amet</a:t>
            </a:r>
            <a:r>
              <a:rPr lang="es-ES" dirty="0">
                <a:effectLst/>
                <a:latin typeface="Helvetica Neue" panose="02000503000000020004" pitchFamily="2" charset="0"/>
              </a:rPr>
              <a:t>, </a:t>
            </a:r>
            <a:r>
              <a:rPr lang="es-ES" dirty="0" err="1">
                <a:effectLst/>
                <a:latin typeface="Helvetica Neue" panose="02000503000000020004" pitchFamily="2" charset="0"/>
              </a:rPr>
              <a:t>consectetur</a:t>
            </a:r>
            <a:r>
              <a:rPr lang="es-ES" dirty="0">
                <a:effectLst/>
                <a:latin typeface="Helvetica Neue" panose="02000503000000020004" pitchFamily="2" charset="0"/>
              </a:rPr>
              <a:t> </a:t>
            </a:r>
            <a:r>
              <a:rPr lang="es-ES" dirty="0" err="1">
                <a:effectLst/>
                <a:latin typeface="Helvetica Neue" panose="02000503000000020004" pitchFamily="2" charset="0"/>
              </a:rPr>
              <a:t>adipiscing</a:t>
            </a:r>
            <a:r>
              <a:rPr lang="es-ES" dirty="0">
                <a:effectLst/>
                <a:latin typeface="Helvetica Neue" panose="02000503000000020004" pitchFamily="2" charset="0"/>
              </a:rPr>
              <a:t> </a:t>
            </a:r>
            <a:r>
              <a:rPr lang="es-ES" dirty="0" err="1">
                <a:effectLst/>
                <a:latin typeface="Helvetica Neue" panose="02000503000000020004" pitchFamily="2" charset="0"/>
              </a:rPr>
              <a:t>elit</a:t>
            </a:r>
            <a:r>
              <a:rPr lang="es-ES" dirty="0">
                <a:effectLst/>
                <a:latin typeface="Helvetica Neue" panose="02000503000000020004" pitchFamily="2" charset="0"/>
              </a:rPr>
              <a:t>. </a:t>
            </a:r>
            <a:r>
              <a:rPr lang="es-ES" dirty="0" err="1">
                <a:effectLst/>
                <a:latin typeface="Helvetica Neue" panose="02000503000000020004" pitchFamily="2" charset="0"/>
              </a:rPr>
              <a:t>Vestibulum</a:t>
            </a:r>
            <a:r>
              <a:rPr lang="es-ES" dirty="0">
                <a:effectLst/>
                <a:latin typeface="Helvetica Neue" panose="02000503000000020004" pitchFamily="2" charset="0"/>
              </a:rPr>
              <a:t> </a:t>
            </a:r>
            <a:r>
              <a:rPr lang="es-ES" dirty="0" err="1">
                <a:effectLst/>
                <a:latin typeface="Helvetica Neue" panose="02000503000000020004" pitchFamily="2" charset="0"/>
              </a:rPr>
              <a:t>mollis</a:t>
            </a:r>
            <a:r>
              <a:rPr lang="es-ES" dirty="0">
                <a:effectLst/>
                <a:latin typeface="Helvetica Neue" panose="02000503000000020004" pitchFamily="2" charset="0"/>
              </a:rPr>
              <a:t> </a:t>
            </a:r>
            <a:r>
              <a:rPr lang="es-ES" dirty="0" err="1">
                <a:effectLst/>
                <a:latin typeface="Helvetica Neue" panose="02000503000000020004" pitchFamily="2" charset="0"/>
              </a:rPr>
              <a:t>quis</a:t>
            </a:r>
            <a:r>
              <a:rPr lang="es-ES" dirty="0">
                <a:effectLst/>
                <a:latin typeface="Helvetica Neue" panose="02000503000000020004" pitchFamily="2" charset="0"/>
              </a:rPr>
              <a:t> dolor </a:t>
            </a:r>
            <a:r>
              <a:rPr lang="es-ES" dirty="0" err="1">
                <a:effectLst/>
                <a:latin typeface="Helvetica Neue" panose="02000503000000020004" pitchFamily="2" charset="0"/>
              </a:rPr>
              <a:t>eget</a:t>
            </a:r>
            <a:r>
              <a:rPr lang="es-ES" dirty="0">
                <a:effectLst/>
                <a:latin typeface="Helvetica Neue" panose="02000503000000020004" pitchFamily="2" charset="0"/>
              </a:rPr>
              <a:t> </a:t>
            </a:r>
            <a:r>
              <a:rPr lang="es-ES" dirty="0" err="1">
                <a:effectLst/>
                <a:latin typeface="Helvetica Neue" panose="02000503000000020004" pitchFamily="2" charset="0"/>
              </a:rPr>
              <a:t>hendrerit</a:t>
            </a:r>
            <a:r>
              <a:rPr lang="es-ES" dirty="0">
                <a:effectLst/>
                <a:latin typeface="Helvetica Neue" panose="02000503000000020004" pitchFamily="2" charset="0"/>
              </a:rPr>
              <a:t>. </a:t>
            </a:r>
            <a:r>
              <a:rPr lang="es-ES" dirty="0" err="1">
                <a:effectLst/>
                <a:latin typeface="Helvetica Neue" panose="02000503000000020004" pitchFamily="2" charset="0"/>
              </a:rPr>
              <a:t>Aliquam</a:t>
            </a:r>
            <a:r>
              <a:rPr lang="es-ES" dirty="0">
                <a:effectLst/>
                <a:latin typeface="Helvetica Neue" panose="02000503000000020004" pitchFamily="2" charset="0"/>
              </a:rPr>
              <a:t> </a:t>
            </a:r>
            <a:r>
              <a:rPr lang="es-ES" dirty="0" err="1">
                <a:effectLst/>
                <a:latin typeface="Helvetica Neue" panose="02000503000000020004" pitchFamily="2" charset="0"/>
              </a:rPr>
              <a:t>dui</a:t>
            </a:r>
            <a:r>
              <a:rPr lang="es-ES" dirty="0">
                <a:effectLst/>
                <a:latin typeface="Helvetica Neue" panose="02000503000000020004" pitchFamily="2" charset="0"/>
              </a:rPr>
              <a:t> justo, </a:t>
            </a:r>
            <a:r>
              <a:rPr lang="es-ES" dirty="0" err="1">
                <a:effectLst/>
                <a:latin typeface="Helvetica Neue" panose="02000503000000020004" pitchFamily="2" charset="0"/>
              </a:rPr>
              <a:t>viverra</a:t>
            </a:r>
            <a:r>
              <a:rPr lang="es-ES" dirty="0">
                <a:effectLst/>
                <a:latin typeface="Helvetica Neue" panose="02000503000000020004" pitchFamily="2" charset="0"/>
              </a:rPr>
              <a:t> </a:t>
            </a:r>
            <a:r>
              <a:rPr lang="es-ES" dirty="0" err="1">
                <a:effectLst/>
                <a:latin typeface="Helvetica Neue" panose="02000503000000020004" pitchFamily="2" charset="0"/>
              </a:rPr>
              <a:t>eu</a:t>
            </a:r>
            <a:r>
              <a:rPr lang="es-ES" dirty="0">
                <a:effectLst/>
                <a:latin typeface="Helvetica Neue" panose="02000503000000020004" pitchFamily="2" charset="0"/>
              </a:rPr>
              <a:t> </a:t>
            </a:r>
            <a:r>
              <a:rPr lang="es-ES" dirty="0" err="1">
                <a:effectLst/>
                <a:latin typeface="Helvetica Neue" panose="02000503000000020004" pitchFamily="2" charset="0"/>
              </a:rPr>
              <a:t>diam</a:t>
            </a:r>
            <a:r>
              <a:rPr lang="es-ES" dirty="0">
                <a:effectLst/>
                <a:latin typeface="Helvetica Neue" panose="02000503000000020004" pitchFamily="2" charset="0"/>
              </a:rPr>
              <a:t> id, </a:t>
            </a:r>
            <a:r>
              <a:rPr lang="es-ES" dirty="0" err="1">
                <a:effectLst/>
                <a:latin typeface="Helvetica Neue" panose="02000503000000020004" pitchFamily="2" charset="0"/>
              </a:rPr>
              <a:t>fermentum</a:t>
            </a:r>
            <a:r>
              <a:rPr lang="es-ES" dirty="0">
                <a:effectLst/>
                <a:latin typeface="Helvetica Neue" panose="02000503000000020004" pitchFamily="2" charset="0"/>
              </a:rPr>
              <a:t> </a:t>
            </a:r>
            <a:r>
              <a:rPr lang="es-ES" dirty="0" err="1">
                <a:effectLst/>
                <a:latin typeface="Helvetica Neue" panose="02000503000000020004" pitchFamily="2" charset="0"/>
              </a:rPr>
              <a:t>congue</a:t>
            </a:r>
            <a:r>
              <a:rPr lang="es-ES" dirty="0">
                <a:effectLst/>
                <a:latin typeface="Helvetica Neue" panose="02000503000000020004" pitchFamily="2" charset="0"/>
              </a:rPr>
              <a:t> </a:t>
            </a:r>
            <a:r>
              <a:rPr lang="es-ES" dirty="0" err="1">
                <a:effectLst/>
                <a:latin typeface="Helvetica Neue" panose="02000503000000020004" pitchFamily="2" charset="0"/>
              </a:rPr>
              <a:t>purus</a:t>
            </a:r>
            <a:r>
              <a:rPr lang="es-ES" dirty="0">
                <a:effectLst/>
                <a:latin typeface="Helvetica Neue" panose="02000503000000020004" pitchFamily="2" charset="0"/>
              </a:rPr>
              <a:t>.</a:t>
            </a:r>
          </a:p>
        </p:txBody>
      </p:sp>
      <p:sp>
        <p:nvSpPr>
          <p:cNvPr id="23" name="Marcador de texto 3">
            <a:extLst>
              <a:ext uri="{FF2B5EF4-FFF2-40B4-BE49-F238E27FC236}">
                <a16:creationId xmlns="" xmlns:a16="http://schemas.microsoft.com/office/drawing/2014/main" id="{9475EC73-3568-F841-B01F-085215B630FC}"/>
              </a:ext>
            </a:extLst>
          </p:cNvPr>
          <p:cNvSpPr>
            <a:spLocks noGrp="1"/>
          </p:cNvSpPr>
          <p:nvPr>
            <p:ph type="body" sz="quarter" idx="18" hasCustomPrompt="1"/>
          </p:nvPr>
        </p:nvSpPr>
        <p:spPr>
          <a:xfrm>
            <a:off x="820276" y="3558683"/>
            <a:ext cx="3755488" cy="1170379"/>
          </a:xfrm>
          <a:prstGeom prst="rect">
            <a:avLst/>
          </a:prstGeom>
        </p:spPr>
        <p:txBody>
          <a:bodyPr anchor="t">
            <a:noAutofit/>
          </a:bodyPr>
          <a:lstStyle>
            <a:lvl1pPr marL="0" indent="0" algn="l">
              <a:lnSpc>
                <a:spcPct val="100000"/>
              </a:lnSpc>
              <a:buNone/>
              <a:defRPr lang="es-ES" sz="1400" b="0" i="0" smtClean="0">
                <a:effectLst/>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r>
              <a:rPr lang="es-ES" b="1" dirty="0" err="1">
                <a:effectLst/>
                <a:latin typeface="Helvetica Neue" panose="02000503000000020004" pitchFamily="2" charset="0"/>
              </a:rPr>
              <a:t>Lorem</a:t>
            </a:r>
            <a:r>
              <a:rPr lang="es-ES" b="1" dirty="0">
                <a:effectLst/>
                <a:latin typeface="Helvetica Neue" panose="02000503000000020004" pitchFamily="2" charset="0"/>
              </a:rPr>
              <a:t> </a:t>
            </a:r>
            <a:r>
              <a:rPr lang="es-ES" b="1" dirty="0" err="1">
                <a:effectLst/>
                <a:latin typeface="Helvetica Neue" panose="02000503000000020004" pitchFamily="2" charset="0"/>
              </a:rPr>
              <a:t>ipsum</a:t>
            </a:r>
            <a:endParaRPr lang="es-ES" dirty="0">
              <a:effectLst/>
              <a:latin typeface="Helvetica Neue" panose="02000503000000020004" pitchFamily="2" charset="0"/>
            </a:endParaRPr>
          </a:p>
          <a:p>
            <a:r>
              <a:rPr lang="es-ES" dirty="0" err="1">
                <a:effectLst/>
                <a:latin typeface="Helvetica Neue" panose="02000503000000020004" pitchFamily="2" charset="0"/>
              </a:rPr>
              <a:t>Lorem</a:t>
            </a:r>
            <a:r>
              <a:rPr lang="es-ES" dirty="0">
                <a:effectLst/>
                <a:latin typeface="Helvetica Neue" panose="02000503000000020004" pitchFamily="2" charset="0"/>
              </a:rPr>
              <a:t> </a:t>
            </a:r>
            <a:r>
              <a:rPr lang="es-ES" dirty="0" err="1">
                <a:effectLst/>
                <a:latin typeface="Helvetica Neue" panose="02000503000000020004" pitchFamily="2" charset="0"/>
              </a:rPr>
              <a:t>ipsum</a:t>
            </a:r>
            <a:r>
              <a:rPr lang="es-ES" dirty="0">
                <a:effectLst/>
                <a:latin typeface="Helvetica Neue" panose="02000503000000020004" pitchFamily="2" charset="0"/>
              </a:rPr>
              <a:t> dolor </a:t>
            </a:r>
            <a:r>
              <a:rPr lang="es-ES" dirty="0" err="1">
                <a:effectLst/>
                <a:latin typeface="Helvetica Neue" panose="02000503000000020004" pitchFamily="2" charset="0"/>
              </a:rPr>
              <a:t>sit</a:t>
            </a:r>
            <a:r>
              <a:rPr lang="es-ES" dirty="0">
                <a:effectLst/>
                <a:latin typeface="Helvetica Neue" panose="02000503000000020004" pitchFamily="2" charset="0"/>
              </a:rPr>
              <a:t> </a:t>
            </a:r>
            <a:r>
              <a:rPr lang="es-ES" dirty="0" err="1">
                <a:effectLst/>
                <a:latin typeface="Helvetica Neue" panose="02000503000000020004" pitchFamily="2" charset="0"/>
              </a:rPr>
              <a:t>amet</a:t>
            </a:r>
            <a:r>
              <a:rPr lang="es-ES" dirty="0">
                <a:effectLst/>
                <a:latin typeface="Helvetica Neue" panose="02000503000000020004" pitchFamily="2" charset="0"/>
              </a:rPr>
              <a:t>, </a:t>
            </a:r>
            <a:r>
              <a:rPr lang="es-ES" dirty="0" err="1">
                <a:effectLst/>
                <a:latin typeface="Helvetica Neue" panose="02000503000000020004" pitchFamily="2" charset="0"/>
              </a:rPr>
              <a:t>consectetur</a:t>
            </a:r>
            <a:r>
              <a:rPr lang="es-ES" dirty="0">
                <a:effectLst/>
                <a:latin typeface="Helvetica Neue" panose="02000503000000020004" pitchFamily="2" charset="0"/>
              </a:rPr>
              <a:t> </a:t>
            </a:r>
            <a:r>
              <a:rPr lang="es-ES" dirty="0" err="1">
                <a:effectLst/>
                <a:latin typeface="Helvetica Neue" panose="02000503000000020004" pitchFamily="2" charset="0"/>
              </a:rPr>
              <a:t>adipiscing</a:t>
            </a:r>
            <a:r>
              <a:rPr lang="es-ES" dirty="0">
                <a:effectLst/>
                <a:latin typeface="Helvetica Neue" panose="02000503000000020004" pitchFamily="2" charset="0"/>
              </a:rPr>
              <a:t> </a:t>
            </a:r>
            <a:r>
              <a:rPr lang="es-ES" dirty="0" err="1">
                <a:effectLst/>
                <a:latin typeface="Helvetica Neue" panose="02000503000000020004" pitchFamily="2" charset="0"/>
              </a:rPr>
              <a:t>elit</a:t>
            </a:r>
            <a:r>
              <a:rPr lang="es-ES" dirty="0">
                <a:effectLst/>
                <a:latin typeface="Helvetica Neue" panose="02000503000000020004" pitchFamily="2" charset="0"/>
              </a:rPr>
              <a:t>. </a:t>
            </a:r>
            <a:r>
              <a:rPr lang="es-ES" dirty="0" err="1">
                <a:effectLst/>
                <a:latin typeface="Helvetica Neue" panose="02000503000000020004" pitchFamily="2" charset="0"/>
              </a:rPr>
              <a:t>Vestibulum</a:t>
            </a:r>
            <a:r>
              <a:rPr lang="es-ES" dirty="0">
                <a:effectLst/>
                <a:latin typeface="Helvetica Neue" panose="02000503000000020004" pitchFamily="2" charset="0"/>
              </a:rPr>
              <a:t> </a:t>
            </a:r>
            <a:r>
              <a:rPr lang="es-ES" dirty="0" err="1">
                <a:effectLst/>
                <a:latin typeface="Helvetica Neue" panose="02000503000000020004" pitchFamily="2" charset="0"/>
              </a:rPr>
              <a:t>mollis</a:t>
            </a:r>
            <a:r>
              <a:rPr lang="es-ES" dirty="0">
                <a:effectLst/>
                <a:latin typeface="Helvetica Neue" panose="02000503000000020004" pitchFamily="2" charset="0"/>
              </a:rPr>
              <a:t> </a:t>
            </a:r>
            <a:r>
              <a:rPr lang="es-ES" dirty="0" err="1">
                <a:effectLst/>
                <a:latin typeface="Helvetica Neue" panose="02000503000000020004" pitchFamily="2" charset="0"/>
              </a:rPr>
              <a:t>quis</a:t>
            </a:r>
            <a:r>
              <a:rPr lang="es-ES" dirty="0">
                <a:effectLst/>
                <a:latin typeface="Helvetica Neue" panose="02000503000000020004" pitchFamily="2" charset="0"/>
              </a:rPr>
              <a:t> dolor </a:t>
            </a:r>
            <a:r>
              <a:rPr lang="es-ES" dirty="0" err="1">
                <a:effectLst/>
                <a:latin typeface="Helvetica Neue" panose="02000503000000020004" pitchFamily="2" charset="0"/>
              </a:rPr>
              <a:t>eget</a:t>
            </a:r>
            <a:r>
              <a:rPr lang="es-ES" dirty="0">
                <a:effectLst/>
                <a:latin typeface="Helvetica Neue" panose="02000503000000020004" pitchFamily="2" charset="0"/>
              </a:rPr>
              <a:t> </a:t>
            </a:r>
            <a:r>
              <a:rPr lang="es-ES" dirty="0" err="1">
                <a:effectLst/>
                <a:latin typeface="Helvetica Neue" panose="02000503000000020004" pitchFamily="2" charset="0"/>
              </a:rPr>
              <a:t>hendrerit</a:t>
            </a:r>
            <a:r>
              <a:rPr lang="es-ES" dirty="0">
                <a:effectLst/>
                <a:latin typeface="Helvetica Neue" panose="02000503000000020004" pitchFamily="2" charset="0"/>
              </a:rPr>
              <a:t>. </a:t>
            </a:r>
            <a:r>
              <a:rPr lang="es-ES" dirty="0" err="1">
                <a:effectLst/>
                <a:latin typeface="Helvetica Neue" panose="02000503000000020004" pitchFamily="2" charset="0"/>
              </a:rPr>
              <a:t>Aliquam</a:t>
            </a:r>
            <a:r>
              <a:rPr lang="es-ES" dirty="0">
                <a:effectLst/>
                <a:latin typeface="Helvetica Neue" panose="02000503000000020004" pitchFamily="2" charset="0"/>
              </a:rPr>
              <a:t> </a:t>
            </a:r>
            <a:r>
              <a:rPr lang="es-ES" dirty="0" err="1">
                <a:effectLst/>
                <a:latin typeface="Helvetica Neue" panose="02000503000000020004" pitchFamily="2" charset="0"/>
              </a:rPr>
              <a:t>dui</a:t>
            </a:r>
            <a:r>
              <a:rPr lang="es-ES" dirty="0">
                <a:effectLst/>
                <a:latin typeface="Helvetica Neue" panose="02000503000000020004" pitchFamily="2" charset="0"/>
              </a:rPr>
              <a:t> justo, </a:t>
            </a:r>
            <a:r>
              <a:rPr lang="es-ES" dirty="0" err="1">
                <a:effectLst/>
                <a:latin typeface="Helvetica Neue" panose="02000503000000020004" pitchFamily="2" charset="0"/>
              </a:rPr>
              <a:t>viverra</a:t>
            </a:r>
            <a:r>
              <a:rPr lang="es-ES" dirty="0">
                <a:effectLst/>
                <a:latin typeface="Helvetica Neue" panose="02000503000000020004" pitchFamily="2" charset="0"/>
              </a:rPr>
              <a:t> </a:t>
            </a:r>
            <a:r>
              <a:rPr lang="es-ES" dirty="0" err="1">
                <a:effectLst/>
                <a:latin typeface="Helvetica Neue" panose="02000503000000020004" pitchFamily="2" charset="0"/>
              </a:rPr>
              <a:t>eu</a:t>
            </a:r>
            <a:r>
              <a:rPr lang="es-ES" dirty="0">
                <a:effectLst/>
                <a:latin typeface="Helvetica Neue" panose="02000503000000020004" pitchFamily="2" charset="0"/>
              </a:rPr>
              <a:t> </a:t>
            </a:r>
            <a:r>
              <a:rPr lang="es-ES" dirty="0" err="1">
                <a:effectLst/>
                <a:latin typeface="Helvetica Neue" panose="02000503000000020004" pitchFamily="2" charset="0"/>
              </a:rPr>
              <a:t>diam</a:t>
            </a:r>
            <a:r>
              <a:rPr lang="es-ES" dirty="0">
                <a:effectLst/>
                <a:latin typeface="Helvetica Neue" panose="02000503000000020004" pitchFamily="2" charset="0"/>
              </a:rPr>
              <a:t> id, </a:t>
            </a:r>
            <a:r>
              <a:rPr lang="es-ES" dirty="0" err="1">
                <a:effectLst/>
                <a:latin typeface="Helvetica Neue" panose="02000503000000020004" pitchFamily="2" charset="0"/>
              </a:rPr>
              <a:t>fermentum</a:t>
            </a:r>
            <a:r>
              <a:rPr lang="es-ES" dirty="0">
                <a:effectLst/>
                <a:latin typeface="Helvetica Neue" panose="02000503000000020004" pitchFamily="2" charset="0"/>
              </a:rPr>
              <a:t> </a:t>
            </a:r>
            <a:r>
              <a:rPr lang="es-ES" dirty="0" err="1">
                <a:effectLst/>
                <a:latin typeface="Helvetica Neue" panose="02000503000000020004" pitchFamily="2" charset="0"/>
              </a:rPr>
              <a:t>congue</a:t>
            </a:r>
            <a:r>
              <a:rPr lang="es-ES" dirty="0">
                <a:effectLst/>
                <a:latin typeface="Helvetica Neue" panose="02000503000000020004" pitchFamily="2" charset="0"/>
              </a:rPr>
              <a:t> </a:t>
            </a:r>
            <a:r>
              <a:rPr lang="es-ES" dirty="0" err="1">
                <a:effectLst/>
                <a:latin typeface="Helvetica Neue" panose="02000503000000020004" pitchFamily="2" charset="0"/>
              </a:rPr>
              <a:t>purus</a:t>
            </a:r>
            <a:r>
              <a:rPr lang="es-ES" dirty="0">
                <a:effectLst/>
                <a:latin typeface="Helvetica Neue" panose="02000503000000020004" pitchFamily="2" charset="0"/>
              </a:rPr>
              <a:t>.</a:t>
            </a:r>
          </a:p>
        </p:txBody>
      </p:sp>
      <p:sp>
        <p:nvSpPr>
          <p:cNvPr id="24" name="Marcador de texto 3">
            <a:extLst>
              <a:ext uri="{FF2B5EF4-FFF2-40B4-BE49-F238E27FC236}">
                <a16:creationId xmlns="" xmlns:a16="http://schemas.microsoft.com/office/drawing/2014/main" id="{6A266DCD-8B74-1D4C-8039-1EA045CC6FB7}"/>
              </a:ext>
            </a:extLst>
          </p:cNvPr>
          <p:cNvSpPr>
            <a:spLocks noGrp="1"/>
          </p:cNvSpPr>
          <p:nvPr>
            <p:ph type="body" sz="quarter" idx="19" hasCustomPrompt="1"/>
          </p:nvPr>
        </p:nvSpPr>
        <p:spPr>
          <a:xfrm>
            <a:off x="820276" y="4947645"/>
            <a:ext cx="3755488" cy="1170379"/>
          </a:xfrm>
          <a:prstGeom prst="rect">
            <a:avLst/>
          </a:prstGeom>
        </p:spPr>
        <p:txBody>
          <a:bodyPr anchor="t">
            <a:noAutofit/>
          </a:bodyPr>
          <a:lstStyle>
            <a:lvl1pPr marL="0" indent="0" algn="l">
              <a:lnSpc>
                <a:spcPct val="100000"/>
              </a:lnSpc>
              <a:buNone/>
              <a:defRPr lang="es-ES" sz="1400" b="0" i="0" smtClean="0">
                <a:effectLst/>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r>
              <a:rPr lang="es-ES" b="1" dirty="0" err="1">
                <a:effectLst/>
                <a:latin typeface="Helvetica Neue" panose="02000503000000020004" pitchFamily="2" charset="0"/>
              </a:rPr>
              <a:t>Lorem</a:t>
            </a:r>
            <a:r>
              <a:rPr lang="es-ES" b="1" dirty="0">
                <a:effectLst/>
                <a:latin typeface="Helvetica Neue" panose="02000503000000020004" pitchFamily="2" charset="0"/>
              </a:rPr>
              <a:t> </a:t>
            </a:r>
            <a:r>
              <a:rPr lang="es-ES" b="1" dirty="0" err="1">
                <a:effectLst/>
                <a:latin typeface="Helvetica Neue" panose="02000503000000020004" pitchFamily="2" charset="0"/>
              </a:rPr>
              <a:t>ipsum</a:t>
            </a:r>
            <a:endParaRPr lang="es-ES" dirty="0">
              <a:effectLst/>
              <a:latin typeface="Helvetica Neue" panose="02000503000000020004" pitchFamily="2" charset="0"/>
            </a:endParaRPr>
          </a:p>
          <a:p>
            <a:r>
              <a:rPr lang="es-ES" dirty="0" err="1">
                <a:effectLst/>
                <a:latin typeface="Helvetica Neue" panose="02000503000000020004" pitchFamily="2" charset="0"/>
              </a:rPr>
              <a:t>Lorem</a:t>
            </a:r>
            <a:r>
              <a:rPr lang="es-ES" dirty="0">
                <a:effectLst/>
                <a:latin typeface="Helvetica Neue" panose="02000503000000020004" pitchFamily="2" charset="0"/>
              </a:rPr>
              <a:t> </a:t>
            </a:r>
            <a:r>
              <a:rPr lang="es-ES" dirty="0" err="1">
                <a:effectLst/>
                <a:latin typeface="Helvetica Neue" panose="02000503000000020004" pitchFamily="2" charset="0"/>
              </a:rPr>
              <a:t>ipsum</a:t>
            </a:r>
            <a:r>
              <a:rPr lang="es-ES" dirty="0">
                <a:effectLst/>
                <a:latin typeface="Helvetica Neue" panose="02000503000000020004" pitchFamily="2" charset="0"/>
              </a:rPr>
              <a:t> dolor </a:t>
            </a:r>
            <a:r>
              <a:rPr lang="es-ES" dirty="0" err="1">
                <a:effectLst/>
                <a:latin typeface="Helvetica Neue" panose="02000503000000020004" pitchFamily="2" charset="0"/>
              </a:rPr>
              <a:t>sit</a:t>
            </a:r>
            <a:r>
              <a:rPr lang="es-ES" dirty="0">
                <a:effectLst/>
                <a:latin typeface="Helvetica Neue" panose="02000503000000020004" pitchFamily="2" charset="0"/>
              </a:rPr>
              <a:t> </a:t>
            </a:r>
            <a:r>
              <a:rPr lang="es-ES" dirty="0" err="1">
                <a:effectLst/>
                <a:latin typeface="Helvetica Neue" panose="02000503000000020004" pitchFamily="2" charset="0"/>
              </a:rPr>
              <a:t>amet</a:t>
            </a:r>
            <a:r>
              <a:rPr lang="es-ES" dirty="0">
                <a:effectLst/>
                <a:latin typeface="Helvetica Neue" panose="02000503000000020004" pitchFamily="2" charset="0"/>
              </a:rPr>
              <a:t>, </a:t>
            </a:r>
            <a:r>
              <a:rPr lang="es-ES" dirty="0" err="1">
                <a:effectLst/>
                <a:latin typeface="Helvetica Neue" panose="02000503000000020004" pitchFamily="2" charset="0"/>
              </a:rPr>
              <a:t>consectetur</a:t>
            </a:r>
            <a:r>
              <a:rPr lang="es-ES" dirty="0">
                <a:effectLst/>
                <a:latin typeface="Helvetica Neue" panose="02000503000000020004" pitchFamily="2" charset="0"/>
              </a:rPr>
              <a:t> </a:t>
            </a:r>
            <a:r>
              <a:rPr lang="es-ES" dirty="0" err="1">
                <a:effectLst/>
                <a:latin typeface="Helvetica Neue" panose="02000503000000020004" pitchFamily="2" charset="0"/>
              </a:rPr>
              <a:t>adipiscing</a:t>
            </a:r>
            <a:r>
              <a:rPr lang="es-ES" dirty="0">
                <a:effectLst/>
                <a:latin typeface="Helvetica Neue" panose="02000503000000020004" pitchFamily="2" charset="0"/>
              </a:rPr>
              <a:t> </a:t>
            </a:r>
            <a:r>
              <a:rPr lang="es-ES" dirty="0" err="1">
                <a:effectLst/>
                <a:latin typeface="Helvetica Neue" panose="02000503000000020004" pitchFamily="2" charset="0"/>
              </a:rPr>
              <a:t>elit</a:t>
            </a:r>
            <a:r>
              <a:rPr lang="es-ES" dirty="0">
                <a:effectLst/>
                <a:latin typeface="Helvetica Neue" panose="02000503000000020004" pitchFamily="2" charset="0"/>
              </a:rPr>
              <a:t>. </a:t>
            </a:r>
            <a:r>
              <a:rPr lang="es-ES" dirty="0" err="1">
                <a:effectLst/>
                <a:latin typeface="Helvetica Neue" panose="02000503000000020004" pitchFamily="2" charset="0"/>
              </a:rPr>
              <a:t>Vestibulum</a:t>
            </a:r>
            <a:r>
              <a:rPr lang="es-ES" dirty="0">
                <a:effectLst/>
                <a:latin typeface="Helvetica Neue" panose="02000503000000020004" pitchFamily="2" charset="0"/>
              </a:rPr>
              <a:t> </a:t>
            </a:r>
            <a:r>
              <a:rPr lang="es-ES" dirty="0" err="1">
                <a:effectLst/>
                <a:latin typeface="Helvetica Neue" panose="02000503000000020004" pitchFamily="2" charset="0"/>
              </a:rPr>
              <a:t>mollis</a:t>
            </a:r>
            <a:r>
              <a:rPr lang="es-ES" dirty="0">
                <a:effectLst/>
                <a:latin typeface="Helvetica Neue" panose="02000503000000020004" pitchFamily="2" charset="0"/>
              </a:rPr>
              <a:t> </a:t>
            </a:r>
            <a:r>
              <a:rPr lang="es-ES" dirty="0" err="1">
                <a:effectLst/>
                <a:latin typeface="Helvetica Neue" panose="02000503000000020004" pitchFamily="2" charset="0"/>
              </a:rPr>
              <a:t>quis</a:t>
            </a:r>
            <a:r>
              <a:rPr lang="es-ES" dirty="0">
                <a:effectLst/>
                <a:latin typeface="Helvetica Neue" panose="02000503000000020004" pitchFamily="2" charset="0"/>
              </a:rPr>
              <a:t> dolor </a:t>
            </a:r>
            <a:r>
              <a:rPr lang="es-ES" dirty="0" err="1">
                <a:effectLst/>
                <a:latin typeface="Helvetica Neue" panose="02000503000000020004" pitchFamily="2" charset="0"/>
              </a:rPr>
              <a:t>eget</a:t>
            </a:r>
            <a:r>
              <a:rPr lang="es-ES" dirty="0">
                <a:effectLst/>
                <a:latin typeface="Helvetica Neue" panose="02000503000000020004" pitchFamily="2" charset="0"/>
              </a:rPr>
              <a:t> </a:t>
            </a:r>
            <a:r>
              <a:rPr lang="es-ES" dirty="0" err="1">
                <a:effectLst/>
                <a:latin typeface="Helvetica Neue" panose="02000503000000020004" pitchFamily="2" charset="0"/>
              </a:rPr>
              <a:t>hendrerit</a:t>
            </a:r>
            <a:r>
              <a:rPr lang="es-ES" dirty="0">
                <a:effectLst/>
                <a:latin typeface="Helvetica Neue" panose="02000503000000020004" pitchFamily="2" charset="0"/>
              </a:rPr>
              <a:t>. </a:t>
            </a:r>
            <a:r>
              <a:rPr lang="es-ES" dirty="0" err="1">
                <a:effectLst/>
                <a:latin typeface="Helvetica Neue" panose="02000503000000020004" pitchFamily="2" charset="0"/>
              </a:rPr>
              <a:t>Aliquam</a:t>
            </a:r>
            <a:r>
              <a:rPr lang="es-ES" dirty="0">
                <a:effectLst/>
                <a:latin typeface="Helvetica Neue" panose="02000503000000020004" pitchFamily="2" charset="0"/>
              </a:rPr>
              <a:t> </a:t>
            </a:r>
            <a:r>
              <a:rPr lang="es-ES" dirty="0" err="1">
                <a:effectLst/>
                <a:latin typeface="Helvetica Neue" panose="02000503000000020004" pitchFamily="2" charset="0"/>
              </a:rPr>
              <a:t>dui</a:t>
            </a:r>
            <a:r>
              <a:rPr lang="es-ES" dirty="0">
                <a:effectLst/>
                <a:latin typeface="Helvetica Neue" panose="02000503000000020004" pitchFamily="2" charset="0"/>
              </a:rPr>
              <a:t> justo, </a:t>
            </a:r>
            <a:r>
              <a:rPr lang="es-ES" dirty="0" err="1">
                <a:effectLst/>
                <a:latin typeface="Helvetica Neue" panose="02000503000000020004" pitchFamily="2" charset="0"/>
              </a:rPr>
              <a:t>viverra</a:t>
            </a:r>
            <a:r>
              <a:rPr lang="es-ES" dirty="0">
                <a:effectLst/>
                <a:latin typeface="Helvetica Neue" panose="02000503000000020004" pitchFamily="2" charset="0"/>
              </a:rPr>
              <a:t> </a:t>
            </a:r>
            <a:r>
              <a:rPr lang="es-ES" dirty="0" err="1">
                <a:effectLst/>
                <a:latin typeface="Helvetica Neue" panose="02000503000000020004" pitchFamily="2" charset="0"/>
              </a:rPr>
              <a:t>eu</a:t>
            </a:r>
            <a:r>
              <a:rPr lang="es-ES" dirty="0">
                <a:effectLst/>
                <a:latin typeface="Helvetica Neue" panose="02000503000000020004" pitchFamily="2" charset="0"/>
              </a:rPr>
              <a:t> </a:t>
            </a:r>
            <a:r>
              <a:rPr lang="es-ES" dirty="0" err="1">
                <a:effectLst/>
                <a:latin typeface="Helvetica Neue" panose="02000503000000020004" pitchFamily="2" charset="0"/>
              </a:rPr>
              <a:t>diam</a:t>
            </a:r>
            <a:r>
              <a:rPr lang="es-ES" dirty="0">
                <a:effectLst/>
                <a:latin typeface="Helvetica Neue" panose="02000503000000020004" pitchFamily="2" charset="0"/>
              </a:rPr>
              <a:t> id, </a:t>
            </a:r>
            <a:r>
              <a:rPr lang="es-ES" dirty="0" err="1">
                <a:effectLst/>
                <a:latin typeface="Helvetica Neue" panose="02000503000000020004" pitchFamily="2" charset="0"/>
              </a:rPr>
              <a:t>fermentum</a:t>
            </a:r>
            <a:r>
              <a:rPr lang="es-ES" dirty="0">
                <a:effectLst/>
                <a:latin typeface="Helvetica Neue" panose="02000503000000020004" pitchFamily="2" charset="0"/>
              </a:rPr>
              <a:t> </a:t>
            </a:r>
            <a:r>
              <a:rPr lang="es-ES" dirty="0" err="1">
                <a:effectLst/>
                <a:latin typeface="Helvetica Neue" panose="02000503000000020004" pitchFamily="2" charset="0"/>
              </a:rPr>
              <a:t>congue</a:t>
            </a:r>
            <a:r>
              <a:rPr lang="es-ES" dirty="0">
                <a:effectLst/>
                <a:latin typeface="Helvetica Neue" panose="02000503000000020004" pitchFamily="2" charset="0"/>
              </a:rPr>
              <a:t> </a:t>
            </a:r>
            <a:r>
              <a:rPr lang="es-ES" dirty="0" err="1">
                <a:effectLst/>
                <a:latin typeface="Helvetica Neue" panose="02000503000000020004" pitchFamily="2" charset="0"/>
              </a:rPr>
              <a:t>purus</a:t>
            </a:r>
            <a:r>
              <a:rPr lang="es-ES" dirty="0">
                <a:effectLst/>
                <a:latin typeface="Helvetica Neue" panose="02000503000000020004" pitchFamily="2" charset="0"/>
              </a:rPr>
              <a:t>.</a:t>
            </a:r>
          </a:p>
        </p:txBody>
      </p:sp>
      <p:sp>
        <p:nvSpPr>
          <p:cNvPr id="25" name="Slide Number Placeholder 5">
            <a:extLst>
              <a:ext uri="{FF2B5EF4-FFF2-40B4-BE49-F238E27FC236}">
                <a16:creationId xmlns="" xmlns:a16="http://schemas.microsoft.com/office/drawing/2014/main" id="{96637C62-192A-B74A-9C01-622C3DD30D3F}"/>
              </a:ext>
            </a:extLst>
          </p:cNvPr>
          <p:cNvSpPr txBox="1">
            <a:spLocks/>
          </p:cNvSpPr>
          <p:nvPr userDrawn="1"/>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latin typeface="Arial" panose="020B0604020202020204" pitchFamily="34" charset="0"/>
                <a:cs typeface="Arial" panose="020B0604020202020204" pitchFamily="34" charset="0"/>
              </a:rPr>
              <a:pPr/>
              <a:t>‹Nº›</a:t>
            </a:fld>
            <a:endParaRPr lang="en-US" sz="900" dirty="0">
              <a:solidFill>
                <a:srgbClr val="3288D4"/>
              </a:solidFill>
              <a:latin typeface="Arial" panose="020B0604020202020204" pitchFamily="34" charset="0"/>
              <a:cs typeface="Arial" panose="020B0604020202020204" pitchFamily="34" charset="0"/>
            </a:endParaRPr>
          </a:p>
        </p:txBody>
      </p:sp>
      <p:pic>
        <p:nvPicPr>
          <p:cNvPr id="12" name="Gráfico 11">
            <a:extLst>
              <a:ext uri="{FF2B5EF4-FFF2-40B4-BE49-F238E27FC236}">
                <a16:creationId xmlns="" xmlns:a16="http://schemas.microsoft.com/office/drawing/2014/main" id="{075BB044-9EC0-6B4E-BA64-BB3B0D26B5A5}"/>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5724457" y="1446077"/>
            <a:ext cx="4788483" cy="6159501"/>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LIDE 2">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 xmlns:a16="http://schemas.microsoft.com/office/drawing/2014/main" id="{ACC3AA88-2FCC-ED4F-9564-1BD71E52126A}"/>
              </a:ext>
            </a:extLst>
          </p:cNvPr>
          <p:cNvSpPr/>
          <p:nvPr userDrawn="1"/>
        </p:nvSpPr>
        <p:spPr>
          <a:xfrm>
            <a:off x="0" y="7454900"/>
            <a:ext cx="10807700" cy="301356"/>
          </a:xfrm>
          <a:prstGeom prst="rect">
            <a:avLst/>
          </a:prstGeom>
          <a:solidFill>
            <a:srgbClr val="328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atin typeface="Arial" panose="020B0604020202020204" pitchFamily="34" charset="0"/>
            </a:endParaRPr>
          </a:p>
        </p:txBody>
      </p:sp>
      <p:sp>
        <p:nvSpPr>
          <p:cNvPr id="14" name="Título 10">
            <a:extLst>
              <a:ext uri="{FF2B5EF4-FFF2-40B4-BE49-F238E27FC236}">
                <a16:creationId xmlns="" xmlns:a16="http://schemas.microsoft.com/office/drawing/2014/main" id="{47FDBC18-AC90-8349-AF48-F2593D09ECA2}"/>
              </a:ext>
            </a:extLst>
          </p:cNvPr>
          <p:cNvSpPr>
            <a:spLocks noGrp="1"/>
          </p:cNvSpPr>
          <p:nvPr>
            <p:ph type="title" hasCustomPrompt="1"/>
          </p:nvPr>
        </p:nvSpPr>
        <p:spPr>
          <a:xfrm>
            <a:off x="831850" y="1501158"/>
            <a:ext cx="3755488" cy="609562"/>
          </a:xfrm>
          <a:prstGeom prst="rect">
            <a:avLst/>
          </a:prstGeom>
        </p:spPr>
        <p:txBody>
          <a:bodyPr/>
          <a:lstStyle>
            <a:lvl1pPr>
              <a:defRPr sz="2800" b="0" i="0">
                <a:solidFill>
                  <a:srgbClr val="3288D4"/>
                </a:solidFill>
                <a:latin typeface="Arial" panose="020B0604020202020204" pitchFamily="34" charset="0"/>
              </a:defRPr>
            </a:lvl1pPr>
          </a:lstStyle>
          <a:p>
            <a:r>
              <a:rPr lang="es-ES" dirty="0" err="1"/>
              <a:t>Lorem</a:t>
            </a:r>
            <a:r>
              <a:rPr lang="es-ES" dirty="0"/>
              <a:t> </a:t>
            </a:r>
            <a:r>
              <a:rPr lang="es-ES" dirty="0" err="1"/>
              <a:t>ipsum</a:t>
            </a:r>
            <a:endParaRPr lang="es-ES" dirty="0"/>
          </a:p>
        </p:txBody>
      </p:sp>
      <p:sp>
        <p:nvSpPr>
          <p:cNvPr id="15" name="Marcador de texto 3">
            <a:extLst>
              <a:ext uri="{FF2B5EF4-FFF2-40B4-BE49-F238E27FC236}">
                <a16:creationId xmlns="" xmlns:a16="http://schemas.microsoft.com/office/drawing/2014/main" id="{28804BF0-1287-7A4B-A033-6C622E3C4ED7}"/>
              </a:ext>
            </a:extLst>
          </p:cNvPr>
          <p:cNvSpPr>
            <a:spLocks noGrp="1"/>
          </p:cNvSpPr>
          <p:nvPr>
            <p:ph type="body" sz="quarter" idx="17" hasCustomPrompt="1"/>
          </p:nvPr>
        </p:nvSpPr>
        <p:spPr>
          <a:xfrm>
            <a:off x="755650" y="669278"/>
            <a:ext cx="4038600" cy="276999"/>
          </a:xfrm>
          <a:prstGeom prst="rect">
            <a:avLst/>
          </a:prstGeom>
        </p:spPr>
        <p:txBody>
          <a:bodyPr anchor="t">
            <a:noAutofit/>
          </a:bodyPr>
          <a:lstStyle>
            <a:lvl1pPr marL="0" indent="0" algn="l">
              <a:lnSpc>
                <a:spcPct val="100000"/>
              </a:lnSpc>
              <a:buNone/>
              <a:defRPr sz="900" b="0" i="0" spc="300" baseline="0">
                <a:solidFill>
                  <a:srgbClr val="3288D4"/>
                </a:solidFill>
                <a:latin typeface="Arial" panose="020B0604020202020204" pitchFamily="34" charset="0"/>
                <a:ea typeface="Arial" panose="020B0604020202020204" pitchFamily="34" charset="0"/>
                <a:cs typeface="Arial" panose="020B0604020202020204" pitchFamily="34" charset="0"/>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pPr lvl="0"/>
            <a:r>
              <a:rPr lang="es-ES_tradnl" dirty="0"/>
              <a:t>TÍTULO DE LA PRESENTACIÓN</a:t>
            </a:r>
          </a:p>
        </p:txBody>
      </p:sp>
      <p:sp>
        <p:nvSpPr>
          <p:cNvPr id="21" name="Marcador de texto 3">
            <a:extLst>
              <a:ext uri="{FF2B5EF4-FFF2-40B4-BE49-F238E27FC236}">
                <a16:creationId xmlns="" xmlns:a16="http://schemas.microsoft.com/office/drawing/2014/main" id="{9F30D7C2-FA9E-484E-BB4C-43DA4E2D86A7}"/>
              </a:ext>
            </a:extLst>
          </p:cNvPr>
          <p:cNvSpPr>
            <a:spLocks noGrp="1"/>
          </p:cNvSpPr>
          <p:nvPr>
            <p:ph type="body" sz="quarter" idx="16" hasCustomPrompt="1"/>
          </p:nvPr>
        </p:nvSpPr>
        <p:spPr>
          <a:xfrm>
            <a:off x="755650" y="2110720"/>
            <a:ext cx="8763000" cy="1170379"/>
          </a:xfrm>
          <a:prstGeom prst="rect">
            <a:avLst/>
          </a:prstGeom>
        </p:spPr>
        <p:txBody>
          <a:bodyPr anchor="t">
            <a:noAutofit/>
          </a:bodyPr>
          <a:lstStyle>
            <a:lvl1pPr marL="11113" indent="1588" algn="l">
              <a:lnSpc>
                <a:spcPct val="100000"/>
              </a:lnSpc>
              <a:buNone/>
              <a:tabLst/>
              <a:defRPr lang="es-ES" sz="1400" b="0" smtClean="0">
                <a:effectLst/>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pPr marL="12700">
              <a:spcBef>
                <a:spcPts val="100"/>
              </a:spcBef>
            </a:pPr>
            <a:r>
              <a:rPr lang="es-ES" sz="2000" b="1" spc="35" dirty="0" err="1">
                <a:solidFill>
                  <a:srgbClr val="3288D4"/>
                </a:solidFill>
                <a:latin typeface="Arial" panose="020B0604020202020204" pitchFamily="34" charset="0"/>
                <a:cs typeface="Arial" panose="020B0604020202020204" pitchFamily="34" charset="0"/>
              </a:rPr>
              <a:t>Lorem</a:t>
            </a:r>
            <a:r>
              <a:rPr lang="es-ES" sz="2000" b="1" spc="35" dirty="0">
                <a:solidFill>
                  <a:srgbClr val="3288D4"/>
                </a:solidFill>
                <a:latin typeface="Arial" panose="020B0604020202020204" pitchFamily="34" charset="0"/>
                <a:cs typeface="Arial" panose="020B0604020202020204" pitchFamily="34" charset="0"/>
              </a:rPr>
              <a:t> </a:t>
            </a:r>
            <a:r>
              <a:rPr lang="es-ES" sz="2000" b="1" spc="35" dirty="0" err="1">
                <a:solidFill>
                  <a:srgbClr val="3288D4"/>
                </a:solidFill>
                <a:latin typeface="Arial" panose="020B0604020202020204" pitchFamily="34" charset="0"/>
                <a:cs typeface="Arial" panose="020B0604020202020204" pitchFamily="34" charset="0"/>
              </a:rPr>
              <a:t>ipsum</a:t>
            </a:r>
            <a:endParaRPr lang="es-ES" sz="2000" b="1" spc="35" dirty="0">
              <a:solidFill>
                <a:srgbClr val="3288D4"/>
              </a:solidFill>
              <a:latin typeface="Arial" panose="020B0604020202020204" pitchFamily="34" charset="0"/>
              <a:cs typeface="Arial" panose="020B0604020202020204" pitchFamily="34" charset="0"/>
            </a:endParaRPr>
          </a:p>
          <a:p>
            <a:pPr marL="12700">
              <a:spcBef>
                <a:spcPts val="100"/>
              </a:spcBef>
            </a:pPr>
            <a:endParaRPr lang="es-ES" sz="1400" dirty="0">
              <a:latin typeface="Arial" panose="020B0604020202020204" pitchFamily="34" charset="0"/>
              <a:cs typeface="Arial" panose="020B0604020202020204" pitchFamily="34" charset="0"/>
            </a:endParaRPr>
          </a:p>
          <a:p>
            <a:r>
              <a:rPr lang="es-ES" sz="1400" dirty="0" err="1">
                <a:latin typeface="Arial" panose="020B0604020202020204" pitchFamily="34" charset="0"/>
                <a:cs typeface="Arial" panose="020B0604020202020204" pitchFamily="34" charset="0"/>
              </a:rPr>
              <a:t>Lorem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ipsum</a:t>
            </a:r>
            <a:r>
              <a:rPr lang="es-ES" sz="1400" dirty="0">
                <a:latin typeface="Arial" panose="020B0604020202020204" pitchFamily="34" charset="0"/>
                <a:cs typeface="Arial" panose="020B0604020202020204" pitchFamily="34" charset="0"/>
              </a:rPr>
              <a:t> dolor </a:t>
            </a:r>
            <a:r>
              <a:rPr lang="es-ES" sz="1400" dirty="0" err="1">
                <a:latin typeface="Arial" panose="020B0604020202020204" pitchFamily="34" charset="0"/>
                <a:cs typeface="Arial" panose="020B0604020202020204" pitchFamily="34" charset="0"/>
              </a:rPr>
              <a:t>sit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amet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consectetur</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adipiscing</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elit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Vestibulum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mollis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quis</a:t>
            </a:r>
            <a:r>
              <a:rPr lang="es-ES" sz="1400" dirty="0">
                <a:latin typeface="Arial" panose="020B0604020202020204" pitchFamily="34" charset="0"/>
                <a:cs typeface="Arial" panose="020B0604020202020204" pitchFamily="34" charset="0"/>
              </a:rPr>
              <a:t> dolor </a:t>
            </a:r>
            <a:r>
              <a:rPr lang="es-ES" sz="1400" dirty="0" err="1">
                <a:latin typeface="Arial" panose="020B0604020202020204" pitchFamily="34" charset="0"/>
                <a:cs typeface="Arial" panose="020B0604020202020204" pitchFamily="34" charset="0"/>
              </a:rPr>
              <a:t>eget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hendrerit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Aliquam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dui</a:t>
            </a:r>
            <a:r>
              <a:rPr lang="es-ES" sz="1400" dirty="0">
                <a:latin typeface="Arial" panose="020B0604020202020204" pitchFamily="34" charset="0"/>
                <a:cs typeface="Arial" panose="020B0604020202020204" pitchFamily="34" charset="0"/>
              </a:rPr>
              <a:t> justo, </a:t>
            </a:r>
            <a:r>
              <a:rPr lang="es-ES" sz="1400" dirty="0" err="1">
                <a:latin typeface="Arial" panose="020B0604020202020204" pitchFamily="34" charset="0"/>
                <a:cs typeface="Arial" panose="020B0604020202020204" pitchFamily="34" charset="0"/>
              </a:rPr>
              <a:t>viverra</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eu</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diam</a:t>
            </a:r>
            <a:r>
              <a:rPr lang="es-ES" sz="1400" dirty="0">
                <a:latin typeface="Arial" panose="020B0604020202020204" pitchFamily="34" charset="0"/>
                <a:cs typeface="Arial" panose="020B0604020202020204" pitchFamily="34" charset="0"/>
              </a:rPr>
              <a:t> id, </a:t>
            </a:r>
            <a:r>
              <a:rPr lang="es-ES" sz="1400" dirty="0" err="1">
                <a:latin typeface="Arial" panose="020B0604020202020204" pitchFamily="34" charset="0"/>
                <a:cs typeface="Arial" panose="020B0604020202020204" pitchFamily="34" charset="0"/>
              </a:rPr>
              <a:t>fermentum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congue</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purus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Nam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interdum</a:t>
            </a:r>
            <a:r>
              <a:rPr lang="es-ES" sz="1400" dirty="0">
                <a:latin typeface="Arial" panose="020B0604020202020204" pitchFamily="34" charset="0"/>
                <a:cs typeface="Arial" panose="020B0604020202020204" pitchFamily="34" charset="0"/>
              </a:rPr>
              <a:t> odio </a:t>
            </a:r>
            <a:r>
              <a:rPr lang="es-ES" sz="1400" dirty="0" err="1">
                <a:latin typeface="Arial" panose="020B0604020202020204" pitchFamily="34" charset="0"/>
                <a:cs typeface="Arial" panose="020B0604020202020204" pitchFamily="34" charset="0"/>
              </a:rPr>
              <a:t>vel</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lectus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sollicitudin</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nec</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euismod</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diam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sodales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Aliquam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erat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volutpat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Proin</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faucibus</a:t>
            </a:r>
            <a:r>
              <a:rPr lang="es-ES" sz="1400" dirty="0">
                <a:latin typeface="Arial" panose="020B0604020202020204" pitchFamily="34" charset="0"/>
                <a:cs typeface="Arial" panose="020B0604020202020204" pitchFamily="34" charset="0"/>
              </a:rPr>
              <a:t> ut urna </a:t>
            </a:r>
            <a:r>
              <a:rPr lang="es-ES" sz="1400" dirty="0" err="1">
                <a:latin typeface="Arial" panose="020B0604020202020204" pitchFamily="34" charset="0"/>
                <a:cs typeface="Arial" panose="020B0604020202020204" pitchFamily="34" charset="0"/>
              </a:rPr>
              <a:t>sit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amet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viverra</a:t>
            </a:r>
            <a:r>
              <a:rPr lang="es-ES" sz="1400" dirty="0">
                <a:latin typeface="Arial" panose="020B0604020202020204" pitchFamily="34" charset="0"/>
                <a:cs typeface="Arial" panose="020B0604020202020204" pitchFamily="34" charset="0"/>
              </a:rPr>
              <a:t>. In </a:t>
            </a:r>
            <a:r>
              <a:rPr lang="es-ES" sz="1400" dirty="0" err="1">
                <a:latin typeface="Arial" panose="020B0604020202020204" pitchFamily="34" charset="0"/>
                <a:cs typeface="Arial" panose="020B0604020202020204" pitchFamily="34" charset="0"/>
              </a:rPr>
              <a:t>hac</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habitasse</a:t>
            </a:r>
            <a:r>
              <a:rPr lang="es-ES" sz="1400" dirty="0">
                <a:latin typeface="Arial" panose="020B0604020202020204" pitchFamily="34" charset="0"/>
                <a:cs typeface="Arial" panose="020B0604020202020204" pitchFamily="34" charset="0"/>
              </a:rPr>
              <a:t> platea </a:t>
            </a:r>
            <a:r>
              <a:rPr lang="es-ES" sz="1400" dirty="0" err="1">
                <a:latin typeface="Arial" panose="020B0604020202020204" pitchFamily="34" charset="0"/>
                <a:cs typeface="Arial" panose="020B0604020202020204" pitchFamily="34" charset="0"/>
              </a:rPr>
              <a:t>dictumst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Integer</a:t>
            </a:r>
            <a:r>
              <a:rPr lang="es-ES" sz="1400" dirty="0">
                <a:latin typeface="Arial" panose="020B0604020202020204" pitchFamily="34" charset="0"/>
                <a:cs typeface="Arial" panose="020B0604020202020204" pitchFamily="34" charset="0"/>
              </a:rPr>
              <a:t> at </a:t>
            </a:r>
            <a:r>
              <a:rPr lang="es-ES" sz="1400" dirty="0" err="1">
                <a:latin typeface="Arial" panose="020B0604020202020204" pitchFamily="34" charset="0"/>
                <a:cs typeface="Arial" panose="020B0604020202020204" pitchFamily="34" charset="0"/>
              </a:rPr>
              <a:t>diam</a:t>
            </a:r>
            <a:r>
              <a:rPr lang="es-ES" sz="1400" dirty="0">
                <a:latin typeface="Arial" panose="020B0604020202020204" pitchFamily="34" charset="0"/>
                <a:cs typeface="Arial" panose="020B0604020202020204" pitchFamily="34" charset="0"/>
              </a:rPr>
              <a:t> a magna </a:t>
            </a:r>
            <a:r>
              <a:rPr lang="es-ES" sz="1400" dirty="0" err="1">
                <a:latin typeface="Arial" panose="020B0604020202020204" pitchFamily="34" charset="0"/>
                <a:cs typeface="Arial" panose="020B0604020202020204" pitchFamily="34" charset="0"/>
              </a:rPr>
              <a:t>congue</a:t>
            </a:r>
            <a:r>
              <a:rPr lang="es-ES" sz="1400" dirty="0">
                <a:latin typeface="Arial" panose="020B0604020202020204" pitchFamily="34" charset="0"/>
                <a:cs typeface="Arial" panose="020B0604020202020204" pitchFamily="34" charset="0"/>
              </a:rPr>
              <a:t> porta </a:t>
            </a:r>
            <a:r>
              <a:rPr lang="es-ES" sz="1400" dirty="0" err="1">
                <a:latin typeface="Arial" panose="020B0604020202020204" pitchFamily="34" charset="0"/>
                <a:cs typeface="Arial" panose="020B0604020202020204" pitchFamily="34" charset="0"/>
              </a:rPr>
              <a:t>eu</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eget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metus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Curabitur</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sodales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tristique</a:t>
            </a:r>
            <a:r>
              <a:rPr lang="es-ES" sz="1400" dirty="0">
                <a:latin typeface="Arial" panose="020B0604020202020204" pitchFamily="34" charset="0"/>
                <a:cs typeface="Arial" panose="020B0604020202020204" pitchFamily="34" charset="0"/>
              </a:rPr>
              <a:t> dolor, </a:t>
            </a:r>
            <a:r>
              <a:rPr lang="es-ES" sz="1400" dirty="0" err="1">
                <a:latin typeface="Arial" panose="020B0604020202020204" pitchFamily="34" charset="0"/>
                <a:cs typeface="Arial" panose="020B0604020202020204" pitchFamily="34" charset="0"/>
              </a:rPr>
              <a:t>eu</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gravida</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neque</a:t>
            </a:r>
            <a:r>
              <a:rPr lang="es-ES" sz="1400" dirty="0">
                <a:latin typeface="Arial" panose="020B0604020202020204" pitchFamily="34" charset="0"/>
                <a:cs typeface="Arial" panose="020B0604020202020204" pitchFamily="34" charset="0"/>
              </a:rPr>
              <a:t>. Ut </a:t>
            </a:r>
            <a:r>
              <a:rPr lang="es-ES" sz="1400" dirty="0" err="1">
                <a:latin typeface="Arial" panose="020B0604020202020204" pitchFamily="34" charset="0"/>
                <a:cs typeface="Arial" panose="020B0604020202020204" pitchFamily="34" charset="0"/>
              </a:rPr>
              <a:t>tincidunt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blandit</a:t>
            </a:r>
            <a:r>
              <a:rPr lang="es-ES" sz="1400" dirty="0">
                <a:latin typeface="Arial" panose="020B0604020202020204" pitchFamily="34" charset="0"/>
                <a:cs typeface="Arial" panose="020B0604020202020204" pitchFamily="34" charset="0"/>
              </a:rPr>
              <a:t> vehicula.</a:t>
            </a:r>
          </a:p>
          <a:p>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err="1">
                <a:latin typeface="Arial" panose="020B0604020202020204" pitchFamily="34" charset="0"/>
                <a:cs typeface="Arial" panose="020B0604020202020204" pitchFamily="34" charset="0"/>
              </a:rPr>
              <a:t>Nullam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suscipit</a:t>
            </a:r>
            <a:r>
              <a:rPr lang="es-ES" sz="1400" dirty="0">
                <a:latin typeface="Arial" panose="020B0604020202020204" pitchFamily="34" charset="0"/>
                <a:cs typeface="Arial" panose="020B0604020202020204" pitchFamily="34" charset="0"/>
              </a:rPr>
              <a:t> tortor vitae </a:t>
            </a:r>
            <a:r>
              <a:rPr lang="es-ES" sz="1400" dirty="0" err="1">
                <a:latin typeface="Arial" panose="020B0604020202020204" pitchFamily="34" charset="0"/>
                <a:cs typeface="Arial" panose="020B0604020202020204" pitchFamily="34" charset="0"/>
              </a:rPr>
              <a:t>velit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iaculis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blandit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Donec</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fringilla</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arcu</a:t>
            </a:r>
            <a:r>
              <a:rPr lang="es-ES" sz="1400" dirty="0">
                <a:latin typeface="Arial" panose="020B0604020202020204" pitchFamily="34" charset="0"/>
                <a:cs typeface="Arial" panose="020B0604020202020204" pitchFamily="34" charset="0"/>
              </a:rPr>
              <a:t> non nunc </a:t>
            </a:r>
            <a:r>
              <a:rPr lang="es-ES" sz="1400" dirty="0" err="1">
                <a:latin typeface="Arial" panose="020B0604020202020204" pitchFamily="34" charset="0"/>
                <a:cs typeface="Arial" panose="020B0604020202020204" pitchFamily="34" charset="0"/>
              </a:rPr>
              <a:t>imperdiet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egestas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dapibus</a:t>
            </a:r>
            <a:r>
              <a:rPr lang="es-ES" sz="1400" dirty="0">
                <a:latin typeface="Arial" panose="020B0604020202020204" pitchFamily="34" charset="0"/>
                <a:cs typeface="Arial" panose="020B0604020202020204" pitchFamily="34" charset="0"/>
              </a:rPr>
              <a:t> tortor </a:t>
            </a:r>
            <a:r>
              <a:rPr lang="es-ES" sz="1400" dirty="0" err="1">
                <a:latin typeface="Arial" panose="020B0604020202020204" pitchFamily="34" charset="0"/>
                <a:cs typeface="Arial" panose="020B0604020202020204" pitchFamily="34" charset="0"/>
              </a:rPr>
              <a:t>laoreet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Quisque</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pellentesque</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risus</a:t>
            </a:r>
            <a:r>
              <a:rPr lang="es-ES" sz="1400" dirty="0">
                <a:latin typeface="Arial" panose="020B0604020202020204" pitchFamily="34" charset="0"/>
                <a:cs typeface="Arial" panose="020B0604020202020204" pitchFamily="34" charset="0"/>
              </a:rPr>
              <a:t> ornare </a:t>
            </a:r>
            <a:r>
              <a:rPr lang="es-ES" sz="1400" dirty="0" err="1">
                <a:latin typeface="Arial" panose="020B0604020202020204" pitchFamily="34" charset="0"/>
                <a:cs typeface="Arial" panose="020B0604020202020204" pitchFamily="34" charset="0"/>
              </a:rPr>
              <a:t>efficitur</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viverra</a:t>
            </a:r>
            <a:r>
              <a:rPr lang="es-ES" sz="1400" dirty="0">
                <a:latin typeface="Arial" panose="020B0604020202020204" pitchFamily="34" charset="0"/>
                <a:cs typeface="Arial" panose="020B0604020202020204" pitchFamily="34" charset="0"/>
              </a:rPr>
              <a:t>, dolor </a:t>
            </a:r>
            <a:r>
              <a:rPr lang="es-ES" sz="1400" dirty="0" err="1">
                <a:latin typeface="Arial" panose="020B0604020202020204" pitchFamily="34" charset="0"/>
                <a:cs typeface="Arial" panose="020B0604020202020204" pitchFamily="34" charset="0"/>
              </a:rPr>
              <a:t>lacus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luctus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lorem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fermentum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pellentesque</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lacus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felis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eget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nisi</a:t>
            </a:r>
            <a:r>
              <a:rPr lang="es-ES" sz="1400" dirty="0">
                <a:latin typeface="Arial" panose="020B0604020202020204" pitchFamily="34" charset="0"/>
                <a:cs typeface="Arial" panose="020B0604020202020204" pitchFamily="34" charset="0"/>
              </a:rPr>
              <a:t>. Nunc </a:t>
            </a:r>
            <a:r>
              <a:rPr lang="es-ES" sz="1400" dirty="0" err="1">
                <a:latin typeface="Arial" panose="020B0604020202020204" pitchFamily="34" charset="0"/>
                <a:cs typeface="Arial" panose="020B0604020202020204" pitchFamily="34" charset="0"/>
              </a:rPr>
              <a:t>accumsan</a:t>
            </a:r>
            <a:r>
              <a:rPr lang="es-ES" sz="1400" dirty="0">
                <a:latin typeface="Arial" panose="020B0604020202020204" pitchFamily="34" charset="0"/>
                <a:cs typeface="Arial" panose="020B0604020202020204" pitchFamily="34" charset="0"/>
              </a:rPr>
              <a:t> lacinia </a:t>
            </a:r>
            <a:r>
              <a:rPr lang="es-ES" sz="1400" dirty="0" err="1">
                <a:latin typeface="Arial" panose="020B0604020202020204" pitchFamily="34" charset="0"/>
                <a:cs typeface="Arial" panose="020B0604020202020204" pitchFamily="34" charset="0"/>
              </a:rPr>
              <a:t>nibh</a:t>
            </a:r>
            <a:r>
              <a:rPr lang="es-ES" sz="1400" dirty="0">
                <a:latin typeface="Arial" panose="020B0604020202020204" pitchFamily="34" charset="0"/>
                <a:cs typeface="Arial" panose="020B0604020202020204" pitchFamily="34" charset="0"/>
              </a:rPr>
              <a:t>.</a:t>
            </a:r>
          </a:p>
        </p:txBody>
      </p:sp>
      <p:sp>
        <p:nvSpPr>
          <p:cNvPr id="25" name="Slide Number Placeholder 5">
            <a:extLst>
              <a:ext uri="{FF2B5EF4-FFF2-40B4-BE49-F238E27FC236}">
                <a16:creationId xmlns="" xmlns:a16="http://schemas.microsoft.com/office/drawing/2014/main" id="{96637C62-192A-B74A-9C01-622C3DD30D3F}"/>
              </a:ext>
            </a:extLst>
          </p:cNvPr>
          <p:cNvSpPr txBox="1">
            <a:spLocks/>
          </p:cNvSpPr>
          <p:nvPr userDrawn="1"/>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‹Nº›</a:t>
            </a:fld>
            <a:endParaRPr lang="en-US" sz="900" dirty="0">
              <a:solidFill>
                <a:srgbClr val="3288D4"/>
              </a:solidFill>
            </a:endParaRPr>
          </a:p>
        </p:txBody>
      </p:sp>
    </p:spTree>
    <p:extLst>
      <p:ext uri="{BB962C8B-B14F-4D97-AF65-F5344CB8AC3E}">
        <p14:creationId xmlns:p14="http://schemas.microsoft.com/office/powerpoint/2010/main" val="3499749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LIDE 3">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 xmlns:a16="http://schemas.microsoft.com/office/drawing/2014/main" id="{ACC3AA88-2FCC-ED4F-9564-1BD71E52126A}"/>
              </a:ext>
            </a:extLst>
          </p:cNvPr>
          <p:cNvSpPr/>
          <p:nvPr userDrawn="1"/>
        </p:nvSpPr>
        <p:spPr>
          <a:xfrm>
            <a:off x="0" y="7454900"/>
            <a:ext cx="10807700" cy="301356"/>
          </a:xfrm>
          <a:prstGeom prst="rect">
            <a:avLst/>
          </a:prstGeom>
          <a:solidFill>
            <a:srgbClr val="328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atin typeface="Arial" panose="020B0604020202020204" pitchFamily="34" charset="0"/>
            </a:endParaRPr>
          </a:p>
        </p:txBody>
      </p:sp>
      <p:sp>
        <p:nvSpPr>
          <p:cNvPr id="14" name="Título 10">
            <a:extLst>
              <a:ext uri="{FF2B5EF4-FFF2-40B4-BE49-F238E27FC236}">
                <a16:creationId xmlns="" xmlns:a16="http://schemas.microsoft.com/office/drawing/2014/main" id="{47FDBC18-AC90-8349-AF48-F2593D09ECA2}"/>
              </a:ext>
            </a:extLst>
          </p:cNvPr>
          <p:cNvSpPr>
            <a:spLocks noGrp="1"/>
          </p:cNvSpPr>
          <p:nvPr>
            <p:ph type="title" hasCustomPrompt="1"/>
          </p:nvPr>
        </p:nvSpPr>
        <p:spPr>
          <a:xfrm>
            <a:off x="831850" y="1501158"/>
            <a:ext cx="3755488" cy="609562"/>
          </a:xfrm>
          <a:prstGeom prst="rect">
            <a:avLst/>
          </a:prstGeom>
        </p:spPr>
        <p:txBody>
          <a:bodyPr/>
          <a:lstStyle>
            <a:lvl1pPr>
              <a:defRPr sz="2800" b="0" i="0">
                <a:solidFill>
                  <a:srgbClr val="3288D4"/>
                </a:solidFill>
                <a:latin typeface="Arial" panose="020B0604020202020204" pitchFamily="34" charset="0"/>
                <a:cs typeface="Arial" panose="020B0604020202020204" pitchFamily="34" charset="0"/>
              </a:defRPr>
            </a:lvl1pPr>
          </a:lstStyle>
          <a:p>
            <a:r>
              <a:rPr lang="es-ES" dirty="0" err="1"/>
              <a:t>Lorem</a:t>
            </a:r>
            <a:r>
              <a:rPr lang="es-ES" dirty="0"/>
              <a:t> </a:t>
            </a:r>
            <a:r>
              <a:rPr lang="es-ES" dirty="0" err="1"/>
              <a:t>ipsum</a:t>
            </a:r>
            <a:endParaRPr lang="es-ES" dirty="0"/>
          </a:p>
        </p:txBody>
      </p:sp>
      <p:sp>
        <p:nvSpPr>
          <p:cNvPr id="15" name="Marcador de texto 3">
            <a:extLst>
              <a:ext uri="{FF2B5EF4-FFF2-40B4-BE49-F238E27FC236}">
                <a16:creationId xmlns="" xmlns:a16="http://schemas.microsoft.com/office/drawing/2014/main" id="{28804BF0-1287-7A4B-A033-6C622E3C4ED7}"/>
              </a:ext>
            </a:extLst>
          </p:cNvPr>
          <p:cNvSpPr>
            <a:spLocks noGrp="1"/>
          </p:cNvSpPr>
          <p:nvPr>
            <p:ph type="body" sz="quarter" idx="17" hasCustomPrompt="1"/>
          </p:nvPr>
        </p:nvSpPr>
        <p:spPr>
          <a:xfrm>
            <a:off x="755650" y="669278"/>
            <a:ext cx="4038600" cy="276999"/>
          </a:xfrm>
          <a:prstGeom prst="rect">
            <a:avLst/>
          </a:prstGeom>
        </p:spPr>
        <p:txBody>
          <a:bodyPr anchor="t">
            <a:noAutofit/>
          </a:bodyPr>
          <a:lstStyle>
            <a:lvl1pPr marL="0" indent="0" algn="l">
              <a:lnSpc>
                <a:spcPct val="100000"/>
              </a:lnSpc>
              <a:buNone/>
              <a:defRPr sz="900" b="0" i="0" spc="300" baseline="0">
                <a:solidFill>
                  <a:srgbClr val="3288D4"/>
                </a:solidFill>
                <a:latin typeface="Arial" panose="020B0604020202020204" pitchFamily="34" charset="0"/>
                <a:ea typeface="Arial" panose="020B0604020202020204" pitchFamily="34" charset="0"/>
                <a:cs typeface="Arial" panose="020B0604020202020204" pitchFamily="34" charset="0"/>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pPr lvl="0"/>
            <a:r>
              <a:rPr lang="es-ES_tradnl" dirty="0"/>
              <a:t>TÍTULO DE LA PRESENTACIÓN</a:t>
            </a:r>
          </a:p>
        </p:txBody>
      </p:sp>
      <p:sp>
        <p:nvSpPr>
          <p:cNvPr id="25" name="Slide Number Placeholder 5">
            <a:extLst>
              <a:ext uri="{FF2B5EF4-FFF2-40B4-BE49-F238E27FC236}">
                <a16:creationId xmlns="" xmlns:a16="http://schemas.microsoft.com/office/drawing/2014/main" id="{96637C62-192A-B74A-9C01-622C3DD30D3F}"/>
              </a:ext>
            </a:extLst>
          </p:cNvPr>
          <p:cNvSpPr txBox="1">
            <a:spLocks/>
          </p:cNvSpPr>
          <p:nvPr userDrawn="1"/>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latin typeface="Arial" panose="020B0604020202020204" pitchFamily="34" charset="0"/>
                <a:cs typeface="Arial" panose="020B0604020202020204" pitchFamily="34" charset="0"/>
              </a:rPr>
              <a:pPr/>
              <a:t>‹Nº›</a:t>
            </a:fld>
            <a:endParaRPr lang="en-US" sz="900" dirty="0">
              <a:solidFill>
                <a:srgbClr val="3288D4"/>
              </a:solidFill>
              <a:latin typeface="Arial" panose="020B0604020202020204" pitchFamily="34" charset="0"/>
              <a:cs typeface="Arial" panose="020B0604020202020204" pitchFamily="34" charset="0"/>
            </a:endParaRPr>
          </a:p>
        </p:txBody>
      </p:sp>
      <p:sp>
        <p:nvSpPr>
          <p:cNvPr id="9" name="Marcador de texto 3">
            <a:extLst>
              <a:ext uri="{FF2B5EF4-FFF2-40B4-BE49-F238E27FC236}">
                <a16:creationId xmlns="" xmlns:a16="http://schemas.microsoft.com/office/drawing/2014/main" id="{51C6CC97-6C5F-B04A-AEDB-41DC76333B20}"/>
              </a:ext>
            </a:extLst>
          </p:cNvPr>
          <p:cNvSpPr>
            <a:spLocks noGrp="1"/>
          </p:cNvSpPr>
          <p:nvPr>
            <p:ph type="body" sz="quarter" idx="16" hasCustomPrompt="1"/>
          </p:nvPr>
        </p:nvSpPr>
        <p:spPr>
          <a:xfrm>
            <a:off x="755650" y="2167605"/>
            <a:ext cx="4038600" cy="1170379"/>
          </a:xfrm>
          <a:prstGeom prst="rect">
            <a:avLst/>
          </a:prstGeom>
        </p:spPr>
        <p:txBody>
          <a:bodyPr anchor="t">
            <a:noAutofit/>
          </a:bodyPr>
          <a:lstStyle>
            <a:lvl1pPr marL="11113" indent="1588" algn="l">
              <a:lnSpc>
                <a:spcPct val="100000"/>
              </a:lnSpc>
              <a:buNone/>
              <a:tabLst/>
              <a:defRPr lang="es-ES" sz="1400" b="0" smtClean="0">
                <a:effectLst/>
                <a:latin typeface="Arial" panose="020B0604020202020204" pitchFamily="34" charset="0"/>
                <a:cs typeface="Arial" panose="020B0604020202020204" pitchFamily="34" charset="0"/>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pPr marL="12700">
              <a:spcBef>
                <a:spcPts val="100"/>
              </a:spcBef>
            </a:pPr>
            <a:r>
              <a:rPr lang="es-ES" sz="2000" b="1" spc="35" dirty="0" err="1">
                <a:solidFill>
                  <a:srgbClr val="3288D4"/>
                </a:solidFill>
                <a:latin typeface="Arial" panose="020B0604020202020204" pitchFamily="34" charset="0"/>
                <a:cs typeface="Arial" panose="020B0604020202020204" pitchFamily="34" charset="0"/>
              </a:rPr>
              <a:t>Lorem</a:t>
            </a:r>
            <a:r>
              <a:rPr lang="es-ES" sz="2000" b="1" spc="35" dirty="0">
                <a:solidFill>
                  <a:srgbClr val="3288D4"/>
                </a:solidFill>
                <a:latin typeface="Arial" panose="020B0604020202020204" pitchFamily="34" charset="0"/>
                <a:cs typeface="Arial" panose="020B0604020202020204" pitchFamily="34" charset="0"/>
              </a:rPr>
              <a:t> </a:t>
            </a:r>
            <a:r>
              <a:rPr lang="es-ES" sz="2000" b="1" spc="35" dirty="0" err="1">
                <a:solidFill>
                  <a:srgbClr val="3288D4"/>
                </a:solidFill>
                <a:latin typeface="Arial" panose="020B0604020202020204" pitchFamily="34" charset="0"/>
                <a:cs typeface="Arial" panose="020B0604020202020204" pitchFamily="34" charset="0"/>
              </a:rPr>
              <a:t>ipsum</a:t>
            </a:r>
            <a:endParaRPr lang="es-ES" sz="2000" b="1" spc="35" dirty="0">
              <a:solidFill>
                <a:srgbClr val="3288D4"/>
              </a:solidFill>
              <a:latin typeface="Arial" panose="020B0604020202020204" pitchFamily="34" charset="0"/>
              <a:cs typeface="Arial" panose="020B0604020202020204" pitchFamily="34" charset="0"/>
            </a:endParaRPr>
          </a:p>
          <a:p>
            <a:pPr marL="12700">
              <a:spcBef>
                <a:spcPts val="100"/>
              </a:spcBef>
            </a:pPr>
            <a:endParaRPr lang="es-ES" sz="1400" dirty="0">
              <a:latin typeface="Arial" panose="020B0604020202020204" pitchFamily="34" charset="0"/>
              <a:cs typeface="Arial" panose="020B0604020202020204" pitchFamily="34" charset="0"/>
            </a:endParaRPr>
          </a:p>
          <a:p>
            <a:r>
              <a:rPr lang="es-ES" sz="1400" dirty="0" err="1">
                <a:latin typeface="Arial" panose="020B0604020202020204" pitchFamily="34" charset="0"/>
                <a:cs typeface="Arial" panose="020B0604020202020204" pitchFamily="34" charset="0"/>
              </a:rPr>
              <a:t>Lorem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ipsum</a:t>
            </a:r>
            <a:r>
              <a:rPr lang="es-ES" sz="1400" dirty="0">
                <a:latin typeface="Arial" panose="020B0604020202020204" pitchFamily="34" charset="0"/>
                <a:cs typeface="Arial" panose="020B0604020202020204" pitchFamily="34" charset="0"/>
              </a:rPr>
              <a:t> dolor </a:t>
            </a:r>
            <a:r>
              <a:rPr lang="es-ES" sz="1400" dirty="0" err="1">
                <a:latin typeface="Arial" panose="020B0604020202020204" pitchFamily="34" charset="0"/>
                <a:cs typeface="Arial" panose="020B0604020202020204" pitchFamily="34" charset="0"/>
              </a:rPr>
              <a:t>sit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amet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consectetur</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adipiscing</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elit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Vestibulum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mollis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quis</a:t>
            </a:r>
            <a:r>
              <a:rPr lang="es-ES" sz="1400" dirty="0">
                <a:latin typeface="Arial" panose="020B0604020202020204" pitchFamily="34" charset="0"/>
                <a:cs typeface="Arial" panose="020B0604020202020204" pitchFamily="34" charset="0"/>
              </a:rPr>
              <a:t> dolor </a:t>
            </a:r>
            <a:r>
              <a:rPr lang="es-ES" sz="1400" dirty="0" err="1">
                <a:latin typeface="Arial" panose="020B0604020202020204" pitchFamily="34" charset="0"/>
                <a:cs typeface="Arial" panose="020B0604020202020204" pitchFamily="34" charset="0"/>
              </a:rPr>
              <a:t>eget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hendrerit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Aliquam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dui</a:t>
            </a:r>
            <a:r>
              <a:rPr lang="es-ES" sz="1400" dirty="0">
                <a:latin typeface="Arial" panose="020B0604020202020204" pitchFamily="34" charset="0"/>
                <a:cs typeface="Arial" panose="020B0604020202020204" pitchFamily="34" charset="0"/>
              </a:rPr>
              <a:t> justo, </a:t>
            </a:r>
            <a:r>
              <a:rPr lang="es-ES" sz="1400" dirty="0" err="1">
                <a:latin typeface="Arial" panose="020B0604020202020204" pitchFamily="34" charset="0"/>
                <a:cs typeface="Arial" panose="020B0604020202020204" pitchFamily="34" charset="0"/>
              </a:rPr>
              <a:t>viverra</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eu</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diam</a:t>
            </a:r>
            <a:r>
              <a:rPr lang="es-ES" sz="1400" dirty="0">
                <a:latin typeface="Arial" panose="020B0604020202020204" pitchFamily="34" charset="0"/>
                <a:cs typeface="Arial" panose="020B0604020202020204" pitchFamily="34" charset="0"/>
              </a:rPr>
              <a:t> id, </a:t>
            </a:r>
            <a:r>
              <a:rPr lang="es-ES" sz="1400" dirty="0" err="1">
                <a:latin typeface="Arial" panose="020B0604020202020204" pitchFamily="34" charset="0"/>
                <a:cs typeface="Arial" panose="020B0604020202020204" pitchFamily="34" charset="0"/>
              </a:rPr>
              <a:t>fermentum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congue</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purus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Nam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interdum</a:t>
            </a:r>
            <a:r>
              <a:rPr lang="es-ES" sz="1400" dirty="0">
                <a:latin typeface="Arial" panose="020B0604020202020204" pitchFamily="34" charset="0"/>
                <a:cs typeface="Arial" panose="020B0604020202020204" pitchFamily="34" charset="0"/>
              </a:rPr>
              <a:t> odio </a:t>
            </a:r>
            <a:r>
              <a:rPr lang="es-ES" sz="1400" dirty="0" err="1">
                <a:latin typeface="Arial" panose="020B0604020202020204" pitchFamily="34" charset="0"/>
                <a:cs typeface="Arial" panose="020B0604020202020204" pitchFamily="34" charset="0"/>
              </a:rPr>
              <a:t>vel</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lectus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sollicitudin</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nec</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euismod</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diam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sodales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Aliquam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erat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volutpat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Proin</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faucibus</a:t>
            </a:r>
            <a:r>
              <a:rPr lang="es-ES" sz="1400" dirty="0">
                <a:latin typeface="Arial" panose="020B0604020202020204" pitchFamily="34" charset="0"/>
                <a:cs typeface="Arial" panose="020B0604020202020204" pitchFamily="34" charset="0"/>
              </a:rPr>
              <a:t> ut urna </a:t>
            </a:r>
            <a:r>
              <a:rPr lang="es-ES" sz="1400" dirty="0" err="1">
                <a:latin typeface="Arial" panose="020B0604020202020204" pitchFamily="34" charset="0"/>
                <a:cs typeface="Arial" panose="020B0604020202020204" pitchFamily="34" charset="0"/>
              </a:rPr>
              <a:t>sit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amet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viverra</a:t>
            </a:r>
            <a:r>
              <a:rPr lang="es-ES" sz="1400" dirty="0">
                <a:latin typeface="Arial" panose="020B0604020202020204" pitchFamily="34" charset="0"/>
                <a:cs typeface="Arial" panose="020B0604020202020204" pitchFamily="34" charset="0"/>
              </a:rPr>
              <a:t>. In </a:t>
            </a:r>
            <a:r>
              <a:rPr lang="es-ES" sz="1400" dirty="0" err="1">
                <a:latin typeface="Arial" panose="020B0604020202020204" pitchFamily="34" charset="0"/>
                <a:cs typeface="Arial" panose="020B0604020202020204" pitchFamily="34" charset="0"/>
              </a:rPr>
              <a:t>hac</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habitasse</a:t>
            </a:r>
            <a:r>
              <a:rPr lang="es-ES" sz="1400" dirty="0">
                <a:latin typeface="Arial" panose="020B0604020202020204" pitchFamily="34" charset="0"/>
                <a:cs typeface="Arial" panose="020B0604020202020204" pitchFamily="34" charset="0"/>
              </a:rPr>
              <a:t> platea </a:t>
            </a:r>
            <a:r>
              <a:rPr lang="es-ES" sz="1400" dirty="0" err="1">
                <a:latin typeface="Arial" panose="020B0604020202020204" pitchFamily="34" charset="0"/>
                <a:cs typeface="Arial" panose="020B0604020202020204" pitchFamily="34" charset="0"/>
              </a:rPr>
              <a:t>dictumst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Integer</a:t>
            </a:r>
            <a:r>
              <a:rPr lang="es-ES" sz="1400" dirty="0">
                <a:latin typeface="Arial" panose="020B0604020202020204" pitchFamily="34" charset="0"/>
                <a:cs typeface="Arial" panose="020B0604020202020204" pitchFamily="34" charset="0"/>
              </a:rPr>
              <a:t> at </a:t>
            </a:r>
            <a:r>
              <a:rPr lang="es-ES" sz="1400" dirty="0" err="1">
                <a:latin typeface="Arial" panose="020B0604020202020204" pitchFamily="34" charset="0"/>
                <a:cs typeface="Arial" panose="020B0604020202020204" pitchFamily="34" charset="0"/>
              </a:rPr>
              <a:t>diam</a:t>
            </a:r>
            <a:r>
              <a:rPr lang="es-ES" sz="1400" dirty="0">
                <a:latin typeface="Arial" panose="020B0604020202020204" pitchFamily="34" charset="0"/>
                <a:cs typeface="Arial" panose="020B0604020202020204" pitchFamily="34" charset="0"/>
              </a:rPr>
              <a:t> a magna </a:t>
            </a:r>
            <a:r>
              <a:rPr lang="es-ES" sz="1400" dirty="0" err="1">
                <a:latin typeface="Arial" panose="020B0604020202020204" pitchFamily="34" charset="0"/>
                <a:cs typeface="Arial" panose="020B0604020202020204" pitchFamily="34" charset="0"/>
              </a:rPr>
              <a:t>congue</a:t>
            </a:r>
            <a:r>
              <a:rPr lang="es-ES" sz="1400" dirty="0">
                <a:latin typeface="Arial" panose="020B0604020202020204" pitchFamily="34" charset="0"/>
                <a:cs typeface="Arial" panose="020B0604020202020204" pitchFamily="34" charset="0"/>
              </a:rPr>
              <a:t> porta </a:t>
            </a:r>
            <a:r>
              <a:rPr lang="es-ES" sz="1400" dirty="0" err="1">
                <a:latin typeface="Arial" panose="020B0604020202020204" pitchFamily="34" charset="0"/>
                <a:cs typeface="Arial" panose="020B0604020202020204" pitchFamily="34" charset="0"/>
              </a:rPr>
              <a:t>eu</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eget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metus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Curabitur</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sodales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tristique</a:t>
            </a:r>
            <a:r>
              <a:rPr lang="es-ES" sz="1400" dirty="0">
                <a:latin typeface="Arial" panose="020B0604020202020204" pitchFamily="34" charset="0"/>
                <a:cs typeface="Arial" panose="020B0604020202020204" pitchFamily="34" charset="0"/>
              </a:rPr>
              <a:t> dolor, </a:t>
            </a:r>
            <a:r>
              <a:rPr lang="es-ES" sz="1400" dirty="0" err="1">
                <a:latin typeface="Arial" panose="020B0604020202020204" pitchFamily="34" charset="0"/>
                <a:cs typeface="Arial" panose="020B0604020202020204" pitchFamily="34" charset="0"/>
              </a:rPr>
              <a:t>eu</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gravida</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neque</a:t>
            </a:r>
            <a:r>
              <a:rPr lang="es-ES" sz="1400" dirty="0">
                <a:latin typeface="Arial" panose="020B0604020202020204" pitchFamily="34" charset="0"/>
                <a:cs typeface="Arial" panose="020B0604020202020204" pitchFamily="34" charset="0"/>
              </a:rPr>
              <a:t>. Ut </a:t>
            </a:r>
            <a:r>
              <a:rPr lang="es-ES" sz="1400" dirty="0" err="1">
                <a:latin typeface="Arial" panose="020B0604020202020204" pitchFamily="34" charset="0"/>
                <a:cs typeface="Arial" panose="020B0604020202020204" pitchFamily="34" charset="0"/>
              </a:rPr>
              <a:t>tincidunt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blandit</a:t>
            </a:r>
            <a:r>
              <a:rPr lang="es-ES" sz="1400" dirty="0">
                <a:latin typeface="Arial" panose="020B0604020202020204" pitchFamily="34" charset="0"/>
                <a:cs typeface="Arial" panose="020B0604020202020204" pitchFamily="34" charset="0"/>
              </a:rPr>
              <a:t> vehicula.</a:t>
            </a:r>
          </a:p>
          <a:p>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err="1">
                <a:latin typeface="Arial" panose="020B0604020202020204" pitchFamily="34" charset="0"/>
                <a:cs typeface="Arial" panose="020B0604020202020204" pitchFamily="34" charset="0"/>
              </a:rPr>
              <a:t>Nullam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suscipit</a:t>
            </a:r>
            <a:r>
              <a:rPr lang="es-ES" sz="1400" dirty="0">
                <a:latin typeface="Arial" panose="020B0604020202020204" pitchFamily="34" charset="0"/>
                <a:cs typeface="Arial" panose="020B0604020202020204" pitchFamily="34" charset="0"/>
              </a:rPr>
              <a:t> tortor vitae </a:t>
            </a:r>
            <a:r>
              <a:rPr lang="es-ES" sz="1400" dirty="0" err="1">
                <a:latin typeface="Arial" panose="020B0604020202020204" pitchFamily="34" charset="0"/>
                <a:cs typeface="Arial" panose="020B0604020202020204" pitchFamily="34" charset="0"/>
              </a:rPr>
              <a:t>velit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iaculis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blandit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Donec</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fringilla</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arcu</a:t>
            </a:r>
            <a:r>
              <a:rPr lang="es-ES" sz="1400" dirty="0">
                <a:latin typeface="Arial" panose="020B0604020202020204" pitchFamily="34" charset="0"/>
                <a:cs typeface="Arial" panose="020B0604020202020204" pitchFamily="34" charset="0"/>
              </a:rPr>
              <a:t> non nunc </a:t>
            </a:r>
            <a:r>
              <a:rPr lang="es-ES" sz="1400" dirty="0" err="1">
                <a:latin typeface="Arial" panose="020B0604020202020204" pitchFamily="34" charset="0"/>
                <a:cs typeface="Arial" panose="020B0604020202020204" pitchFamily="34" charset="0"/>
              </a:rPr>
              <a:t>imperdiet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egestas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dapibus</a:t>
            </a:r>
            <a:r>
              <a:rPr lang="es-ES" sz="1400" dirty="0">
                <a:latin typeface="Arial" panose="020B0604020202020204" pitchFamily="34" charset="0"/>
                <a:cs typeface="Arial" panose="020B0604020202020204" pitchFamily="34" charset="0"/>
              </a:rPr>
              <a:t> tortor </a:t>
            </a:r>
            <a:r>
              <a:rPr lang="es-ES" sz="1400" dirty="0" err="1">
                <a:latin typeface="Arial" panose="020B0604020202020204" pitchFamily="34" charset="0"/>
                <a:cs typeface="Arial" panose="020B0604020202020204" pitchFamily="34" charset="0"/>
              </a:rPr>
              <a:t>laoreet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Quisque</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pellentesque</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risus</a:t>
            </a:r>
            <a:r>
              <a:rPr lang="es-ES" sz="1400" dirty="0">
                <a:latin typeface="Arial" panose="020B0604020202020204" pitchFamily="34" charset="0"/>
                <a:cs typeface="Arial" panose="020B0604020202020204" pitchFamily="34" charset="0"/>
              </a:rPr>
              <a:t> ornare </a:t>
            </a:r>
            <a:r>
              <a:rPr lang="es-ES" sz="1400" dirty="0" err="1">
                <a:latin typeface="Arial" panose="020B0604020202020204" pitchFamily="34" charset="0"/>
                <a:cs typeface="Arial" panose="020B0604020202020204" pitchFamily="34" charset="0"/>
              </a:rPr>
              <a:t>efficitur</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viverra</a:t>
            </a:r>
            <a:r>
              <a:rPr lang="es-ES" sz="1400" dirty="0">
                <a:latin typeface="Arial" panose="020B0604020202020204" pitchFamily="34" charset="0"/>
                <a:cs typeface="Arial" panose="020B0604020202020204" pitchFamily="34" charset="0"/>
              </a:rPr>
              <a:t>, dolor </a:t>
            </a:r>
            <a:r>
              <a:rPr lang="es-ES" sz="1400" dirty="0" err="1">
                <a:latin typeface="Arial" panose="020B0604020202020204" pitchFamily="34" charset="0"/>
                <a:cs typeface="Arial" panose="020B0604020202020204" pitchFamily="34" charset="0"/>
              </a:rPr>
              <a:t>lacus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luctus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lorem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fermentum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pellentesque</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lacus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felis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eget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nisi</a:t>
            </a:r>
            <a:r>
              <a:rPr lang="es-ES" sz="1400" dirty="0">
                <a:latin typeface="Arial" panose="020B0604020202020204" pitchFamily="34" charset="0"/>
                <a:cs typeface="Arial" panose="020B0604020202020204" pitchFamily="34" charset="0"/>
              </a:rPr>
              <a:t>. Nunc </a:t>
            </a:r>
            <a:r>
              <a:rPr lang="es-ES" sz="1400" dirty="0" err="1">
                <a:latin typeface="Arial" panose="020B0604020202020204" pitchFamily="34" charset="0"/>
                <a:cs typeface="Arial" panose="020B0604020202020204" pitchFamily="34" charset="0"/>
              </a:rPr>
              <a:t>accumsan</a:t>
            </a:r>
            <a:r>
              <a:rPr lang="es-ES" sz="1400" dirty="0">
                <a:latin typeface="Arial" panose="020B0604020202020204" pitchFamily="34" charset="0"/>
                <a:cs typeface="Arial" panose="020B0604020202020204" pitchFamily="34" charset="0"/>
              </a:rPr>
              <a:t> lacinia </a:t>
            </a:r>
            <a:r>
              <a:rPr lang="es-ES" sz="1400" dirty="0" err="1">
                <a:latin typeface="Arial" panose="020B0604020202020204" pitchFamily="34" charset="0"/>
                <a:cs typeface="Arial" panose="020B0604020202020204" pitchFamily="34" charset="0"/>
              </a:rPr>
              <a:t>nibh</a:t>
            </a:r>
            <a:r>
              <a:rPr lang="es-ES" sz="1400" dirty="0">
                <a:latin typeface="Arial" panose="020B0604020202020204" pitchFamily="34" charset="0"/>
                <a:cs typeface="Arial" panose="020B0604020202020204" pitchFamily="34" charset="0"/>
              </a:rPr>
              <a:t>.</a:t>
            </a:r>
          </a:p>
        </p:txBody>
      </p:sp>
      <p:sp>
        <p:nvSpPr>
          <p:cNvPr id="11" name="Marcador de texto 3">
            <a:extLst>
              <a:ext uri="{FF2B5EF4-FFF2-40B4-BE49-F238E27FC236}">
                <a16:creationId xmlns="" xmlns:a16="http://schemas.microsoft.com/office/drawing/2014/main" id="{B6826D71-448F-AC4A-BE57-7C3541B89D73}"/>
              </a:ext>
            </a:extLst>
          </p:cNvPr>
          <p:cNvSpPr>
            <a:spLocks noGrp="1"/>
          </p:cNvSpPr>
          <p:nvPr>
            <p:ph type="body" sz="quarter" idx="18" hasCustomPrompt="1"/>
          </p:nvPr>
        </p:nvSpPr>
        <p:spPr>
          <a:xfrm>
            <a:off x="6013452" y="2167605"/>
            <a:ext cx="4038600" cy="1170379"/>
          </a:xfrm>
          <a:prstGeom prst="rect">
            <a:avLst/>
          </a:prstGeom>
        </p:spPr>
        <p:txBody>
          <a:bodyPr anchor="t">
            <a:noAutofit/>
          </a:bodyPr>
          <a:lstStyle>
            <a:lvl1pPr marL="11113" indent="1588" algn="l">
              <a:lnSpc>
                <a:spcPct val="100000"/>
              </a:lnSpc>
              <a:buNone/>
              <a:tabLst/>
              <a:defRPr lang="es-ES" sz="1400" b="0" smtClean="0">
                <a:effectLst/>
                <a:latin typeface="Arial" panose="020B0604020202020204" pitchFamily="34" charset="0"/>
                <a:cs typeface="Arial" panose="020B0604020202020204" pitchFamily="34" charset="0"/>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pPr marL="12700">
              <a:spcBef>
                <a:spcPts val="100"/>
              </a:spcBef>
            </a:pPr>
            <a:r>
              <a:rPr lang="es-ES" sz="2000" b="1" spc="35" dirty="0" err="1">
                <a:solidFill>
                  <a:srgbClr val="3288D4"/>
                </a:solidFill>
                <a:latin typeface="Arial" panose="020B0604020202020204" pitchFamily="34" charset="0"/>
                <a:cs typeface="Arial" panose="020B0604020202020204" pitchFamily="34" charset="0"/>
              </a:rPr>
              <a:t>Lorem</a:t>
            </a:r>
            <a:r>
              <a:rPr lang="es-ES" sz="2000" b="1" spc="35" dirty="0">
                <a:solidFill>
                  <a:srgbClr val="3288D4"/>
                </a:solidFill>
                <a:latin typeface="Arial" panose="020B0604020202020204" pitchFamily="34" charset="0"/>
                <a:cs typeface="Arial" panose="020B0604020202020204" pitchFamily="34" charset="0"/>
              </a:rPr>
              <a:t> </a:t>
            </a:r>
            <a:r>
              <a:rPr lang="es-ES" sz="2000" b="1" spc="35" dirty="0" err="1">
                <a:solidFill>
                  <a:srgbClr val="3288D4"/>
                </a:solidFill>
                <a:latin typeface="Arial" panose="020B0604020202020204" pitchFamily="34" charset="0"/>
                <a:cs typeface="Arial" panose="020B0604020202020204" pitchFamily="34" charset="0"/>
              </a:rPr>
              <a:t>ipsum</a:t>
            </a:r>
            <a:endParaRPr lang="es-ES" sz="2000" b="1" spc="35" dirty="0">
              <a:solidFill>
                <a:srgbClr val="3288D4"/>
              </a:solidFill>
              <a:latin typeface="Arial" panose="020B0604020202020204" pitchFamily="34" charset="0"/>
              <a:cs typeface="Arial" panose="020B0604020202020204" pitchFamily="34" charset="0"/>
            </a:endParaRPr>
          </a:p>
          <a:p>
            <a:pPr marL="12700">
              <a:spcBef>
                <a:spcPts val="100"/>
              </a:spcBef>
            </a:pPr>
            <a:endParaRPr lang="es-ES" sz="1400" dirty="0">
              <a:latin typeface="Arial" panose="020B0604020202020204" pitchFamily="34" charset="0"/>
              <a:cs typeface="Arial" panose="020B0604020202020204" pitchFamily="34" charset="0"/>
            </a:endParaRPr>
          </a:p>
          <a:p>
            <a:r>
              <a:rPr lang="es-ES" sz="1400" dirty="0" err="1">
                <a:latin typeface="Arial" panose="020B0604020202020204" pitchFamily="34" charset="0"/>
                <a:cs typeface="Arial" panose="020B0604020202020204" pitchFamily="34" charset="0"/>
              </a:rPr>
              <a:t>Lorem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ipsum</a:t>
            </a:r>
            <a:r>
              <a:rPr lang="es-ES" sz="1400" dirty="0">
                <a:latin typeface="Arial" panose="020B0604020202020204" pitchFamily="34" charset="0"/>
                <a:cs typeface="Arial" panose="020B0604020202020204" pitchFamily="34" charset="0"/>
              </a:rPr>
              <a:t> dolor </a:t>
            </a:r>
            <a:r>
              <a:rPr lang="es-ES" sz="1400" dirty="0" err="1">
                <a:latin typeface="Arial" panose="020B0604020202020204" pitchFamily="34" charset="0"/>
                <a:cs typeface="Arial" panose="020B0604020202020204" pitchFamily="34" charset="0"/>
              </a:rPr>
              <a:t>sit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amet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consectetur</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adipiscing</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elit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Vestibulum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mollis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quis</a:t>
            </a:r>
            <a:r>
              <a:rPr lang="es-ES" sz="1400" dirty="0">
                <a:latin typeface="Arial" panose="020B0604020202020204" pitchFamily="34" charset="0"/>
                <a:cs typeface="Arial" panose="020B0604020202020204" pitchFamily="34" charset="0"/>
              </a:rPr>
              <a:t> dolor </a:t>
            </a:r>
            <a:r>
              <a:rPr lang="es-ES" sz="1400" dirty="0" err="1">
                <a:latin typeface="Arial" panose="020B0604020202020204" pitchFamily="34" charset="0"/>
                <a:cs typeface="Arial" panose="020B0604020202020204" pitchFamily="34" charset="0"/>
              </a:rPr>
              <a:t>eget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hendrerit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Aliquam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dui</a:t>
            </a:r>
            <a:r>
              <a:rPr lang="es-ES" sz="1400" dirty="0">
                <a:latin typeface="Arial" panose="020B0604020202020204" pitchFamily="34" charset="0"/>
                <a:cs typeface="Arial" panose="020B0604020202020204" pitchFamily="34" charset="0"/>
              </a:rPr>
              <a:t> justo, </a:t>
            </a:r>
            <a:r>
              <a:rPr lang="es-ES" sz="1400" dirty="0" err="1">
                <a:latin typeface="Arial" panose="020B0604020202020204" pitchFamily="34" charset="0"/>
                <a:cs typeface="Arial" panose="020B0604020202020204" pitchFamily="34" charset="0"/>
              </a:rPr>
              <a:t>viverra</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eu</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diam</a:t>
            </a:r>
            <a:r>
              <a:rPr lang="es-ES" sz="1400" dirty="0">
                <a:latin typeface="Arial" panose="020B0604020202020204" pitchFamily="34" charset="0"/>
                <a:cs typeface="Arial" panose="020B0604020202020204" pitchFamily="34" charset="0"/>
              </a:rPr>
              <a:t> id, </a:t>
            </a:r>
            <a:r>
              <a:rPr lang="es-ES" sz="1400" dirty="0" err="1">
                <a:latin typeface="Arial" panose="020B0604020202020204" pitchFamily="34" charset="0"/>
                <a:cs typeface="Arial" panose="020B0604020202020204" pitchFamily="34" charset="0"/>
              </a:rPr>
              <a:t>fermentum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congue</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purus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Nam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interdum</a:t>
            </a:r>
            <a:r>
              <a:rPr lang="es-ES" sz="1400" dirty="0">
                <a:latin typeface="Arial" panose="020B0604020202020204" pitchFamily="34" charset="0"/>
                <a:cs typeface="Arial" panose="020B0604020202020204" pitchFamily="34" charset="0"/>
              </a:rPr>
              <a:t> odio </a:t>
            </a:r>
            <a:r>
              <a:rPr lang="es-ES" sz="1400" dirty="0" err="1">
                <a:latin typeface="Arial" panose="020B0604020202020204" pitchFamily="34" charset="0"/>
                <a:cs typeface="Arial" panose="020B0604020202020204" pitchFamily="34" charset="0"/>
              </a:rPr>
              <a:t>vel</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lectus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sollicitudin</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nec</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euismod</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diam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sodales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Aliquam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erat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volutpat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Proin</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faucibus</a:t>
            </a:r>
            <a:r>
              <a:rPr lang="es-ES" sz="1400" dirty="0">
                <a:latin typeface="Arial" panose="020B0604020202020204" pitchFamily="34" charset="0"/>
                <a:cs typeface="Arial" panose="020B0604020202020204" pitchFamily="34" charset="0"/>
              </a:rPr>
              <a:t> ut urna </a:t>
            </a:r>
            <a:r>
              <a:rPr lang="es-ES" sz="1400" dirty="0" err="1">
                <a:latin typeface="Arial" panose="020B0604020202020204" pitchFamily="34" charset="0"/>
                <a:cs typeface="Arial" panose="020B0604020202020204" pitchFamily="34" charset="0"/>
              </a:rPr>
              <a:t>sit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amet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viverra</a:t>
            </a:r>
            <a:r>
              <a:rPr lang="es-ES" sz="1400" dirty="0">
                <a:latin typeface="Arial" panose="020B0604020202020204" pitchFamily="34" charset="0"/>
                <a:cs typeface="Arial" panose="020B0604020202020204" pitchFamily="34" charset="0"/>
              </a:rPr>
              <a:t>. In </a:t>
            </a:r>
            <a:r>
              <a:rPr lang="es-ES" sz="1400" dirty="0" err="1">
                <a:latin typeface="Arial" panose="020B0604020202020204" pitchFamily="34" charset="0"/>
                <a:cs typeface="Arial" panose="020B0604020202020204" pitchFamily="34" charset="0"/>
              </a:rPr>
              <a:t>hac</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habitasse</a:t>
            </a:r>
            <a:r>
              <a:rPr lang="es-ES" sz="1400" dirty="0">
                <a:latin typeface="Arial" panose="020B0604020202020204" pitchFamily="34" charset="0"/>
                <a:cs typeface="Arial" panose="020B0604020202020204" pitchFamily="34" charset="0"/>
              </a:rPr>
              <a:t> platea </a:t>
            </a:r>
            <a:r>
              <a:rPr lang="es-ES" sz="1400" dirty="0" err="1">
                <a:latin typeface="Arial" panose="020B0604020202020204" pitchFamily="34" charset="0"/>
                <a:cs typeface="Arial" panose="020B0604020202020204" pitchFamily="34" charset="0"/>
              </a:rPr>
              <a:t>dictumst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Integer</a:t>
            </a:r>
            <a:r>
              <a:rPr lang="es-ES" sz="1400" dirty="0">
                <a:latin typeface="Arial" panose="020B0604020202020204" pitchFamily="34" charset="0"/>
                <a:cs typeface="Arial" panose="020B0604020202020204" pitchFamily="34" charset="0"/>
              </a:rPr>
              <a:t> at </a:t>
            </a:r>
            <a:r>
              <a:rPr lang="es-ES" sz="1400" dirty="0" err="1">
                <a:latin typeface="Arial" panose="020B0604020202020204" pitchFamily="34" charset="0"/>
                <a:cs typeface="Arial" panose="020B0604020202020204" pitchFamily="34" charset="0"/>
              </a:rPr>
              <a:t>diam</a:t>
            </a:r>
            <a:r>
              <a:rPr lang="es-ES" sz="1400" dirty="0">
                <a:latin typeface="Arial" panose="020B0604020202020204" pitchFamily="34" charset="0"/>
                <a:cs typeface="Arial" panose="020B0604020202020204" pitchFamily="34" charset="0"/>
              </a:rPr>
              <a:t> a magna </a:t>
            </a:r>
            <a:r>
              <a:rPr lang="es-ES" sz="1400" dirty="0" err="1">
                <a:latin typeface="Arial" panose="020B0604020202020204" pitchFamily="34" charset="0"/>
                <a:cs typeface="Arial" panose="020B0604020202020204" pitchFamily="34" charset="0"/>
              </a:rPr>
              <a:t>congue</a:t>
            </a:r>
            <a:r>
              <a:rPr lang="es-ES" sz="1400" dirty="0">
                <a:latin typeface="Arial" panose="020B0604020202020204" pitchFamily="34" charset="0"/>
                <a:cs typeface="Arial" panose="020B0604020202020204" pitchFamily="34" charset="0"/>
              </a:rPr>
              <a:t> porta </a:t>
            </a:r>
            <a:r>
              <a:rPr lang="es-ES" sz="1400" dirty="0" err="1">
                <a:latin typeface="Arial" panose="020B0604020202020204" pitchFamily="34" charset="0"/>
                <a:cs typeface="Arial" panose="020B0604020202020204" pitchFamily="34" charset="0"/>
              </a:rPr>
              <a:t>eu</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eget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metus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Curabitur</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sodales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tristique</a:t>
            </a:r>
            <a:r>
              <a:rPr lang="es-ES" sz="1400" dirty="0">
                <a:latin typeface="Arial" panose="020B0604020202020204" pitchFamily="34" charset="0"/>
                <a:cs typeface="Arial" panose="020B0604020202020204" pitchFamily="34" charset="0"/>
              </a:rPr>
              <a:t> dolor, </a:t>
            </a:r>
            <a:r>
              <a:rPr lang="es-ES" sz="1400" dirty="0" err="1">
                <a:latin typeface="Arial" panose="020B0604020202020204" pitchFamily="34" charset="0"/>
                <a:cs typeface="Arial" panose="020B0604020202020204" pitchFamily="34" charset="0"/>
              </a:rPr>
              <a:t>eu</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gravida</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neque</a:t>
            </a:r>
            <a:r>
              <a:rPr lang="es-ES" sz="1400" dirty="0">
                <a:latin typeface="Arial" panose="020B0604020202020204" pitchFamily="34" charset="0"/>
                <a:cs typeface="Arial" panose="020B0604020202020204" pitchFamily="34" charset="0"/>
              </a:rPr>
              <a:t>. Ut </a:t>
            </a:r>
            <a:r>
              <a:rPr lang="es-ES" sz="1400" dirty="0" err="1">
                <a:latin typeface="Arial" panose="020B0604020202020204" pitchFamily="34" charset="0"/>
                <a:cs typeface="Arial" panose="020B0604020202020204" pitchFamily="34" charset="0"/>
              </a:rPr>
              <a:t>tincidunt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blandit</a:t>
            </a:r>
            <a:r>
              <a:rPr lang="es-ES" sz="1400" dirty="0">
                <a:latin typeface="Arial" panose="020B0604020202020204" pitchFamily="34" charset="0"/>
                <a:cs typeface="Arial" panose="020B0604020202020204" pitchFamily="34" charset="0"/>
              </a:rPr>
              <a:t> vehicula.</a:t>
            </a:r>
          </a:p>
          <a:p>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err="1">
                <a:latin typeface="Arial" panose="020B0604020202020204" pitchFamily="34" charset="0"/>
                <a:cs typeface="Arial" panose="020B0604020202020204" pitchFamily="34" charset="0"/>
              </a:rPr>
              <a:t>Nullam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suscipit</a:t>
            </a:r>
            <a:r>
              <a:rPr lang="es-ES" sz="1400" dirty="0">
                <a:latin typeface="Arial" panose="020B0604020202020204" pitchFamily="34" charset="0"/>
                <a:cs typeface="Arial" panose="020B0604020202020204" pitchFamily="34" charset="0"/>
              </a:rPr>
              <a:t> tortor vitae </a:t>
            </a:r>
            <a:r>
              <a:rPr lang="es-ES" sz="1400" dirty="0" err="1">
                <a:latin typeface="Arial" panose="020B0604020202020204" pitchFamily="34" charset="0"/>
                <a:cs typeface="Arial" panose="020B0604020202020204" pitchFamily="34" charset="0"/>
              </a:rPr>
              <a:t>velit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iaculis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blandit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Donec</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fringilla</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arcu</a:t>
            </a:r>
            <a:r>
              <a:rPr lang="es-ES" sz="1400" dirty="0">
                <a:latin typeface="Arial" panose="020B0604020202020204" pitchFamily="34" charset="0"/>
                <a:cs typeface="Arial" panose="020B0604020202020204" pitchFamily="34" charset="0"/>
              </a:rPr>
              <a:t> non nunc </a:t>
            </a:r>
            <a:r>
              <a:rPr lang="es-ES" sz="1400" dirty="0" err="1">
                <a:latin typeface="Arial" panose="020B0604020202020204" pitchFamily="34" charset="0"/>
                <a:cs typeface="Arial" panose="020B0604020202020204" pitchFamily="34" charset="0"/>
              </a:rPr>
              <a:t>imperdiet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egestas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dapibus</a:t>
            </a:r>
            <a:r>
              <a:rPr lang="es-ES" sz="1400" dirty="0">
                <a:latin typeface="Arial" panose="020B0604020202020204" pitchFamily="34" charset="0"/>
                <a:cs typeface="Arial" panose="020B0604020202020204" pitchFamily="34" charset="0"/>
              </a:rPr>
              <a:t> tortor </a:t>
            </a:r>
            <a:r>
              <a:rPr lang="es-ES" sz="1400" dirty="0" err="1">
                <a:latin typeface="Arial" panose="020B0604020202020204" pitchFamily="34" charset="0"/>
                <a:cs typeface="Arial" panose="020B0604020202020204" pitchFamily="34" charset="0"/>
              </a:rPr>
              <a:t>laoreet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Quisque</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pellentesque</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risus</a:t>
            </a:r>
            <a:r>
              <a:rPr lang="es-ES" sz="1400" dirty="0">
                <a:latin typeface="Arial" panose="020B0604020202020204" pitchFamily="34" charset="0"/>
                <a:cs typeface="Arial" panose="020B0604020202020204" pitchFamily="34" charset="0"/>
              </a:rPr>
              <a:t> ornare </a:t>
            </a:r>
            <a:r>
              <a:rPr lang="es-ES" sz="1400" dirty="0" err="1">
                <a:latin typeface="Arial" panose="020B0604020202020204" pitchFamily="34" charset="0"/>
                <a:cs typeface="Arial" panose="020B0604020202020204" pitchFamily="34" charset="0"/>
              </a:rPr>
              <a:t>efficitur</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viverra</a:t>
            </a:r>
            <a:r>
              <a:rPr lang="es-ES" sz="1400" dirty="0">
                <a:latin typeface="Arial" panose="020B0604020202020204" pitchFamily="34" charset="0"/>
                <a:cs typeface="Arial" panose="020B0604020202020204" pitchFamily="34" charset="0"/>
              </a:rPr>
              <a:t>, dolor </a:t>
            </a:r>
            <a:r>
              <a:rPr lang="es-ES" sz="1400" dirty="0" err="1">
                <a:latin typeface="Arial" panose="020B0604020202020204" pitchFamily="34" charset="0"/>
                <a:cs typeface="Arial" panose="020B0604020202020204" pitchFamily="34" charset="0"/>
              </a:rPr>
              <a:t>lacus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luctus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lorem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fermentum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pellentesque</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lacus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felis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eget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nisi</a:t>
            </a:r>
            <a:r>
              <a:rPr lang="es-ES" sz="1400" dirty="0">
                <a:latin typeface="Arial" panose="020B0604020202020204" pitchFamily="34" charset="0"/>
                <a:cs typeface="Arial" panose="020B0604020202020204" pitchFamily="34" charset="0"/>
              </a:rPr>
              <a:t>. Nunc </a:t>
            </a:r>
            <a:r>
              <a:rPr lang="es-ES" sz="1400" dirty="0" err="1">
                <a:latin typeface="Arial" panose="020B0604020202020204" pitchFamily="34" charset="0"/>
                <a:cs typeface="Arial" panose="020B0604020202020204" pitchFamily="34" charset="0"/>
              </a:rPr>
              <a:t>accumsan</a:t>
            </a:r>
            <a:r>
              <a:rPr lang="es-ES" sz="1400" dirty="0">
                <a:latin typeface="Arial" panose="020B0604020202020204" pitchFamily="34" charset="0"/>
                <a:cs typeface="Arial" panose="020B0604020202020204" pitchFamily="34" charset="0"/>
              </a:rPr>
              <a:t> lacinia </a:t>
            </a:r>
            <a:r>
              <a:rPr lang="es-ES" sz="1400" dirty="0" err="1">
                <a:latin typeface="Arial" panose="020B0604020202020204" pitchFamily="34" charset="0"/>
                <a:cs typeface="Arial" panose="020B0604020202020204" pitchFamily="34" charset="0"/>
              </a:rPr>
              <a:t>nibh</a:t>
            </a:r>
            <a:r>
              <a:rPr lang="es-ES"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34897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RAPORTADA">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 xmlns:a16="http://schemas.microsoft.com/office/drawing/2014/main" id="{ACC3AA88-2FCC-ED4F-9564-1BD71E52126A}"/>
              </a:ext>
            </a:extLst>
          </p:cNvPr>
          <p:cNvSpPr/>
          <p:nvPr userDrawn="1"/>
        </p:nvSpPr>
        <p:spPr>
          <a:xfrm>
            <a:off x="0" y="7454900"/>
            <a:ext cx="10807700" cy="301356"/>
          </a:xfrm>
          <a:prstGeom prst="rect">
            <a:avLst/>
          </a:prstGeom>
          <a:solidFill>
            <a:srgbClr val="328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atin typeface="Arial" panose="020B0604020202020204" pitchFamily="34" charset="0"/>
            </a:endParaRPr>
          </a:p>
        </p:txBody>
      </p:sp>
      <p:sp>
        <p:nvSpPr>
          <p:cNvPr id="25" name="Slide Number Placeholder 5">
            <a:extLst>
              <a:ext uri="{FF2B5EF4-FFF2-40B4-BE49-F238E27FC236}">
                <a16:creationId xmlns="" xmlns:a16="http://schemas.microsoft.com/office/drawing/2014/main" id="{96637C62-192A-B74A-9C01-622C3DD30D3F}"/>
              </a:ext>
            </a:extLst>
          </p:cNvPr>
          <p:cNvSpPr txBox="1">
            <a:spLocks/>
          </p:cNvSpPr>
          <p:nvPr userDrawn="1"/>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3288D4"/>
              </a:solidFill>
            </a:endParaRPr>
          </a:p>
        </p:txBody>
      </p:sp>
      <p:pic>
        <p:nvPicPr>
          <p:cNvPr id="6" name="Imagen 5" descr="Un dibujo de una cara feliz&#10;&#10;Descripción generada automáticamente con confianza baja">
            <a:extLst>
              <a:ext uri="{FF2B5EF4-FFF2-40B4-BE49-F238E27FC236}">
                <a16:creationId xmlns="" xmlns:a16="http://schemas.microsoft.com/office/drawing/2014/main" id="{44C608F0-F9BB-A546-8B7E-C8FB5F4EC19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79850" y="4787900"/>
            <a:ext cx="3352800" cy="844906"/>
          </a:xfrm>
          <a:prstGeom prst="rect">
            <a:avLst/>
          </a:prstGeom>
        </p:spPr>
      </p:pic>
      <p:pic>
        <p:nvPicPr>
          <p:cNvPr id="4" name="Imagen 3" descr="Interfaz de usuario gráfica&#10;&#10;Descripción generada automáticamente">
            <a:extLst>
              <a:ext uri="{FF2B5EF4-FFF2-40B4-BE49-F238E27FC236}">
                <a16:creationId xmlns="" xmlns:a16="http://schemas.microsoft.com/office/drawing/2014/main" id="{89D85ABA-E323-4364-BC96-CF31946C8722}"/>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32492"/>
          <a:stretch/>
        </p:blipFill>
        <p:spPr>
          <a:xfrm>
            <a:off x="1265654" y="2197100"/>
            <a:ext cx="8276392" cy="1864278"/>
          </a:xfrm>
          <a:prstGeom prst="rect">
            <a:avLst/>
          </a:prstGeom>
        </p:spPr>
      </p:pic>
    </p:spTree>
    <p:extLst>
      <p:ext uri="{BB962C8B-B14F-4D97-AF65-F5344CB8AC3E}">
        <p14:creationId xmlns:p14="http://schemas.microsoft.com/office/powerpoint/2010/main" val="806682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4" r:id="rId2"/>
    <p:sldLayoutId id="2147483662" r:id="rId3"/>
    <p:sldLayoutId id="2147483665" r:id="rId4"/>
    <p:sldLayoutId id="2147483666" r:id="rId5"/>
    <p:sldLayoutId id="2147483667" r:id="rId6"/>
    <p:sldLayoutId id="2147483668"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wx8LNJLzSaQ&amp;ab_channel=Datademia" TargetMode="External"/><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hyperlink" Target="https://colab.research.google.com/drive/1QH7yhAmklHxBRi1d-dZcI3Y8uN5WNbnF?usp=sharing" TargetMode="Externa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 xmlns:a16="http://schemas.microsoft.com/office/drawing/2014/main" id="{F83A4BF7-79C9-CA48-A8CE-D4A772FAE493}"/>
              </a:ext>
            </a:extLst>
          </p:cNvPr>
          <p:cNvSpPr>
            <a:spLocks noGrp="1"/>
          </p:cNvSpPr>
          <p:nvPr>
            <p:ph type="body" sz="quarter" idx="16"/>
          </p:nvPr>
        </p:nvSpPr>
        <p:spPr>
          <a:xfrm>
            <a:off x="374650" y="2273300"/>
            <a:ext cx="6756435" cy="2362200"/>
          </a:xfrm>
        </p:spPr>
        <p:txBody>
          <a:bodyPr/>
          <a:lstStyle/>
          <a:p>
            <a:r>
              <a:rPr lang="es-ES" dirty="0" smtClean="0"/>
              <a:t>Big Data, IA y Machine </a:t>
            </a:r>
            <a:r>
              <a:rPr lang="es-ES" dirty="0" err="1" smtClean="0"/>
              <a:t>Learning</a:t>
            </a:r>
            <a:endParaRPr lang="es-E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a:t>2.1 AI y ML: ¿Son lo mismo?</a:t>
            </a:r>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10</a:t>
            </a:fld>
            <a:endParaRPr lang="en-US" sz="900" dirty="0">
              <a:solidFill>
                <a:srgbClr val="3288D4"/>
              </a:solidFill>
            </a:endParaRPr>
          </a:p>
        </p:txBody>
      </p:sp>
      <p:sp>
        <p:nvSpPr>
          <p:cNvPr id="6" name="Marcador de texto 13">
            <a:extLst>
              <a:ext uri="{FF2B5EF4-FFF2-40B4-BE49-F238E27FC236}">
                <a16:creationId xmlns="" xmlns:a16="http://schemas.microsoft.com/office/drawing/2014/main" id="{9A94660F-24AB-6D4B-8F61-C2C12E8D184C}"/>
              </a:ext>
            </a:extLst>
          </p:cNvPr>
          <p:cNvSpPr>
            <a:spLocks noGrp="1"/>
          </p:cNvSpPr>
          <p:nvPr>
            <p:ph type="body" sz="quarter" idx="4294967295"/>
          </p:nvPr>
        </p:nvSpPr>
        <p:spPr>
          <a:xfrm>
            <a:off x="908050" y="1968500"/>
            <a:ext cx="7848600" cy="5305825"/>
          </a:xfrm>
          <a:prstGeom prst="rect">
            <a:avLst/>
          </a:prstGeom>
        </p:spPr>
        <p:txBody>
          <a:bodyPr/>
          <a:lstStyle/>
          <a:p>
            <a:pPr>
              <a:lnSpc>
                <a:spcPct val="150000"/>
              </a:lnSpc>
            </a:pPr>
            <a:r>
              <a:rPr lang="es-ES" sz="1400" dirty="0" smtClean="0">
                <a:latin typeface="Arial" panose="020B0604020202020204" pitchFamily="34" charset="0"/>
                <a:cs typeface="Arial" panose="020B0604020202020204" pitchFamily="34" charset="0"/>
              </a:rPr>
              <a:t>Entonces…¿cómo se relacionan estos términos con las ciencias de la computación, el software, la matemática, la estadística o la ciencia de datos? Fijémonos en la siguiente imagen: </a:t>
            </a:r>
          </a:p>
          <a:p>
            <a:pPr algn="l">
              <a:lnSpc>
                <a:spcPct val="150000"/>
              </a:lnSpc>
            </a:pP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pic>
        <p:nvPicPr>
          <p:cNvPr id="7" name="Picture 2" descr="Role of Computer Science in Data Science World | Data Science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1" y="3168126"/>
            <a:ext cx="4530978" cy="4106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0053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2.2 ¿Puede un ordenador pensar? </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11</a:t>
            </a:fld>
            <a:endParaRPr lang="en-US" sz="900" dirty="0">
              <a:solidFill>
                <a:srgbClr val="3288D4"/>
              </a:solidFill>
            </a:endParaRPr>
          </a:p>
        </p:txBody>
      </p:sp>
      <p:sp>
        <p:nvSpPr>
          <p:cNvPr id="6" name="Marcador de texto 13">
            <a:extLst>
              <a:ext uri="{FF2B5EF4-FFF2-40B4-BE49-F238E27FC236}">
                <a16:creationId xmlns="" xmlns:a16="http://schemas.microsoft.com/office/drawing/2014/main" id="{9A94660F-24AB-6D4B-8F61-C2C12E8D184C}"/>
              </a:ext>
            </a:extLst>
          </p:cNvPr>
          <p:cNvSpPr>
            <a:spLocks noGrp="1"/>
          </p:cNvSpPr>
          <p:nvPr>
            <p:ph type="body" sz="quarter" idx="4294967295"/>
          </p:nvPr>
        </p:nvSpPr>
        <p:spPr>
          <a:xfrm>
            <a:off x="908050" y="1996675"/>
            <a:ext cx="8229600" cy="5305825"/>
          </a:xfrm>
          <a:prstGeom prst="rect">
            <a:avLst/>
          </a:prstGeom>
        </p:spPr>
        <p:txBody>
          <a:bodyPr/>
          <a:lstStyle/>
          <a:p>
            <a:pPr>
              <a:lnSpc>
                <a:spcPct val="150000"/>
              </a:lnSpc>
            </a:pPr>
            <a:r>
              <a:rPr lang="es-ES" sz="1400" dirty="0" smtClean="0">
                <a:latin typeface="Arial" panose="020B0604020202020204" pitchFamily="34" charset="0"/>
                <a:cs typeface="Arial" panose="020B0604020202020204" pitchFamily="34" charset="0"/>
              </a:rPr>
              <a:t>A menudo escuchamos o nos hacemos preguntas de este tipo cuando nos relacionamos u oímos términos como inteligencia artificial. Y a esta pregunta podemos añadir varias reflexiones: </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dirty="0" smtClean="0">
                <a:latin typeface="Arial" panose="020B0604020202020204" pitchFamily="34" charset="0"/>
                <a:cs typeface="Arial" panose="020B0604020202020204" pitchFamily="34" charset="0"/>
              </a:rPr>
              <a:t>UN ORDENADOR </a:t>
            </a:r>
            <a:r>
              <a:rPr lang="es-ES" sz="1400" b="1" dirty="0" smtClean="0">
                <a:latin typeface="Arial" panose="020B0604020202020204" pitchFamily="34" charset="0"/>
                <a:cs typeface="Arial" panose="020B0604020202020204" pitchFamily="34" charset="0"/>
              </a:rPr>
              <a:t>NO</a:t>
            </a:r>
            <a:r>
              <a:rPr lang="es-ES" sz="1400" dirty="0" smtClean="0">
                <a:latin typeface="Arial" panose="020B0604020202020204" pitchFamily="34" charset="0"/>
                <a:cs typeface="Arial" panose="020B0604020202020204" pitchFamily="34" charset="0"/>
              </a:rPr>
              <a:t> PUEDE PENSAR COMO UN HUMANO. </a:t>
            </a:r>
          </a:p>
          <a:p>
            <a:pPr>
              <a:lnSpc>
                <a:spcPct val="150000"/>
              </a:lnSpc>
            </a:pPr>
            <a:r>
              <a:rPr lang="es-ES" sz="1400" dirty="0" smtClean="0">
                <a:latin typeface="Arial" panose="020B0604020202020204" pitchFamily="34" charset="0"/>
                <a:cs typeface="Arial" panose="020B0604020202020204" pitchFamily="34" charset="0"/>
              </a:rPr>
              <a:t>UN ORDENADOR </a:t>
            </a:r>
            <a:r>
              <a:rPr lang="es-ES" sz="1400" b="1" dirty="0" smtClean="0">
                <a:latin typeface="Arial" panose="020B0604020202020204" pitchFamily="34" charset="0"/>
                <a:cs typeface="Arial" panose="020B0604020202020204" pitchFamily="34" charset="0"/>
              </a:rPr>
              <a:t>SÍ</a:t>
            </a:r>
            <a:r>
              <a:rPr lang="es-ES" sz="1400" dirty="0" smtClean="0">
                <a:latin typeface="Arial" panose="020B0604020202020204" pitchFamily="34" charset="0"/>
                <a:cs typeface="Arial" panose="020B0604020202020204" pitchFamily="34" charset="0"/>
              </a:rPr>
              <a:t> PUEDE IMITAR EL COMPORTAMIENTO DE UN HUMANO</a:t>
            </a:r>
          </a:p>
          <a:p>
            <a:pPr>
              <a:lnSpc>
                <a:spcPct val="150000"/>
              </a:lnSpc>
            </a:pPr>
            <a:endParaRPr lang="es-ES" sz="1400" dirty="0" smtClean="0">
              <a:latin typeface="Arial" panose="020B0604020202020204" pitchFamily="34" charset="0"/>
              <a:cs typeface="Arial" panose="020B0604020202020204" pitchFamily="34" charset="0"/>
            </a:endParaRPr>
          </a:p>
          <a:p>
            <a:pPr>
              <a:lnSpc>
                <a:spcPct val="150000"/>
              </a:lnSpc>
            </a:pPr>
            <a:r>
              <a:rPr lang="es-ES" sz="1400" dirty="0" smtClean="0">
                <a:latin typeface="Arial" panose="020B0604020202020204" pitchFamily="34" charset="0"/>
                <a:cs typeface="Arial" panose="020B0604020202020204" pitchFamily="34" charset="0"/>
              </a:rPr>
              <a:t>En este sentido, la pregunta clave es:</a:t>
            </a:r>
            <a:endParaRPr lang="es-ES" sz="1400" dirty="0">
              <a:latin typeface="Arial" panose="020B0604020202020204" pitchFamily="34" charset="0"/>
              <a:cs typeface="Arial" panose="020B0604020202020204" pitchFamily="34" charset="0"/>
            </a:endParaRPr>
          </a:p>
          <a:p>
            <a:pPr>
              <a:lnSpc>
                <a:spcPct val="150000"/>
              </a:lnSpc>
            </a:pPr>
            <a:r>
              <a:rPr lang="es-ES" sz="1400" b="1" dirty="0" smtClean="0">
                <a:latin typeface="Arial" panose="020B0604020202020204" pitchFamily="34" charset="0"/>
                <a:cs typeface="Arial" panose="020B0604020202020204" pitchFamily="34" charset="0"/>
              </a:rPr>
              <a:t>¿REALMENTE IMPORTA SI UN ORDENADOR PUEDA PENSAR COMO UN HUMANO?</a:t>
            </a:r>
          </a:p>
          <a:p>
            <a:pPr>
              <a:lnSpc>
                <a:spcPct val="150000"/>
              </a:lnSpc>
            </a:pPr>
            <a:endParaRPr lang="es-ES" sz="1400"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
            </a:pPr>
            <a:r>
              <a:rPr lang="es-ES" sz="1400" dirty="0" smtClean="0">
                <a:latin typeface="Arial" panose="020B0604020202020204" pitchFamily="34" charset="0"/>
                <a:cs typeface="Arial" panose="020B0604020202020204" pitchFamily="34" charset="0"/>
              </a:rPr>
              <a:t>¿Puede un submarino bucear tal como lo hace un humano o un pez? </a:t>
            </a:r>
          </a:p>
          <a:p>
            <a:pPr marL="285750" indent="-285750">
              <a:lnSpc>
                <a:spcPct val="150000"/>
              </a:lnSpc>
              <a:buFont typeface="Wingdings" panose="05000000000000000000" pitchFamily="2" charset="2"/>
              <a:buChar char="§"/>
            </a:pPr>
            <a:r>
              <a:rPr lang="es-ES" sz="1400" dirty="0" smtClean="0">
                <a:latin typeface="Arial" panose="020B0604020202020204" pitchFamily="34" charset="0"/>
                <a:cs typeface="Arial" panose="020B0604020202020204" pitchFamily="34" charset="0"/>
              </a:rPr>
              <a:t>¿Puede un avión volar tal como lo hace una golondrina? </a:t>
            </a:r>
          </a:p>
          <a:p>
            <a:pPr marL="285750" indent="-285750">
              <a:lnSpc>
                <a:spcPct val="150000"/>
              </a:lnSpc>
              <a:buFont typeface="Wingdings" panose="05000000000000000000" pitchFamily="2" charset="2"/>
              <a:buChar char="§"/>
            </a:pPr>
            <a:r>
              <a:rPr lang="es-ES" sz="1400" dirty="0" smtClean="0">
                <a:latin typeface="Arial" panose="020B0604020202020204" pitchFamily="34" charset="0"/>
                <a:cs typeface="Arial" panose="020B0604020202020204" pitchFamily="34" charset="0"/>
              </a:rPr>
              <a:t>¿Puede un transatlántico nadar como un deportista profesional?</a:t>
            </a:r>
          </a:p>
          <a:p>
            <a:pPr>
              <a:lnSpc>
                <a:spcPct val="150000"/>
              </a:lnSpc>
            </a:pPr>
            <a:endParaRPr lang="es-ES" sz="1400" dirty="0" smtClean="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b="1" u="sng" dirty="0" smtClean="0">
                <a:latin typeface="Arial" panose="020B0604020202020204" pitchFamily="34" charset="0"/>
                <a:cs typeface="Arial" panose="020B0604020202020204" pitchFamily="34" charset="0"/>
              </a:rPr>
              <a:t>LO QUE IMPORTA NO ES SI PUEDE PENSAR. LO IMPORTANTE ES SI LO PUEDE CONSEGUIR</a:t>
            </a:r>
          </a:p>
          <a:p>
            <a:pPr algn="l">
              <a:lnSpc>
                <a:spcPct val="150000"/>
              </a:lnSpc>
            </a:pP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spTree>
    <p:extLst>
      <p:ext uri="{BB962C8B-B14F-4D97-AF65-F5344CB8AC3E}">
        <p14:creationId xmlns:p14="http://schemas.microsoft.com/office/powerpoint/2010/main" val="42348198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2.3 ML: Carácter predictivo</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12</a:t>
            </a:fld>
            <a:endParaRPr lang="en-US" sz="900" dirty="0">
              <a:solidFill>
                <a:srgbClr val="3288D4"/>
              </a:solidFill>
            </a:endParaRPr>
          </a:p>
        </p:txBody>
      </p:sp>
      <p:sp>
        <p:nvSpPr>
          <p:cNvPr id="6" name="Marcador de texto 13">
            <a:extLst>
              <a:ext uri="{FF2B5EF4-FFF2-40B4-BE49-F238E27FC236}">
                <a16:creationId xmlns="" xmlns:a16="http://schemas.microsoft.com/office/drawing/2014/main" id="{9A94660F-24AB-6D4B-8F61-C2C12E8D184C}"/>
              </a:ext>
            </a:extLst>
          </p:cNvPr>
          <p:cNvSpPr>
            <a:spLocks noGrp="1"/>
          </p:cNvSpPr>
          <p:nvPr>
            <p:ph type="body" sz="quarter" idx="4294967295"/>
          </p:nvPr>
        </p:nvSpPr>
        <p:spPr>
          <a:xfrm>
            <a:off x="984250" y="1974889"/>
            <a:ext cx="8229600" cy="5305825"/>
          </a:xfrm>
          <a:prstGeom prst="rect">
            <a:avLst/>
          </a:prstGeom>
        </p:spPr>
        <p:txBody>
          <a:bodyPr/>
          <a:lstStyle/>
          <a:p>
            <a:pPr>
              <a:lnSpc>
                <a:spcPct val="150000"/>
              </a:lnSpc>
            </a:pPr>
            <a:r>
              <a:rPr lang="es-ES" sz="1400" dirty="0" smtClean="0">
                <a:latin typeface="Arial" panose="020B0604020202020204" pitchFamily="34" charset="0"/>
                <a:cs typeface="Arial" panose="020B0604020202020204" pitchFamily="34" charset="0"/>
              </a:rPr>
              <a:t>Cuando hablamos de machine </a:t>
            </a:r>
            <a:r>
              <a:rPr lang="es-ES" sz="1400" dirty="0" err="1" smtClean="0">
                <a:latin typeface="Arial" panose="020B0604020202020204" pitchFamily="34" charset="0"/>
                <a:cs typeface="Arial" panose="020B0604020202020204" pitchFamily="34" charset="0"/>
              </a:rPr>
              <a:t>learning</a:t>
            </a:r>
            <a:r>
              <a:rPr lang="es-ES" sz="1400" dirty="0" smtClean="0">
                <a:latin typeface="Arial" panose="020B0604020202020204" pitchFamily="34" charset="0"/>
                <a:cs typeface="Arial" panose="020B0604020202020204" pitchFamily="34" charset="0"/>
              </a:rPr>
              <a:t>, lo que realmente aporta valor e importancia a su existencia y desarrollo no es más que su capacidad para poder aplicar modelos predictivos. Esa es la auténtica revolución de esta disciplina, enmarcada dentro de la amplia inteligencia artificial. </a:t>
            </a:r>
            <a:endParaRPr lang="es-ES" sz="1400" b="1" u="sng" dirty="0" smtClean="0">
              <a:latin typeface="Arial" panose="020B0604020202020204" pitchFamily="34" charset="0"/>
              <a:cs typeface="Arial" panose="020B0604020202020204" pitchFamily="34" charset="0"/>
            </a:endParaRPr>
          </a:p>
          <a:p>
            <a:pPr algn="l">
              <a:lnSpc>
                <a:spcPct val="150000"/>
              </a:lnSpc>
            </a:pP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pic>
        <p:nvPicPr>
          <p:cNvPr id="7" name="Picture 2" descr="APIs y 'machine learning': así se predice el éxito de una empres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250" y="3394677"/>
            <a:ext cx="6477000" cy="4073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17448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2.4 Aplicaciones ML en el día a día </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13</a:t>
            </a:fld>
            <a:endParaRPr lang="en-US" sz="900" dirty="0">
              <a:solidFill>
                <a:srgbClr val="3288D4"/>
              </a:solidFill>
            </a:endParaRPr>
          </a:p>
        </p:txBody>
      </p:sp>
      <p:sp>
        <p:nvSpPr>
          <p:cNvPr id="6" name="Marcador de texto 13">
            <a:extLst>
              <a:ext uri="{FF2B5EF4-FFF2-40B4-BE49-F238E27FC236}">
                <a16:creationId xmlns="" xmlns:a16="http://schemas.microsoft.com/office/drawing/2014/main" id="{9A94660F-24AB-6D4B-8F61-C2C12E8D184C}"/>
              </a:ext>
            </a:extLst>
          </p:cNvPr>
          <p:cNvSpPr>
            <a:spLocks noGrp="1"/>
          </p:cNvSpPr>
          <p:nvPr>
            <p:ph type="body" sz="quarter" idx="4294967295"/>
          </p:nvPr>
        </p:nvSpPr>
        <p:spPr>
          <a:xfrm>
            <a:off x="891907" y="1968500"/>
            <a:ext cx="3962400" cy="2165751"/>
          </a:xfrm>
          <a:prstGeom prst="rect">
            <a:avLst/>
          </a:prstGeom>
        </p:spPr>
        <p:txBody>
          <a:bodyPr/>
          <a:lstStyle/>
          <a:p>
            <a:pPr marL="285750" indent="-285750">
              <a:lnSpc>
                <a:spcPct val="150000"/>
              </a:lnSpc>
              <a:buFont typeface="Wingdings" panose="05000000000000000000" pitchFamily="2" charset="2"/>
              <a:buChar char="Ø"/>
            </a:pPr>
            <a:r>
              <a:rPr lang="es-ES" sz="1400" dirty="0" smtClean="0">
                <a:latin typeface="Arial" panose="020B0604020202020204" pitchFamily="34" charset="0"/>
                <a:cs typeface="Arial" panose="020B0604020202020204" pitchFamily="34" charset="0"/>
              </a:rPr>
              <a:t>Coches autónomos</a:t>
            </a:r>
          </a:p>
          <a:p>
            <a:pPr marL="285750" indent="-285750">
              <a:lnSpc>
                <a:spcPct val="150000"/>
              </a:lnSpc>
              <a:buFont typeface="Wingdings" panose="05000000000000000000" pitchFamily="2" charset="2"/>
              <a:buChar char="Ø"/>
            </a:pPr>
            <a:r>
              <a:rPr lang="es-ES" sz="1400" dirty="0" smtClean="0">
                <a:latin typeface="Arial" panose="020B0604020202020204" pitchFamily="34" charset="0"/>
                <a:cs typeface="Arial" panose="020B0604020202020204" pitchFamily="34" charset="0"/>
              </a:rPr>
              <a:t>Reconocimiento facial </a:t>
            </a:r>
          </a:p>
          <a:p>
            <a:pPr marL="285750" indent="-285750">
              <a:lnSpc>
                <a:spcPct val="150000"/>
              </a:lnSpc>
              <a:buFont typeface="Wingdings" panose="05000000000000000000" pitchFamily="2" charset="2"/>
              <a:buChar char="Ø"/>
            </a:pPr>
            <a:r>
              <a:rPr lang="es-ES" sz="1400" dirty="0" smtClean="0">
                <a:latin typeface="Arial" panose="020B0604020202020204" pitchFamily="34" charset="0"/>
                <a:cs typeface="Arial" panose="020B0604020202020204" pitchFamily="34" charset="0"/>
              </a:rPr>
              <a:t>Motores de recomendación</a:t>
            </a:r>
          </a:p>
          <a:p>
            <a:pPr marL="285750" indent="-285750">
              <a:lnSpc>
                <a:spcPct val="150000"/>
              </a:lnSpc>
              <a:buFont typeface="Wingdings" panose="05000000000000000000" pitchFamily="2" charset="2"/>
              <a:buChar char="Ø"/>
            </a:pPr>
            <a:r>
              <a:rPr lang="es-ES" sz="1400" dirty="0" smtClean="0">
                <a:latin typeface="Arial" panose="020B0604020202020204" pitchFamily="34" charset="0"/>
                <a:cs typeface="Arial" panose="020B0604020202020204" pitchFamily="34" charset="0"/>
              </a:rPr>
              <a:t>Detección de fraude en tarjetas de crédito</a:t>
            </a:r>
          </a:p>
          <a:p>
            <a:pPr marL="285750" indent="-285750">
              <a:lnSpc>
                <a:spcPct val="150000"/>
              </a:lnSpc>
              <a:buFont typeface="Wingdings" panose="05000000000000000000" pitchFamily="2" charset="2"/>
              <a:buChar char="Ø"/>
            </a:pPr>
            <a:r>
              <a:rPr lang="es-ES" sz="1400" dirty="0" smtClean="0">
                <a:latin typeface="Arial" panose="020B0604020202020204" pitchFamily="34" charset="0"/>
                <a:cs typeface="Arial" panose="020B0604020202020204" pitchFamily="34" charset="0"/>
              </a:rPr>
              <a:t>Abandono de clientes </a:t>
            </a:r>
          </a:p>
          <a:p>
            <a:pPr marL="285750" indent="-285750">
              <a:lnSpc>
                <a:spcPct val="150000"/>
              </a:lnSpc>
              <a:buFont typeface="Wingdings" panose="05000000000000000000" pitchFamily="2" charset="2"/>
              <a:buChar char="Ø"/>
            </a:pPr>
            <a:r>
              <a:rPr lang="es-ES" sz="1400" dirty="0" smtClean="0">
                <a:latin typeface="Arial" panose="020B0604020202020204" pitchFamily="34" charset="0"/>
                <a:cs typeface="Arial" panose="020B0604020202020204" pitchFamily="34" charset="0"/>
              </a:rPr>
              <a:t>Filtros de spam en los emails </a:t>
            </a:r>
          </a:p>
          <a:p>
            <a:pPr algn="l">
              <a:lnSpc>
                <a:spcPct val="150000"/>
              </a:lnSpc>
            </a:pP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sp>
        <p:nvSpPr>
          <p:cNvPr id="7" name="Rectángulo 6"/>
          <p:cNvSpPr/>
          <p:nvPr/>
        </p:nvSpPr>
        <p:spPr>
          <a:xfrm>
            <a:off x="5099050" y="1968500"/>
            <a:ext cx="5403850" cy="1991379"/>
          </a:xfrm>
          <a:prstGeom prst="rect">
            <a:avLst/>
          </a:prstGeom>
        </p:spPr>
        <p:txBody>
          <a:bodyPr>
            <a:spAutoFit/>
          </a:bodyPr>
          <a:lstStyle/>
          <a:p>
            <a:pPr marL="285750" indent="-285750">
              <a:lnSpc>
                <a:spcPct val="150000"/>
              </a:lnSpc>
              <a:buFont typeface="Wingdings" panose="05000000000000000000" pitchFamily="2" charset="2"/>
              <a:buChar char="Ø"/>
            </a:pPr>
            <a:r>
              <a:rPr lang="es-ES" sz="1400" dirty="0">
                <a:latin typeface="Arial" panose="020B0604020202020204" pitchFamily="34" charset="0"/>
                <a:cs typeface="Arial" panose="020B0604020202020204" pitchFamily="34" charset="0"/>
              </a:rPr>
              <a:t>Categorización y segmentación</a:t>
            </a:r>
          </a:p>
          <a:p>
            <a:pPr marL="285750" indent="-285750">
              <a:lnSpc>
                <a:spcPct val="150000"/>
              </a:lnSpc>
              <a:buFont typeface="Wingdings" panose="05000000000000000000" pitchFamily="2" charset="2"/>
              <a:buChar char="Ø"/>
            </a:pPr>
            <a:r>
              <a:rPr lang="es-ES" sz="1400" dirty="0">
                <a:latin typeface="Arial" panose="020B0604020202020204" pitchFamily="34" charset="0"/>
                <a:cs typeface="Arial" panose="020B0604020202020204" pitchFamily="34" charset="0"/>
              </a:rPr>
              <a:t>Análisis de emociones </a:t>
            </a:r>
          </a:p>
          <a:p>
            <a:pPr marL="285750" indent="-285750">
              <a:lnSpc>
                <a:spcPct val="150000"/>
              </a:lnSpc>
              <a:buFont typeface="Wingdings" panose="05000000000000000000" pitchFamily="2" charset="2"/>
              <a:buChar char="Ø"/>
            </a:pPr>
            <a:r>
              <a:rPr lang="es-ES" sz="1400" dirty="0">
                <a:latin typeface="Arial" panose="020B0604020202020204" pitchFamily="34" charset="0"/>
                <a:cs typeface="Arial" panose="020B0604020202020204" pitchFamily="34" charset="0"/>
              </a:rPr>
              <a:t>Personalización de experiencias de clientes</a:t>
            </a:r>
          </a:p>
          <a:p>
            <a:pPr marL="285750" indent="-285750">
              <a:lnSpc>
                <a:spcPct val="150000"/>
              </a:lnSpc>
              <a:buFont typeface="Wingdings" panose="05000000000000000000" pitchFamily="2" charset="2"/>
              <a:buChar char="Ø"/>
            </a:pPr>
            <a:r>
              <a:rPr lang="es-ES" sz="1400" dirty="0">
                <a:latin typeface="Arial" panose="020B0604020202020204" pitchFamily="34" charset="0"/>
                <a:cs typeface="Arial" panose="020B0604020202020204" pitchFamily="34" charset="0"/>
              </a:rPr>
              <a:t>Predicciones meteorológicas</a:t>
            </a:r>
          </a:p>
          <a:p>
            <a:pPr marL="285750" indent="-285750">
              <a:lnSpc>
                <a:spcPct val="150000"/>
              </a:lnSpc>
              <a:buFont typeface="Wingdings" panose="05000000000000000000" pitchFamily="2" charset="2"/>
              <a:buChar char="Ø"/>
            </a:pPr>
            <a:r>
              <a:rPr lang="es-ES" sz="1400" dirty="0">
                <a:latin typeface="Arial" panose="020B0604020202020204" pitchFamily="34" charset="0"/>
                <a:cs typeface="Arial" panose="020B0604020202020204" pitchFamily="34" charset="0"/>
              </a:rPr>
              <a:t>Diagnósticos médicos</a:t>
            </a:r>
          </a:p>
          <a:p>
            <a:pPr marL="285750" indent="-285750">
              <a:lnSpc>
                <a:spcPct val="150000"/>
              </a:lnSpc>
              <a:buFont typeface="Wingdings" panose="05000000000000000000" pitchFamily="2" charset="2"/>
              <a:buChar char="Ø"/>
            </a:pPr>
            <a:r>
              <a:rPr lang="es-ES" sz="1400" dirty="0">
                <a:latin typeface="Arial" panose="020B0604020202020204" pitchFamily="34" charset="0"/>
                <a:cs typeface="Arial" panose="020B0604020202020204" pitchFamily="34" charset="0"/>
              </a:rPr>
              <a:t>Reconocimiento de voz</a:t>
            </a:r>
          </a:p>
        </p:txBody>
      </p:sp>
      <p:pic>
        <p:nvPicPr>
          <p:cNvPr id="8" name="Imagen 7"/>
          <p:cNvPicPr>
            <a:picLocks noChangeAspect="1"/>
          </p:cNvPicPr>
          <p:nvPr/>
        </p:nvPicPr>
        <p:blipFill>
          <a:blip r:embed="rId2"/>
          <a:stretch>
            <a:fillRect/>
          </a:stretch>
        </p:blipFill>
        <p:spPr>
          <a:xfrm>
            <a:off x="2806432" y="4667651"/>
            <a:ext cx="4095750" cy="2473512"/>
          </a:xfrm>
          <a:prstGeom prst="rect">
            <a:avLst/>
          </a:prstGeom>
        </p:spPr>
      </p:pic>
    </p:spTree>
    <p:extLst>
      <p:ext uri="{BB962C8B-B14F-4D97-AF65-F5344CB8AC3E}">
        <p14:creationId xmlns:p14="http://schemas.microsoft.com/office/powerpoint/2010/main" val="586033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2.5 La importancia de los algoritmos</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14</a:t>
            </a:fld>
            <a:endParaRPr lang="en-US" sz="900" dirty="0">
              <a:solidFill>
                <a:srgbClr val="3288D4"/>
              </a:solidFill>
            </a:endParaRPr>
          </a:p>
        </p:txBody>
      </p:sp>
      <p:sp>
        <p:nvSpPr>
          <p:cNvPr id="6" name="Marcador de texto 13">
            <a:extLst>
              <a:ext uri="{FF2B5EF4-FFF2-40B4-BE49-F238E27FC236}">
                <a16:creationId xmlns="" xmlns:a16="http://schemas.microsoft.com/office/drawing/2014/main" id="{9A94660F-24AB-6D4B-8F61-C2C12E8D184C}"/>
              </a:ext>
            </a:extLst>
          </p:cNvPr>
          <p:cNvSpPr>
            <a:spLocks noGrp="1"/>
          </p:cNvSpPr>
          <p:nvPr>
            <p:ph type="body" sz="quarter" idx="4294967295"/>
          </p:nvPr>
        </p:nvSpPr>
        <p:spPr>
          <a:xfrm>
            <a:off x="948717" y="2090634"/>
            <a:ext cx="3810000" cy="2165751"/>
          </a:xfrm>
          <a:prstGeom prst="rect">
            <a:avLst/>
          </a:prstGeom>
        </p:spPr>
        <p:txBody>
          <a:bodyPr/>
          <a:lstStyle/>
          <a:p>
            <a:pPr>
              <a:lnSpc>
                <a:spcPct val="150000"/>
              </a:lnSpc>
            </a:pPr>
            <a:r>
              <a:rPr lang="es-ES" sz="1400" dirty="0" smtClean="0">
                <a:latin typeface="Arial" panose="020B0604020202020204" pitchFamily="34" charset="0"/>
                <a:cs typeface="Arial" panose="020B0604020202020204" pitchFamily="34" charset="0"/>
              </a:rPr>
              <a:t>El machine </a:t>
            </a:r>
            <a:r>
              <a:rPr lang="es-ES" sz="1400" dirty="0" err="1" smtClean="0">
                <a:latin typeface="Arial" panose="020B0604020202020204" pitchFamily="34" charset="0"/>
                <a:cs typeface="Arial" panose="020B0604020202020204" pitchFamily="34" charset="0"/>
              </a:rPr>
              <a:t>learning</a:t>
            </a:r>
            <a:r>
              <a:rPr lang="es-ES" sz="1400" dirty="0" smtClean="0">
                <a:latin typeface="Arial" panose="020B0604020202020204" pitchFamily="34" charset="0"/>
                <a:cs typeface="Arial" panose="020B0604020202020204" pitchFamily="34" charset="0"/>
              </a:rPr>
              <a:t> basa prácticamente todo su potencia en la aplicación de algoritmos para aplicar el aprendizaje automático y desarrollar así modelos predictivos. </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dirty="0" smtClean="0">
                <a:latin typeface="Arial" panose="020B0604020202020204" pitchFamily="34" charset="0"/>
                <a:cs typeface="Arial" panose="020B0604020202020204" pitchFamily="34" charset="0"/>
              </a:rPr>
              <a:t>En este sentido, es sumamente importante la participación de perfiles con conocimientos matemáticos y estadísticos para diseñar estos modelos de aprendizaje y convertirlos en usables y accesibles para la industria. </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dirty="0" smtClean="0">
                <a:latin typeface="Arial" panose="020B0604020202020204" pitchFamily="34" charset="0"/>
                <a:cs typeface="Arial" panose="020B0604020202020204" pitchFamily="34" charset="0"/>
              </a:rPr>
              <a:t>Estos algoritmos pueden estar basados en aprendizaje supervisado o aprendizaje no supervisado como veremos en las siguientes diapositivas. </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smtClean="0">
              <a:latin typeface="Arial" panose="020B0604020202020204" pitchFamily="34" charset="0"/>
              <a:cs typeface="Arial" panose="020B0604020202020204" pitchFamily="34" charset="0"/>
            </a:endParaRPr>
          </a:p>
          <a:p>
            <a:pPr algn="l">
              <a:lnSpc>
                <a:spcPct val="150000"/>
              </a:lnSpc>
            </a:pP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pic>
        <p:nvPicPr>
          <p:cNvPr id="7" name="Picture 2" descr="https://static.javatpoint.com/tutorial/machine-learning/images/machine-learning-algorithm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2230" y="2273300"/>
            <a:ext cx="5212887" cy="38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553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2.6 Proceso de Machine </a:t>
            </a:r>
            <a:r>
              <a:rPr lang="es-ES" dirty="0" err="1" smtClean="0"/>
              <a:t>Learning</a:t>
            </a:r>
            <a:r>
              <a:rPr lang="es-ES" dirty="0" smtClean="0"/>
              <a:t> </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15</a:t>
            </a:fld>
            <a:endParaRPr lang="en-US" sz="900" dirty="0">
              <a:solidFill>
                <a:srgbClr val="3288D4"/>
              </a:solidFill>
            </a:endParaRPr>
          </a:p>
        </p:txBody>
      </p:sp>
      <p:sp>
        <p:nvSpPr>
          <p:cNvPr id="6" name="Marcador de texto 13">
            <a:extLst>
              <a:ext uri="{FF2B5EF4-FFF2-40B4-BE49-F238E27FC236}">
                <a16:creationId xmlns="" xmlns:a16="http://schemas.microsoft.com/office/drawing/2014/main" id="{9A94660F-24AB-6D4B-8F61-C2C12E8D184C}"/>
              </a:ext>
            </a:extLst>
          </p:cNvPr>
          <p:cNvSpPr>
            <a:spLocks noGrp="1"/>
          </p:cNvSpPr>
          <p:nvPr>
            <p:ph type="body" sz="quarter" idx="4294967295"/>
          </p:nvPr>
        </p:nvSpPr>
        <p:spPr>
          <a:xfrm>
            <a:off x="908050" y="1943528"/>
            <a:ext cx="7772400" cy="2165751"/>
          </a:xfrm>
          <a:prstGeom prst="rect">
            <a:avLst/>
          </a:prstGeom>
        </p:spPr>
        <p:txBody>
          <a:bodyPr/>
          <a:lstStyle/>
          <a:p>
            <a:pPr>
              <a:lnSpc>
                <a:spcPct val="150000"/>
              </a:lnSpc>
            </a:pPr>
            <a:r>
              <a:rPr lang="es-ES" sz="1400" dirty="0" smtClean="0">
                <a:latin typeface="Arial" panose="020B0604020202020204" pitchFamily="34" charset="0"/>
                <a:cs typeface="Arial" panose="020B0604020202020204" pitchFamily="34" charset="0"/>
              </a:rPr>
              <a:t>Aunque este proceso lo veremos con mayor profundidad en el siguiente capítulo del temario, podríamos decir que todo proyecto de machine </a:t>
            </a:r>
            <a:r>
              <a:rPr lang="es-ES" sz="1400" dirty="0" err="1" smtClean="0">
                <a:latin typeface="Arial" panose="020B0604020202020204" pitchFamily="34" charset="0"/>
                <a:cs typeface="Arial" panose="020B0604020202020204" pitchFamily="34" charset="0"/>
              </a:rPr>
              <a:t>learning</a:t>
            </a:r>
            <a:r>
              <a:rPr lang="es-ES" sz="1400" dirty="0" smtClean="0">
                <a:latin typeface="Arial" panose="020B0604020202020204" pitchFamily="34" charset="0"/>
                <a:cs typeface="Arial" panose="020B0604020202020204" pitchFamily="34" charset="0"/>
              </a:rPr>
              <a:t> está basado en la aplicación de estas fases o pasos.  </a:t>
            </a:r>
          </a:p>
          <a:p>
            <a:pPr>
              <a:lnSpc>
                <a:spcPct val="150000"/>
              </a:lnSpc>
            </a:pPr>
            <a:endParaRPr lang="es-ES" sz="1400" dirty="0">
              <a:latin typeface="Arial" panose="020B0604020202020204" pitchFamily="34" charset="0"/>
              <a:cs typeface="Arial" panose="020B0604020202020204" pitchFamily="34" charset="0"/>
            </a:endParaRPr>
          </a:p>
          <a:p>
            <a:pPr marL="342900" indent="-342900">
              <a:lnSpc>
                <a:spcPct val="150000"/>
              </a:lnSpc>
              <a:buAutoNum type="arabicPeriod"/>
            </a:pPr>
            <a:r>
              <a:rPr lang="es-ES" sz="1400" dirty="0" smtClean="0">
                <a:latin typeface="Arial" panose="020B0604020202020204" pitchFamily="34" charset="0"/>
                <a:cs typeface="Arial" panose="020B0604020202020204" pitchFamily="34" charset="0"/>
              </a:rPr>
              <a:t>Responder a la pregunta adecuada </a:t>
            </a:r>
          </a:p>
          <a:p>
            <a:pPr marL="342900" indent="-342900">
              <a:lnSpc>
                <a:spcPct val="150000"/>
              </a:lnSpc>
              <a:buAutoNum type="arabicPeriod"/>
            </a:pPr>
            <a:r>
              <a:rPr lang="es-ES" sz="1400" dirty="0" smtClean="0">
                <a:latin typeface="Arial" panose="020B0604020202020204" pitchFamily="34" charset="0"/>
                <a:cs typeface="Arial" panose="020B0604020202020204" pitchFamily="34" charset="0"/>
              </a:rPr>
              <a:t>Identificar y preparar los datos correctamente</a:t>
            </a:r>
          </a:p>
          <a:p>
            <a:pPr marL="342900" indent="-342900">
              <a:lnSpc>
                <a:spcPct val="150000"/>
              </a:lnSpc>
              <a:buAutoNum type="arabicPeriod"/>
            </a:pPr>
            <a:r>
              <a:rPr lang="es-ES" sz="1400" dirty="0" smtClean="0">
                <a:latin typeface="Arial" panose="020B0604020202020204" pitchFamily="34" charset="0"/>
                <a:cs typeface="Arial" panose="020B0604020202020204" pitchFamily="34" charset="0"/>
              </a:rPr>
              <a:t>Estudiar y aplicar la mejor solución </a:t>
            </a:r>
            <a:r>
              <a:rPr lang="es-ES" sz="1400" dirty="0" err="1" smtClean="0">
                <a:latin typeface="Arial" panose="020B0604020202020204" pitchFamily="34" charset="0"/>
                <a:cs typeface="Arial" panose="020B0604020202020204" pitchFamily="34" charset="0"/>
              </a:rPr>
              <a:t>logarítimica</a:t>
            </a:r>
            <a:r>
              <a:rPr lang="es-ES" sz="1400" dirty="0" smtClean="0">
                <a:latin typeface="Arial" panose="020B0604020202020204" pitchFamily="34" charset="0"/>
                <a:cs typeface="Arial" panose="020B0604020202020204" pitchFamily="34" charset="0"/>
              </a:rPr>
              <a:t> </a:t>
            </a:r>
          </a:p>
          <a:p>
            <a:pPr marL="342900" indent="-342900">
              <a:lnSpc>
                <a:spcPct val="150000"/>
              </a:lnSpc>
              <a:buAutoNum type="arabicPeriod"/>
            </a:pPr>
            <a:r>
              <a:rPr lang="es-ES" sz="1400" dirty="0" smtClean="0">
                <a:latin typeface="Arial" panose="020B0604020202020204" pitchFamily="34" charset="0"/>
                <a:cs typeface="Arial" panose="020B0604020202020204" pitchFamily="34" charset="0"/>
              </a:rPr>
              <a:t>Evaluar y ajustar el modelo para su correcta eficiencia</a:t>
            </a:r>
          </a:p>
          <a:p>
            <a:pPr marL="342900" indent="-342900">
              <a:lnSpc>
                <a:spcPct val="150000"/>
              </a:lnSpc>
              <a:buAutoNum type="arabicPeriod"/>
            </a:pPr>
            <a:r>
              <a:rPr lang="es-ES" sz="1400" dirty="0" smtClean="0">
                <a:latin typeface="Arial" panose="020B0604020202020204" pitchFamily="34" charset="0"/>
                <a:cs typeface="Arial" panose="020B0604020202020204" pitchFamily="34" charset="0"/>
              </a:rPr>
              <a:t>Uso de la solución y presentación del modelo </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smtClean="0">
              <a:latin typeface="Arial" panose="020B0604020202020204" pitchFamily="34" charset="0"/>
              <a:cs typeface="Arial" panose="020B0604020202020204" pitchFamily="34" charset="0"/>
            </a:endParaRPr>
          </a:p>
          <a:p>
            <a:pPr algn="l">
              <a:lnSpc>
                <a:spcPct val="150000"/>
              </a:lnSpc>
            </a:pP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pic>
        <p:nvPicPr>
          <p:cNvPr id="7" name="Picture 2" descr="An Overview of the Steps That Compose the Machine Learning Process,...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5450" y="4871279"/>
            <a:ext cx="5562600" cy="2218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6039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8001000" cy="430887"/>
          </a:xfrm>
        </p:spPr>
        <p:txBody>
          <a:bodyPr/>
          <a:lstStyle/>
          <a:p>
            <a:r>
              <a:rPr lang="es-ES" dirty="0" smtClean="0"/>
              <a:t>2.7 Aprendizaje supervisado vs no supervisado</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16</a:t>
            </a:fld>
            <a:endParaRPr lang="en-US" sz="900" dirty="0">
              <a:solidFill>
                <a:srgbClr val="3288D4"/>
              </a:solidFill>
            </a:endParaRPr>
          </a:p>
        </p:txBody>
      </p:sp>
      <p:sp>
        <p:nvSpPr>
          <p:cNvPr id="6" name="Marcador de texto 13">
            <a:extLst>
              <a:ext uri="{FF2B5EF4-FFF2-40B4-BE49-F238E27FC236}">
                <a16:creationId xmlns="" xmlns:a16="http://schemas.microsoft.com/office/drawing/2014/main" id="{9A94660F-24AB-6D4B-8F61-C2C12E8D184C}"/>
              </a:ext>
            </a:extLst>
          </p:cNvPr>
          <p:cNvSpPr>
            <a:spLocks noGrp="1"/>
          </p:cNvSpPr>
          <p:nvPr>
            <p:ph type="body" sz="quarter" idx="4294967295"/>
          </p:nvPr>
        </p:nvSpPr>
        <p:spPr>
          <a:xfrm>
            <a:off x="908050" y="2044700"/>
            <a:ext cx="8382000" cy="5137551"/>
          </a:xfrm>
          <a:prstGeom prst="rect">
            <a:avLst/>
          </a:prstGeom>
        </p:spPr>
        <p:txBody>
          <a:bodyPr/>
          <a:lstStyle/>
          <a:p>
            <a:pPr>
              <a:lnSpc>
                <a:spcPct val="150000"/>
              </a:lnSpc>
            </a:pPr>
            <a:r>
              <a:rPr lang="es-ES" sz="1400" b="1" dirty="0" smtClean="0">
                <a:latin typeface="Arial" panose="020B0604020202020204" pitchFamily="34" charset="0"/>
                <a:cs typeface="Arial" panose="020B0604020202020204" pitchFamily="34" charset="0"/>
              </a:rPr>
              <a:t>El aprendizaje supervisado </a:t>
            </a:r>
            <a:r>
              <a:rPr lang="es-ES" sz="1400" dirty="0" smtClean="0">
                <a:latin typeface="Arial" panose="020B0604020202020204" pitchFamily="34" charset="0"/>
                <a:cs typeface="Arial" panose="020B0604020202020204" pitchFamily="34" charset="0"/>
              </a:rPr>
              <a:t>es uno de los tipos o modelos más utilizados dentro del machine </a:t>
            </a:r>
            <a:r>
              <a:rPr lang="es-ES" sz="1400" dirty="0" err="1" smtClean="0">
                <a:latin typeface="Arial" panose="020B0604020202020204" pitchFamily="34" charset="0"/>
                <a:cs typeface="Arial" panose="020B0604020202020204" pitchFamily="34" charset="0"/>
              </a:rPr>
              <a:t>learning</a:t>
            </a:r>
            <a:r>
              <a:rPr lang="es-ES" sz="1400" dirty="0" smtClean="0">
                <a:latin typeface="Arial" panose="020B0604020202020204" pitchFamily="34" charset="0"/>
                <a:cs typeface="Arial" panose="020B0604020202020204" pitchFamily="34" charset="0"/>
              </a:rPr>
              <a:t>. Para ello, necesitamos contar con unas </a:t>
            </a:r>
            <a:r>
              <a:rPr lang="es-ES" sz="1400" u="sng" dirty="0" smtClean="0">
                <a:latin typeface="Arial" panose="020B0604020202020204" pitchFamily="34" charset="0"/>
                <a:cs typeface="Arial" panose="020B0604020202020204" pitchFamily="34" charset="0"/>
              </a:rPr>
              <a:t>entradas y salidas</a:t>
            </a:r>
            <a:r>
              <a:rPr lang="es-ES" sz="1400" dirty="0" smtClean="0">
                <a:latin typeface="Arial" panose="020B0604020202020204" pitchFamily="34" charset="0"/>
                <a:cs typeface="Arial" panose="020B0604020202020204" pitchFamily="34" charset="0"/>
              </a:rPr>
              <a:t> de la información sobre la cual vamos a aplicar el aprendizaje automático. </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dirty="0" smtClean="0">
                <a:latin typeface="Arial" panose="020B0604020202020204" pitchFamily="34" charset="0"/>
                <a:cs typeface="Arial" panose="020B0604020202020204" pitchFamily="34" charset="0"/>
              </a:rPr>
              <a:t>Normalmente, encontramos dos tipos de aprendizaje supervisado: </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b="1" dirty="0" smtClean="0">
                <a:latin typeface="Arial" panose="020B0604020202020204" pitchFamily="34" charset="0"/>
                <a:cs typeface="Arial" panose="020B0604020202020204" pitchFamily="34" charset="0"/>
              </a:rPr>
              <a:t>Clasificación</a:t>
            </a:r>
            <a:r>
              <a:rPr lang="es-ES" sz="1400" dirty="0" smtClean="0">
                <a:latin typeface="Arial" panose="020B0604020202020204" pitchFamily="34" charset="0"/>
                <a:cs typeface="Arial" panose="020B0604020202020204" pitchFamily="34" charset="0"/>
              </a:rPr>
              <a:t>: </a:t>
            </a:r>
          </a:p>
          <a:p>
            <a:pPr>
              <a:lnSpc>
                <a:spcPct val="150000"/>
              </a:lnSpc>
            </a:pPr>
            <a:r>
              <a:rPr lang="es-ES" sz="1400" dirty="0" smtClean="0">
                <a:latin typeface="Arial" panose="020B0604020202020204" pitchFamily="34" charset="0"/>
                <a:cs typeface="Arial" panose="020B0604020202020204" pitchFamily="34" charset="0"/>
              </a:rPr>
              <a:t>Elige entre una lista de opciones previamente definidas y limitada. Por ejemplo elegir un número entre el 0 y el 9. Se puede utilizar en los filtros de spam de los emails.  </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b="1" dirty="0" smtClean="0">
                <a:latin typeface="Arial" panose="020B0604020202020204" pitchFamily="34" charset="0"/>
                <a:cs typeface="Arial" panose="020B0604020202020204" pitchFamily="34" charset="0"/>
              </a:rPr>
              <a:t>Regresión</a:t>
            </a:r>
            <a:r>
              <a:rPr lang="es-ES" sz="1400" dirty="0" smtClean="0">
                <a:latin typeface="Arial" panose="020B0604020202020204" pitchFamily="34" charset="0"/>
                <a:cs typeface="Arial" panose="020B0604020202020204" pitchFamily="34" charset="0"/>
              </a:rPr>
              <a:t>: </a:t>
            </a:r>
          </a:p>
          <a:p>
            <a:pPr>
              <a:lnSpc>
                <a:spcPct val="150000"/>
              </a:lnSpc>
            </a:pPr>
            <a:r>
              <a:rPr lang="es-ES" sz="1400" dirty="0" smtClean="0">
                <a:latin typeface="Arial" panose="020B0604020202020204" pitchFamily="34" charset="0"/>
                <a:cs typeface="Arial" panose="020B0604020202020204" pitchFamily="34" charset="0"/>
              </a:rPr>
              <a:t>El objetivo de este algoritmo es predecir números reales o números con infinitas posibilidades. Por ejemplo, lo podríamos aplicar para predecir el precio de un inmueble. </a:t>
            </a:r>
            <a:endParaRPr lang="es-ES" sz="1400" dirty="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smtClean="0">
              <a:latin typeface="Arial" panose="020B0604020202020204" pitchFamily="34" charset="0"/>
              <a:cs typeface="Arial" panose="020B0604020202020204" pitchFamily="34" charset="0"/>
            </a:endParaRPr>
          </a:p>
          <a:p>
            <a:pPr algn="l">
              <a:lnSpc>
                <a:spcPct val="150000"/>
              </a:lnSpc>
            </a:pP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spTree>
    <p:extLst>
      <p:ext uri="{BB962C8B-B14F-4D97-AF65-F5344CB8AC3E}">
        <p14:creationId xmlns:p14="http://schemas.microsoft.com/office/powerpoint/2010/main" val="40894304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8077200" cy="430887"/>
          </a:xfrm>
        </p:spPr>
        <p:txBody>
          <a:bodyPr/>
          <a:lstStyle/>
          <a:p>
            <a:r>
              <a:rPr lang="es-ES" dirty="0"/>
              <a:t>2.7 Aprendizaje supervisado vs no supervisado</a:t>
            </a:r>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17</a:t>
            </a:fld>
            <a:endParaRPr lang="en-US" sz="900" dirty="0">
              <a:solidFill>
                <a:srgbClr val="3288D4"/>
              </a:solidFill>
            </a:endParaRPr>
          </a:p>
        </p:txBody>
      </p:sp>
      <p:sp>
        <p:nvSpPr>
          <p:cNvPr id="6" name="Marcador de texto 13">
            <a:extLst>
              <a:ext uri="{FF2B5EF4-FFF2-40B4-BE49-F238E27FC236}">
                <a16:creationId xmlns="" xmlns:a16="http://schemas.microsoft.com/office/drawing/2014/main" id="{9A94660F-24AB-6D4B-8F61-C2C12E8D184C}"/>
              </a:ext>
            </a:extLst>
          </p:cNvPr>
          <p:cNvSpPr>
            <a:spLocks noGrp="1"/>
          </p:cNvSpPr>
          <p:nvPr>
            <p:ph type="body" sz="quarter" idx="4294967295"/>
          </p:nvPr>
        </p:nvSpPr>
        <p:spPr>
          <a:xfrm>
            <a:off x="908050" y="1897610"/>
            <a:ext cx="8382000" cy="5137551"/>
          </a:xfrm>
          <a:prstGeom prst="rect">
            <a:avLst/>
          </a:prstGeom>
        </p:spPr>
        <p:txBody>
          <a:bodyPr/>
          <a:lstStyle/>
          <a:p>
            <a:pPr>
              <a:lnSpc>
                <a:spcPct val="150000"/>
              </a:lnSpc>
            </a:pPr>
            <a:r>
              <a:rPr lang="es-ES" sz="1400" b="1" dirty="0" smtClean="0">
                <a:latin typeface="Arial" panose="020B0604020202020204" pitchFamily="34" charset="0"/>
                <a:cs typeface="Arial" panose="020B0604020202020204" pitchFamily="34" charset="0"/>
              </a:rPr>
              <a:t>Por su parte, en el aprendizaje NO supervisado </a:t>
            </a:r>
            <a:r>
              <a:rPr lang="es-ES" sz="1400" dirty="0" smtClean="0">
                <a:latin typeface="Arial" panose="020B0604020202020204" pitchFamily="34" charset="0"/>
                <a:cs typeface="Arial" panose="020B0604020202020204" pitchFamily="34" charset="0"/>
              </a:rPr>
              <a:t>dentro del machine </a:t>
            </a:r>
            <a:r>
              <a:rPr lang="es-ES" sz="1400" dirty="0" err="1" smtClean="0">
                <a:latin typeface="Arial" panose="020B0604020202020204" pitchFamily="34" charset="0"/>
                <a:cs typeface="Arial" panose="020B0604020202020204" pitchFamily="34" charset="0"/>
              </a:rPr>
              <a:t>learning</a:t>
            </a:r>
            <a:r>
              <a:rPr lang="es-ES" sz="1400" dirty="0" smtClean="0">
                <a:latin typeface="Arial" panose="020B0604020202020204" pitchFamily="34" charset="0"/>
                <a:cs typeface="Arial" panose="020B0604020202020204" pitchFamily="34" charset="0"/>
              </a:rPr>
              <a:t>, los algoritmos se aplican para aprender de datos con elementos no etiquetados buscando patrones o relaciones entre ellos. En este caso no necesitarían delimitar el número de entradas y salidas. </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dirty="0">
                <a:latin typeface="Arial" panose="020B0604020202020204" pitchFamily="34" charset="0"/>
                <a:cs typeface="Arial" panose="020B0604020202020204" pitchFamily="34" charset="0"/>
              </a:rPr>
              <a:t>Existen dos tipos de algoritmos para Machine </a:t>
            </a:r>
            <a:r>
              <a:rPr lang="es-ES" sz="1400" dirty="0" err="1">
                <a:latin typeface="Arial" panose="020B0604020202020204" pitchFamily="34" charset="0"/>
                <a:cs typeface="Arial" panose="020B0604020202020204" pitchFamily="34" charset="0"/>
              </a:rPr>
              <a:t>Learning</a:t>
            </a:r>
            <a:r>
              <a:rPr lang="es-ES" sz="1400" dirty="0">
                <a:latin typeface="Arial" panose="020B0604020202020204" pitchFamily="34" charset="0"/>
                <a:cs typeface="Arial" panose="020B0604020202020204" pitchFamily="34" charset="0"/>
              </a:rPr>
              <a:t> no supervisado</a:t>
            </a:r>
            <a:r>
              <a:rPr lang="es-ES" sz="1400" dirty="0" smtClean="0">
                <a:latin typeface="Arial" panose="020B0604020202020204" pitchFamily="34" charset="0"/>
                <a:cs typeface="Arial" panose="020B0604020202020204" pitchFamily="34" charset="0"/>
              </a:rPr>
              <a:t>:</a:t>
            </a:r>
          </a:p>
          <a:p>
            <a:pPr>
              <a:lnSpc>
                <a:spcPct val="150000"/>
              </a:lnSpc>
            </a:pPr>
            <a:endParaRPr lang="es-ES" sz="1400" dirty="0">
              <a:latin typeface="Arial" panose="020B0604020202020204" pitchFamily="34" charset="0"/>
              <a:cs typeface="Arial" panose="020B0604020202020204" pitchFamily="34" charset="0"/>
            </a:endParaRPr>
          </a:p>
          <a:p>
            <a:pPr marL="742950" lvl="1" indent="-285750">
              <a:lnSpc>
                <a:spcPct val="150000"/>
              </a:lnSpc>
              <a:buFont typeface="Wingdings" panose="05000000000000000000" pitchFamily="2" charset="2"/>
              <a:buChar char="Ø"/>
            </a:pPr>
            <a:r>
              <a:rPr lang="es-ES" sz="1400" b="1" dirty="0" err="1" smtClean="0">
                <a:latin typeface="Arial" panose="020B0604020202020204" pitchFamily="34" charset="0"/>
                <a:cs typeface="Arial" panose="020B0604020202020204" pitchFamily="34" charset="0"/>
              </a:rPr>
              <a:t>Clustering</a:t>
            </a:r>
            <a:r>
              <a:rPr lang="es-ES" sz="1400" dirty="0" smtClean="0">
                <a:latin typeface="Arial" panose="020B0604020202020204" pitchFamily="34" charset="0"/>
                <a:cs typeface="Arial" panose="020B0604020202020204" pitchFamily="34" charset="0"/>
              </a:rPr>
              <a:t>: </a:t>
            </a:r>
            <a:r>
              <a:rPr lang="es-ES" sz="1400" dirty="0">
                <a:latin typeface="Arial" panose="020B0604020202020204" pitchFamily="34" charset="0"/>
                <a:cs typeface="Arial" panose="020B0604020202020204" pitchFamily="34" charset="0"/>
              </a:rPr>
              <a:t>clasifica en grupos los datos de salida. Es el caso de las segmentaciones de clientes según qué hayan comprado</a:t>
            </a:r>
            <a:r>
              <a:rPr lang="es-ES" sz="1400" dirty="0" smtClean="0">
                <a:latin typeface="Arial" panose="020B0604020202020204" pitchFamily="34" charset="0"/>
                <a:cs typeface="Arial" panose="020B0604020202020204" pitchFamily="34" charset="0"/>
              </a:rPr>
              <a:t>.</a:t>
            </a:r>
          </a:p>
          <a:p>
            <a:pPr marL="742950" lvl="1" indent="-285750">
              <a:lnSpc>
                <a:spcPct val="150000"/>
              </a:lnSpc>
              <a:buFont typeface="Wingdings" panose="05000000000000000000" pitchFamily="2" charset="2"/>
              <a:buChar char="Ø"/>
            </a:pPr>
            <a:endParaRPr lang="es-ES" sz="1400" dirty="0">
              <a:latin typeface="Arial" panose="020B0604020202020204" pitchFamily="34" charset="0"/>
              <a:cs typeface="Arial" panose="020B0604020202020204" pitchFamily="34" charset="0"/>
            </a:endParaRPr>
          </a:p>
          <a:p>
            <a:pPr marL="742950" lvl="1" indent="-285750">
              <a:lnSpc>
                <a:spcPct val="150000"/>
              </a:lnSpc>
              <a:buFont typeface="Wingdings" panose="05000000000000000000" pitchFamily="2" charset="2"/>
              <a:buChar char="Ø"/>
            </a:pPr>
            <a:r>
              <a:rPr lang="es-ES" sz="1400" b="1" dirty="0">
                <a:latin typeface="Arial" panose="020B0604020202020204" pitchFamily="34" charset="0"/>
                <a:cs typeface="Arial" panose="020B0604020202020204" pitchFamily="34" charset="0"/>
              </a:rPr>
              <a:t>Asociación</a:t>
            </a:r>
            <a:r>
              <a:rPr lang="es-ES" sz="1400" dirty="0">
                <a:latin typeface="Arial" panose="020B0604020202020204" pitchFamily="34" charset="0"/>
                <a:cs typeface="Arial" panose="020B0604020202020204" pitchFamily="34" charset="0"/>
              </a:rPr>
              <a:t>: descubre reglas dentro del conjunto de datos. Por ejemplo, aquellos clientes que compran un coche también contratan un seguro, por lo que el algoritmo detecta esta regla.</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dirty="0" smtClean="0">
                <a:latin typeface="Arial" panose="020B0604020202020204" pitchFamily="34" charset="0"/>
                <a:cs typeface="Arial" panose="020B0604020202020204" pitchFamily="34" charset="0"/>
              </a:rPr>
              <a:t>Este tipo de aprendizaje es el que se utiliza por ejemplo en sistemas de recomendación de plataformas de </a:t>
            </a:r>
            <a:r>
              <a:rPr lang="es-ES" sz="1400" dirty="0" err="1" smtClean="0">
                <a:latin typeface="Arial" panose="020B0604020202020204" pitchFamily="34" charset="0"/>
                <a:cs typeface="Arial" panose="020B0604020202020204" pitchFamily="34" charset="0"/>
              </a:rPr>
              <a:t>streaming</a:t>
            </a:r>
            <a:r>
              <a:rPr lang="es-ES" sz="1400" dirty="0" smtClean="0">
                <a:latin typeface="Arial" panose="020B0604020202020204" pitchFamily="34" charset="0"/>
                <a:cs typeface="Arial" panose="020B0604020202020204" pitchFamily="34" charset="0"/>
              </a:rPr>
              <a:t> bajo demanda (</a:t>
            </a:r>
            <a:r>
              <a:rPr lang="es-ES" sz="1400" dirty="0" err="1" smtClean="0">
                <a:latin typeface="Arial" panose="020B0604020202020204" pitchFamily="34" charset="0"/>
                <a:cs typeface="Arial" panose="020B0604020202020204" pitchFamily="34" charset="0"/>
              </a:rPr>
              <a:t>netflix</a:t>
            </a:r>
            <a:r>
              <a:rPr lang="es-ES" sz="1400" dirty="0" smtClean="0">
                <a:latin typeface="Arial" panose="020B0604020202020204" pitchFamily="34" charset="0"/>
                <a:cs typeface="Arial" panose="020B0604020202020204" pitchFamily="34" charset="0"/>
              </a:rPr>
              <a:t>, </a:t>
            </a:r>
            <a:r>
              <a:rPr lang="es-ES" sz="1400" dirty="0" err="1" smtClean="0">
                <a:latin typeface="Arial" panose="020B0604020202020204" pitchFamily="34" charset="0"/>
                <a:cs typeface="Arial" panose="020B0604020202020204" pitchFamily="34" charset="0"/>
              </a:rPr>
              <a:t>hbo</a:t>
            </a:r>
            <a:r>
              <a:rPr lang="es-ES" sz="1400" dirty="0" smtClean="0">
                <a:latin typeface="Arial" panose="020B0604020202020204" pitchFamily="34" charset="0"/>
                <a:cs typeface="Arial" panose="020B0604020202020204" pitchFamily="34" charset="0"/>
              </a:rPr>
              <a:t>, </a:t>
            </a:r>
            <a:r>
              <a:rPr lang="es-ES" sz="1400" dirty="0" err="1" smtClean="0">
                <a:latin typeface="Arial" panose="020B0604020202020204" pitchFamily="34" charset="0"/>
                <a:cs typeface="Arial" panose="020B0604020202020204" pitchFamily="34" charset="0"/>
              </a:rPr>
              <a:t>amazon</a:t>
            </a:r>
            <a:r>
              <a:rPr lang="es-ES" sz="1400" dirty="0" smtClean="0">
                <a:latin typeface="Arial" panose="020B0604020202020204" pitchFamily="34" charset="0"/>
                <a:cs typeface="Arial" panose="020B0604020202020204" pitchFamily="34" charset="0"/>
              </a:rPr>
              <a:t>, etc.)</a:t>
            </a:r>
          </a:p>
          <a:p>
            <a:pPr algn="l">
              <a:lnSpc>
                <a:spcPct val="150000"/>
              </a:lnSpc>
            </a:pP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spTree>
    <p:extLst>
      <p:ext uri="{BB962C8B-B14F-4D97-AF65-F5344CB8AC3E}">
        <p14:creationId xmlns:p14="http://schemas.microsoft.com/office/powerpoint/2010/main" val="37664137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8077200" cy="430887"/>
          </a:xfrm>
        </p:spPr>
        <p:txBody>
          <a:bodyPr/>
          <a:lstStyle/>
          <a:p>
            <a:r>
              <a:rPr lang="es-ES" dirty="0" smtClean="0"/>
              <a:t>2.8 ELT y Data </a:t>
            </a:r>
            <a:r>
              <a:rPr lang="es-ES" dirty="0" err="1" smtClean="0"/>
              <a:t>Lakes</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18</a:t>
            </a:fld>
            <a:endParaRPr lang="en-US" sz="900" dirty="0">
              <a:solidFill>
                <a:srgbClr val="3288D4"/>
              </a:solidFill>
            </a:endParaRPr>
          </a:p>
        </p:txBody>
      </p:sp>
      <p:sp>
        <p:nvSpPr>
          <p:cNvPr id="6" name="Marcador de texto 13">
            <a:extLst>
              <a:ext uri="{FF2B5EF4-FFF2-40B4-BE49-F238E27FC236}">
                <a16:creationId xmlns="" xmlns:a16="http://schemas.microsoft.com/office/drawing/2014/main" id="{9A94660F-24AB-6D4B-8F61-C2C12E8D184C}"/>
              </a:ext>
            </a:extLst>
          </p:cNvPr>
          <p:cNvSpPr>
            <a:spLocks noGrp="1"/>
          </p:cNvSpPr>
          <p:nvPr>
            <p:ph type="body" sz="quarter" idx="4294967295"/>
          </p:nvPr>
        </p:nvSpPr>
        <p:spPr>
          <a:xfrm>
            <a:off x="908050" y="1897610"/>
            <a:ext cx="8382000" cy="5137551"/>
          </a:xfrm>
          <a:prstGeom prst="rect">
            <a:avLst/>
          </a:prstGeom>
        </p:spPr>
        <p:txBody>
          <a:bodyPr/>
          <a:lstStyle/>
          <a:p>
            <a:pPr>
              <a:lnSpc>
                <a:spcPct val="150000"/>
              </a:lnSpc>
            </a:pPr>
            <a:r>
              <a:rPr lang="es-ES" sz="1400" dirty="0">
                <a:latin typeface="Arial" panose="020B0604020202020204" pitchFamily="34" charset="0"/>
                <a:cs typeface="Arial" panose="020B0604020202020204" pitchFamily="34" charset="0"/>
              </a:rPr>
              <a:t>ELT (Extraer, cargar, transformar) es un método diferente de acercarse al flujo de datos, en el que los datos extraídos se cargan primero en el sistema de destino. Las transformaciones se realizan después de que carguemos los datos en el almacén de datos. </a:t>
            </a:r>
            <a:endParaRPr lang="es-ES" sz="1400" dirty="0" smtClean="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dirty="0" smtClean="0">
                <a:latin typeface="Arial" panose="020B0604020202020204" pitchFamily="34" charset="0"/>
                <a:cs typeface="Arial" panose="020B0604020202020204" pitchFamily="34" charset="0"/>
              </a:rPr>
              <a:t>Los </a:t>
            </a:r>
            <a:r>
              <a:rPr lang="es-ES" sz="1400" dirty="0">
                <a:latin typeface="Arial" panose="020B0604020202020204" pitchFamily="34" charset="0"/>
                <a:cs typeface="Arial" panose="020B0604020202020204" pitchFamily="34" charset="0"/>
              </a:rPr>
              <a:t>datos primero se copian en el </a:t>
            </a:r>
            <a:r>
              <a:rPr lang="es-ES" sz="1400" b="1" dirty="0">
                <a:latin typeface="Arial" panose="020B0604020202020204" pitchFamily="34" charset="0"/>
                <a:cs typeface="Arial" panose="020B0604020202020204" pitchFamily="34" charset="0"/>
              </a:rPr>
              <a:t>data </a:t>
            </a:r>
            <a:r>
              <a:rPr lang="es-ES" sz="1400" b="1" dirty="0" err="1">
                <a:latin typeface="Arial" panose="020B0604020202020204" pitchFamily="34" charset="0"/>
                <a:cs typeface="Arial" panose="020B0604020202020204" pitchFamily="34" charset="0"/>
              </a:rPr>
              <a:t>lake</a:t>
            </a:r>
            <a:r>
              <a:rPr lang="es-ES" sz="1400" b="1" dirty="0">
                <a:latin typeface="Arial" panose="020B0604020202020204" pitchFamily="34" charset="0"/>
                <a:cs typeface="Arial" panose="020B0604020202020204" pitchFamily="34" charset="0"/>
              </a:rPr>
              <a:t> </a:t>
            </a:r>
            <a:r>
              <a:rPr lang="es-ES" sz="1400" dirty="0">
                <a:latin typeface="Arial" panose="020B0604020202020204" pitchFamily="34" charset="0"/>
                <a:cs typeface="Arial" panose="020B0604020202020204" pitchFamily="34" charset="0"/>
              </a:rPr>
              <a:t>y luego se transforman in situ. </a:t>
            </a:r>
            <a:r>
              <a:rPr lang="es-ES" sz="1400" dirty="0">
                <a:latin typeface="Arial" panose="020B0604020202020204" pitchFamily="34" charset="0"/>
                <a:cs typeface="Arial" panose="020B0604020202020204" pitchFamily="34" charset="0"/>
              </a:rPr>
              <a:t>F</a:t>
            </a:r>
            <a:r>
              <a:rPr lang="es-ES" sz="1400" dirty="0" smtClean="0">
                <a:latin typeface="Arial" panose="020B0604020202020204" pitchFamily="34" charset="0"/>
                <a:cs typeface="Arial" panose="020B0604020202020204" pitchFamily="34" charset="0"/>
              </a:rPr>
              <a:t>unciona </a:t>
            </a:r>
            <a:r>
              <a:rPr lang="es-ES" sz="1400" dirty="0">
                <a:latin typeface="Arial" panose="020B0604020202020204" pitchFamily="34" charset="0"/>
                <a:cs typeface="Arial" panose="020B0604020202020204" pitchFamily="34" charset="0"/>
              </a:rPr>
              <a:t>bien cuando el sistema objetivo es lo suficientemente potente como para manejar transformaciones a gran escala. ELT generalmente se usa con bases de datos </a:t>
            </a:r>
            <a:r>
              <a:rPr lang="es-ES" sz="1400" dirty="0" smtClean="0">
                <a:latin typeface="Arial" panose="020B0604020202020204" pitchFamily="34" charset="0"/>
                <a:cs typeface="Arial" panose="020B0604020202020204" pitchFamily="34" charset="0"/>
              </a:rPr>
              <a:t>NOSQL, </a:t>
            </a:r>
            <a:r>
              <a:rPr lang="es-ES" sz="1400" dirty="0">
                <a:latin typeface="Arial" panose="020B0604020202020204" pitchFamily="34" charset="0"/>
                <a:cs typeface="Arial" panose="020B0604020202020204" pitchFamily="34" charset="0"/>
              </a:rPr>
              <a:t>un dispositivo de datos o una instalación en la nube. </a:t>
            </a:r>
            <a:endParaRPr lang="es-ES" sz="1400" dirty="0">
              <a:latin typeface="Arial" panose="020B0604020202020204" pitchFamily="34" charset="0"/>
              <a:cs typeface="Arial" panose="020B0604020202020204" pitchFamily="34" charset="0"/>
            </a:endParaRPr>
          </a:p>
          <a:p>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pic>
        <p:nvPicPr>
          <p:cNvPr id="1026" name="Picture 2" descr="https://i0.wp.com/www.baoss.es/wp-content/uploads/2019/06/etl-elt-1.png?resize=700%2C357&amp;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250" y="4453685"/>
            <a:ext cx="5334000" cy="2720341"/>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texto 13">
            <a:extLst>
              <a:ext uri="{FF2B5EF4-FFF2-40B4-BE49-F238E27FC236}">
                <a16:creationId xmlns="" xmlns:a16="http://schemas.microsoft.com/office/drawing/2014/main" id="{9A94660F-24AB-6D4B-8F61-C2C12E8D184C}"/>
              </a:ext>
            </a:extLst>
          </p:cNvPr>
          <p:cNvSpPr>
            <a:spLocks noGrp="1"/>
          </p:cNvSpPr>
          <p:nvPr>
            <p:ph type="body" sz="quarter" idx="4294967295"/>
          </p:nvPr>
        </p:nvSpPr>
        <p:spPr>
          <a:xfrm>
            <a:off x="7156450" y="5930900"/>
            <a:ext cx="2743200" cy="609600"/>
          </a:xfrm>
          <a:prstGeom prst="rect">
            <a:avLst/>
          </a:prstGeom>
        </p:spPr>
        <p:txBody>
          <a:bodyPr/>
          <a:lstStyle/>
          <a:p>
            <a:pPr>
              <a:lnSpc>
                <a:spcPct val="150000"/>
              </a:lnSpc>
            </a:pPr>
            <a:r>
              <a:rPr lang="es-ES" sz="1400" b="1" dirty="0" smtClean="0">
                <a:latin typeface="Arial" panose="020B0604020202020204" pitchFamily="34" charset="0"/>
                <a:cs typeface="Arial" panose="020B0604020202020204" pitchFamily="34" charset="0"/>
                <a:hlinkClick r:id="rId3"/>
              </a:rPr>
              <a:t>VER VÍDEO DATADEMIA</a:t>
            </a:r>
            <a:endParaRPr lang="es-ES" sz="1400" b="1" dirty="0">
              <a:latin typeface="Arial" panose="020B0604020202020204" pitchFamily="34" charset="0"/>
              <a:cs typeface="Arial" panose="020B0604020202020204" pitchFamily="34" charset="0"/>
            </a:endParaRPr>
          </a:p>
          <a:p>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spTree>
    <p:extLst>
      <p:ext uri="{BB962C8B-B14F-4D97-AF65-F5344CB8AC3E}">
        <p14:creationId xmlns:p14="http://schemas.microsoft.com/office/powerpoint/2010/main" val="12795665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2.9 </a:t>
            </a:r>
            <a:r>
              <a:rPr lang="es-ES" dirty="0" smtClean="0"/>
              <a:t>Ejemplos y reflexiones</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19</a:t>
            </a:fld>
            <a:endParaRPr lang="en-US" sz="900" dirty="0">
              <a:solidFill>
                <a:srgbClr val="3288D4"/>
              </a:solidFill>
            </a:endParaRPr>
          </a:p>
        </p:txBody>
      </p:sp>
      <p:sp>
        <p:nvSpPr>
          <p:cNvPr id="6" name="Marcador de texto 13">
            <a:extLst>
              <a:ext uri="{FF2B5EF4-FFF2-40B4-BE49-F238E27FC236}">
                <a16:creationId xmlns="" xmlns:a16="http://schemas.microsoft.com/office/drawing/2014/main" id="{9A94660F-24AB-6D4B-8F61-C2C12E8D184C}"/>
              </a:ext>
            </a:extLst>
          </p:cNvPr>
          <p:cNvSpPr>
            <a:spLocks noGrp="1"/>
          </p:cNvSpPr>
          <p:nvPr>
            <p:ph type="body" sz="quarter" idx="4294967295"/>
          </p:nvPr>
        </p:nvSpPr>
        <p:spPr>
          <a:xfrm>
            <a:off x="908050" y="2090888"/>
            <a:ext cx="8382000" cy="5137551"/>
          </a:xfrm>
          <a:prstGeom prst="rect">
            <a:avLst/>
          </a:prstGeom>
        </p:spPr>
        <p:txBody>
          <a:bodyPr/>
          <a:lstStyle/>
          <a:p>
            <a:pPr>
              <a:lnSpc>
                <a:spcPct val="150000"/>
              </a:lnSpc>
            </a:pPr>
            <a:r>
              <a:rPr lang="es-ES" sz="1400" b="1" dirty="0" smtClean="0">
                <a:latin typeface="Arial" panose="020B0604020202020204" pitchFamily="34" charset="0"/>
                <a:cs typeface="Arial" panose="020B0604020202020204" pitchFamily="34" charset="0"/>
              </a:rPr>
              <a:t>THISPERSONDOESNOTEXIST</a:t>
            </a:r>
          </a:p>
          <a:p>
            <a:pPr>
              <a:lnSpc>
                <a:spcPct val="150000"/>
              </a:lnSpc>
            </a:pPr>
            <a:endParaRPr lang="es-ES" sz="1400" b="1" dirty="0">
              <a:latin typeface="Arial" panose="020B0604020202020204" pitchFamily="34" charset="0"/>
              <a:cs typeface="Arial" panose="020B0604020202020204" pitchFamily="34" charset="0"/>
            </a:endParaRPr>
          </a:p>
          <a:p>
            <a:pPr>
              <a:lnSpc>
                <a:spcPct val="150000"/>
              </a:lnSpc>
            </a:pPr>
            <a:r>
              <a:rPr lang="es-ES" sz="1400" b="1" dirty="0" smtClean="0">
                <a:latin typeface="Arial" panose="020B0604020202020204" pitchFamily="34" charset="0"/>
                <a:cs typeface="Arial" panose="020B0604020202020204" pitchFamily="34" charset="0"/>
              </a:rPr>
              <a:t>ALGORITMO DE NETFLIX ¿QUÉ TIENE EN CUENTA? </a:t>
            </a:r>
          </a:p>
          <a:p>
            <a:pPr>
              <a:lnSpc>
                <a:spcPct val="150000"/>
              </a:lnSpc>
            </a:pPr>
            <a:endParaRPr lang="es-ES" sz="1400" b="1" dirty="0">
              <a:latin typeface="Arial" panose="020B0604020202020204" pitchFamily="34" charset="0"/>
              <a:cs typeface="Arial" panose="020B0604020202020204" pitchFamily="34" charset="0"/>
            </a:endParaRPr>
          </a:p>
          <a:p>
            <a:pPr>
              <a:lnSpc>
                <a:spcPct val="150000"/>
              </a:lnSpc>
            </a:pPr>
            <a:r>
              <a:rPr lang="es-ES" sz="1400" b="1" dirty="0" smtClean="0">
                <a:latin typeface="Arial" panose="020B0604020202020204" pitchFamily="34" charset="0"/>
                <a:cs typeface="Arial" panose="020B0604020202020204" pitchFamily="34" charset="0"/>
              </a:rPr>
              <a:t>MEDICINA PREDICTIVA</a:t>
            </a:r>
            <a:endParaRPr lang="es-ES" sz="1400" dirty="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smtClean="0">
              <a:latin typeface="Arial" panose="020B0604020202020204" pitchFamily="34" charset="0"/>
              <a:cs typeface="Arial" panose="020B0604020202020204" pitchFamily="34" charset="0"/>
            </a:endParaRPr>
          </a:p>
          <a:p>
            <a:pPr algn="l">
              <a:lnSpc>
                <a:spcPct val="150000"/>
              </a:lnSpc>
            </a:pP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pic>
        <p:nvPicPr>
          <p:cNvPr id="7" name="Picture 2" descr="This Person Does Not Exis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1450" y="4330700"/>
            <a:ext cx="3352800" cy="201168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The Full Guide on Netflix Recommendation Algorithm: How does it wor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5763" y="4304097"/>
            <a:ext cx="3999992" cy="1935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0982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0757623-A120-C043-9499-82325EFB827A}"/>
              </a:ext>
            </a:extLst>
          </p:cNvPr>
          <p:cNvSpPr>
            <a:spLocks noGrp="1"/>
          </p:cNvSpPr>
          <p:nvPr>
            <p:ph type="title"/>
          </p:nvPr>
        </p:nvSpPr>
        <p:spPr/>
        <p:txBody>
          <a:bodyPr/>
          <a:lstStyle/>
          <a:p>
            <a:r>
              <a:rPr lang="es-ES" dirty="0"/>
              <a:t>Índice</a:t>
            </a:r>
          </a:p>
        </p:txBody>
      </p:sp>
      <p:sp>
        <p:nvSpPr>
          <p:cNvPr id="4" name="Marcador de texto 3">
            <a:extLst>
              <a:ext uri="{FF2B5EF4-FFF2-40B4-BE49-F238E27FC236}">
                <a16:creationId xmlns="" xmlns:a16="http://schemas.microsoft.com/office/drawing/2014/main" id="{06923A72-D76C-584F-81C8-59E8FFDF9959}"/>
              </a:ext>
            </a:extLst>
          </p:cNvPr>
          <p:cNvSpPr>
            <a:spLocks noGrp="1"/>
          </p:cNvSpPr>
          <p:nvPr>
            <p:ph type="body" sz="quarter" idx="17"/>
          </p:nvPr>
        </p:nvSpPr>
        <p:spPr>
          <a:xfrm>
            <a:off x="755650" y="669278"/>
            <a:ext cx="4343400" cy="276999"/>
          </a:xfrm>
        </p:spPr>
        <p:txBody>
          <a:bodyPr/>
          <a:lstStyle/>
          <a:p>
            <a:pPr lvl="0"/>
            <a:r>
              <a:rPr lang="es-ES_tradnl" dirty="0" smtClean="0"/>
              <a:t>BIG DATA, IA Y MACHINE LEARNING</a:t>
            </a:r>
            <a:endParaRPr lang="es-ES_tradnl" dirty="0"/>
          </a:p>
          <a:p>
            <a:endParaRPr lang="es-ES" dirty="0"/>
          </a:p>
          <a:p>
            <a:endParaRPr lang="es-ES" dirty="0"/>
          </a:p>
        </p:txBody>
      </p:sp>
      <p:sp>
        <p:nvSpPr>
          <p:cNvPr id="24" name="Marcador de texto 2">
            <a:extLst>
              <a:ext uri="{FF2B5EF4-FFF2-40B4-BE49-F238E27FC236}">
                <a16:creationId xmlns="" xmlns:a16="http://schemas.microsoft.com/office/drawing/2014/main" id="{24E358DB-09CC-D54C-8384-35417DB2EE62}"/>
              </a:ext>
            </a:extLst>
          </p:cNvPr>
          <p:cNvSpPr>
            <a:spLocks noGrp="1"/>
          </p:cNvSpPr>
          <p:nvPr>
            <p:ph type="body" sz="quarter" idx="16"/>
          </p:nvPr>
        </p:nvSpPr>
        <p:spPr>
          <a:xfrm>
            <a:off x="679450" y="2197101"/>
            <a:ext cx="5257800" cy="5257799"/>
          </a:xfrm>
        </p:spPr>
        <p:txBody>
          <a:bodyPr/>
          <a:lstStyle/>
          <a:p>
            <a:r>
              <a:rPr lang="es-ES" sz="2000" spc="105" dirty="0" smtClean="0"/>
              <a:t>1. Big Data</a:t>
            </a:r>
            <a:r>
              <a:rPr lang="es-ES" spc="105" dirty="0" smtClean="0"/>
              <a:t/>
            </a:r>
            <a:br>
              <a:rPr lang="es-ES" spc="105" dirty="0" smtClean="0"/>
            </a:br>
            <a:r>
              <a:rPr lang="es-ES" spc="105" dirty="0" smtClean="0"/>
              <a:t>	1.1 </a:t>
            </a:r>
            <a:r>
              <a:rPr lang="es-ES" spc="105" dirty="0" err="1" smtClean="0"/>
              <a:t>Computer</a:t>
            </a:r>
            <a:r>
              <a:rPr lang="es-ES" spc="105" dirty="0" smtClean="0"/>
              <a:t> </a:t>
            </a:r>
            <a:r>
              <a:rPr lang="es-ES" spc="105" dirty="0" err="1" smtClean="0"/>
              <a:t>Science</a:t>
            </a:r>
            <a:endParaRPr lang="es-ES" spc="105" dirty="0" smtClean="0"/>
          </a:p>
          <a:p>
            <a:r>
              <a:rPr lang="es-ES" spc="105" dirty="0"/>
              <a:t>	</a:t>
            </a:r>
            <a:r>
              <a:rPr lang="es-ES" spc="105" dirty="0" smtClean="0"/>
              <a:t>1.2 Redefiniendo Big Data</a:t>
            </a:r>
            <a:endParaRPr lang="es-ES" sz="2000" spc="105" dirty="0" smtClean="0"/>
          </a:p>
          <a:p>
            <a:r>
              <a:rPr lang="es-ES" sz="2000" spc="105" dirty="0"/>
              <a:t/>
            </a:r>
            <a:br>
              <a:rPr lang="es-ES" sz="2000" spc="105" dirty="0"/>
            </a:br>
            <a:r>
              <a:rPr lang="es-ES" sz="1800" spc="105" dirty="0"/>
              <a:t>2. </a:t>
            </a:r>
            <a:r>
              <a:rPr lang="es-ES" sz="1800" spc="105" dirty="0" smtClean="0"/>
              <a:t>Data </a:t>
            </a:r>
            <a:r>
              <a:rPr lang="es-ES" sz="1800" spc="105" dirty="0" err="1" smtClean="0"/>
              <a:t>Science</a:t>
            </a:r>
            <a:r>
              <a:rPr lang="es-ES" sz="1800" spc="105" dirty="0" smtClean="0"/>
              <a:t>: AI y ML</a:t>
            </a:r>
            <a:r>
              <a:rPr lang="es-ES" spc="105" dirty="0"/>
              <a:t/>
            </a:r>
            <a:br>
              <a:rPr lang="es-ES" spc="105" dirty="0"/>
            </a:br>
            <a:r>
              <a:rPr lang="es-ES" spc="105" dirty="0"/>
              <a:t>	</a:t>
            </a:r>
            <a:r>
              <a:rPr lang="es-ES" spc="105" dirty="0" smtClean="0"/>
              <a:t>2.1 AI y ML. ¿son lo mismo?</a:t>
            </a:r>
          </a:p>
          <a:p>
            <a:r>
              <a:rPr lang="es-ES" spc="105" dirty="0"/>
              <a:t>	</a:t>
            </a:r>
            <a:r>
              <a:rPr lang="es-ES" spc="105" dirty="0" smtClean="0"/>
              <a:t>2.2 ¿Puede un ordenador pensar? </a:t>
            </a:r>
            <a:r>
              <a:rPr lang="es-ES" spc="105" dirty="0"/>
              <a:t/>
            </a:r>
            <a:br>
              <a:rPr lang="es-ES" spc="105" dirty="0"/>
            </a:br>
            <a:r>
              <a:rPr lang="es-ES" spc="105" dirty="0"/>
              <a:t>	</a:t>
            </a:r>
            <a:r>
              <a:rPr lang="es-ES" spc="105" dirty="0" smtClean="0"/>
              <a:t>2.3 ML: Carácter predictivo</a:t>
            </a:r>
          </a:p>
          <a:p>
            <a:r>
              <a:rPr lang="es-ES" spc="105" dirty="0"/>
              <a:t>	</a:t>
            </a:r>
            <a:r>
              <a:rPr lang="es-ES" spc="105" dirty="0" smtClean="0"/>
              <a:t>2.4 Industrias de aplicación ML</a:t>
            </a:r>
          </a:p>
          <a:p>
            <a:r>
              <a:rPr lang="es-ES" spc="105" dirty="0"/>
              <a:t>	</a:t>
            </a:r>
            <a:r>
              <a:rPr lang="es-ES" spc="105" dirty="0" smtClean="0"/>
              <a:t>2.5 La importancia de los algoritmos</a:t>
            </a:r>
          </a:p>
          <a:p>
            <a:r>
              <a:rPr lang="es-ES" spc="105" dirty="0"/>
              <a:t>	</a:t>
            </a:r>
            <a:r>
              <a:rPr lang="es-ES" spc="105" dirty="0" smtClean="0"/>
              <a:t>2.6 Proceso Machine </a:t>
            </a:r>
            <a:r>
              <a:rPr lang="es-ES" spc="105" dirty="0" err="1" smtClean="0"/>
              <a:t>Learning</a:t>
            </a:r>
            <a:endParaRPr lang="es-ES" spc="105" dirty="0" smtClean="0"/>
          </a:p>
          <a:p>
            <a:r>
              <a:rPr lang="es-ES" spc="105" dirty="0"/>
              <a:t>	</a:t>
            </a:r>
            <a:r>
              <a:rPr lang="es-ES" spc="105" dirty="0" smtClean="0"/>
              <a:t>2.7 Aprendizaje supervisado vs no</a:t>
            </a:r>
          </a:p>
          <a:p>
            <a:r>
              <a:rPr lang="es-ES" spc="105" dirty="0"/>
              <a:t>	</a:t>
            </a:r>
            <a:r>
              <a:rPr lang="es-ES" spc="105" dirty="0" smtClean="0"/>
              <a:t>2.8 </a:t>
            </a:r>
            <a:r>
              <a:rPr lang="es-ES" spc="105" dirty="0" smtClean="0"/>
              <a:t>ELT y Data </a:t>
            </a:r>
            <a:r>
              <a:rPr lang="es-ES" spc="105" dirty="0" err="1" smtClean="0"/>
              <a:t>Lakes</a:t>
            </a:r>
            <a:endParaRPr lang="es-ES" spc="105" dirty="0"/>
          </a:p>
          <a:p>
            <a:r>
              <a:rPr lang="es-ES" spc="105" dirty="0" smtClean="0"/>
              <a:t>	2.9 Ejemplos y reflexiones</a:t>
            </a:r>
            <a:endParaRPr lang="es-ES" spc="105" dirty="0" smtClean="0"/>
          </a:p>
          <a:p>
            <a:r>
              <a:rPr lang="es-ES" spc="105" dirty="0"/>
              <a:t>	</a:t>
            </a:r>
            <a:r>
              <a:rPr lang="es-ES" spc="105" dirty="0" smtClean="0"/>
              <a:t>2.10 </a:t>
            </a:r>
            <a:r>
              <a:rPr lang="es-ES" spc="105" dirty="0" smtClean="0"/>
              <a:t>¿Qué resolvemos con ML? </a:t>
            </a:r>
          </a:p>
          <a:p>
            <a:r>
              <a:rPr lang="es-ES" spc="105" dirty="0"/>
              <a:t>	</a:t>
            </a:r>
            <a:r>
              <a:rPr lang="es-ES" spc="105" dirty="0" smtClean="0"/>
              <a:t>2.11 </a:t>
            </a:r>
            <a:r>
              <a:rPr lang="es-ES" spc="105" dirty="0" smtClean="0"/>
              <a:t>Clasificación </a:t>
            </a:r>
          </a:p>
          <a:p>
            <a:r>
              <a:rPr lang="es-ES" spc="105" dirty="0"/>
              <a:t>	</a:t>
            </a:r>
            <a:r>
              <a:rPr lang="es-ES" spc="105" dirty="0" smtClean="0"/>
              <a:t>2.12 </a:t>
            </a:r>
            <a:r>
              <a:rPr lang="es-ES" spc="105" dirty="0" smtClean="0"/>
              <a:t>Regresión </a:t>
            </a:r>
          </a:p>
          <a:p>
            <a:r>
              <a:rPr lang="es-ES" spc="105" dirty="0"/>
              <a:t>	</a:t>
            </a:r>
            <a:r>
              <a:rPr lang="es-ES" spc="105" dirty="0" smtClean="0"/>
              <a:t>2.13 </a:t>
            </a:r>
            <a:r>
              <a:rPr lang="es-ES" spc="105" dirty="0" err="1" smtClean="0"/>
              <a:t>Clustering</a:t>
            </a:r>
            <a:r>
              <a:rPr lang="es-ES" spc="105" dirty="0" smtClean="0"/>
              <a:t> </a:t>
            </a:r>
          </a:p>
          <a:p>
            <a:r>
              <a:rPr lang="es-ES" spc="105" dirty="0"/>
              <a:t>		</a:t>
            </a:r>
          </a:p>
          <a:p>
            <a:r>
              <a:rPr lang="es-ES" spc="105" dirty="0"/>
              <a:t>		</a:t>
            </a:r>
            <a:endParaRPr lang="es-ES" dirty="0"/>
          </a:p>
        </p:txBody>
      </p:sp>
      <p:sp>
        <p:nvSpPr>
          <p:cNvPr id="25" name="Marcador de texto 2">
            <a:extLst>
              <a:ext uri="{FF2B5EF4-FFF2-40B4-BE49-F238E27FC236}">
                <a16:creationId xmlns="" xmlns:a16="http://schemas.microsoft.com/office/drawing/2014/main" id="{24E358DB-09CC-D54C-8384-35417DB2EE62}"/>
              </a:ext>
            </a:extLst>
          </p:cNvPr>
          <p:cNvSpPr txBox="1">
            <a:spLocks/>
          </p:cNvSpPr>
          <p:nvPr/>
        </p:nvSpPr>
        <p:spPr>
          <a:xfrm>
            <a:off x="5556250" y="2235200"/>
            <a:ext cx="5124784" cy="5181599"/>
          </a:xfrm>
          <a:prstGeom prst="rect">
            <a:avLst/>
          </a:prstGeom>
        </p:spPr>
        <p:txBody>
          <a:bodyPr anchor="t">
            <a:noAutofit/>
          </a:bodyPr>
          <a:lstStyle>
            <a:lvl1pPr marL="0" indent="0" algn="l">
              <a:lnSpc>
                <a:spcPct val="100000"/>
              </a:lnSpc>
              <a:buNone/>
              <a:defRPr sz="1600" b="0" i="0" spc="0" baseline="0">
                <a:solidFill>
                  <a:schemeClr val="bg1"/>
                </a:solidFill>
                <a:latin typeface="Arial" panose="020B0604020202020204" pitchFamily="34" charset="0"/>
                <a:ea typeface="Arial" panose="020B0604020202020204" pitchFamily="34" charset="0"/>
                <a:cs typeface="Arial" panose="020B0604020202020204" pitchFamily="34" charset="0"/>
              </a:defRPr>
            </a:lvl1pPr>
            <a:lvl2pPr marL="457200">
              <a:lnSpc>
                <a:spcPts val="4880"/>
              </a:lnSpc>
              <a:defRPr sz="4250">
                <a:latin typeface="+mn-lt"/>
                <a:ea typeface="+mn-ea"/>
                <a:cs typeface="+mn-cs"/>
              </a:defRPr>
            </a:lvl2pPr>
            <a:lvl3pPr marL="914400">
              <a:lnSpc>
                <a:spcPts val="4880"/>
              </a:lnSpc>
              <a:defRPr sz="4250">
                <a:latin typeface="+mn-lt"/>
                <a:ea typeface="+mn-ea"/>
                <a:cs typeface="+mn-cs"/>
              </a:defRPr>
            </a:lvl3pPr>
            <a:lvl4pPr marL="1371600">
              <a:lnSpc>
                <a:spcPts val="4880"/>
              </a:lnSpc>
              <a:defRPr sz="4250">
                <a:latin typeface="+mn-lt"/>
                <a:ea typeface="+mn-ea"/>
                <a:cs typeface="+mn-cs"/>
              </a:defRPr>
            </a:lvl4pPr>
            <a:lvl5pPr marL="1828800">
              <a:lnSpc>
                <a:spcPts val="4880"/>
              </a:lnSpc>
              <a:defRPr sz="4250">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ES" sz="2000" kern="0" spc="105" dirty="0"/>
              <a:t>3</a:t>
            </a:r>
            <a:r>
              <a:rPr lang="es-ES" sz="2000" kern="0" spc="105" dirty="0" smtClean="0"/>
              <a:t>. ML: Entender el proceso</a:t>
            </a:r>
          </a:p>
          <a:p>
            <a:r>
              <a:rPr lang="es-ES" sz="2000" kern="0" spc="105" dirty="0" smtClean="0"/>
              <a:t>	</a:t>
            </a:r>
            <a:r>
              <a:rPr lang="es-ES" kern="0" spc="105" dirty="0" smtClean="0"/>
              <a:t>3.1 Pregunta adecuada</a:t>
            </a:r>
            <a:br>
              <a:rPr lang="es-ES" kern="0" spc="105" dirty="0" smtClean="0"/>
            </a:br>
            <a:r>
              <a:rPr lang="es-ES" kern="0" spc="105" dirty="0" smtClean="0"/>
              <a:t>	3.2 Identificación y preparado de datos</a:t>
            </a:r>
            <a:br>
              <a:rPr lang="es-ES" kern="0" spc="105" dirty="0" smtClean="0"/>
            </a:br>
            <a:r>
              <a:rPr lang="es-ES" kern="0" spc="105" dirty="0" smtClean="0"/>
              <a:t>	3.3 Identificar y aplicar algoritmos</a:t>
            </a:r>
          </a:p>
          <a:p>
            <a:r>
              <a:rPr lang="es-ES" kern="0" spc="105" dirty="0"/>
              <a:t>	 </a:t>
            </a:r>
            <a:r>
              <a:rPr lang="es-ES" kern="0" spc="105" dirty="0" smtClean="0"/>
              <a:t>  3.3.1 Árboles</a:t>
            </a:r>
          </a:p>
          <a:p>
            <a:r>
              <a:rPr lang="es-ES" kern="0" spc="105" dirty="0"/>
              <a:t>	</a:t>
            </a:r>
            <a:r>
              <a:rPr lang="es-ES" kern="0" spc="105" dirty="0" smtClean="0"/>
              <a:t>   3.3.2 </a:t>
            </a:r>
            <a:r>
              <a:rPr lang="es-ES" kern="0" spc="105" dirty="0" err="1" smtClean="0"/>
              <a:t>Bayes</a:t>
            </a:r>
            <a:endParaRPr lang="es-ES" kern="0" spc="105" dirty="0" smtClean="0"/>
          </a:p>
          <a:p>
            <a:r>
              <a:rPr lang="es-ES" kern="0" spc="105" dirty="0"/>
              <a:t>	 </a:t>
            </a:r>
            <a:r>
              <a:rPr lang="es-ES" kern="0" spc="105" dirty="0" smtClean="0"/>
              <a:t>  3.3.3 Redes neuronales</a:t>
            </a:r>
          </a:p>
          <a:p>
            <a:r>
              <a:rPr lang="es-ES" kern="0" spc="105" dirty="0"/>
              <a:t>	 </a:t>
            </a:r>
            <a:r>
              <a:rPr lang="es-ES" kern="0" spc="105" dirty="0" smtClean="0"/>
              <a:t>  3.3.4 </a:t>
            </a:r>
            <a:r>
              <a:rPr lang="es-ES" kern="0" spc="105" dirty="0" err="1" smtClean="0"/>
              <a:t>kNN</a:t>
            </a:r>
            <a:r>
              <a:rPr lang="es-ES" kern="0" spc="105" dirty="0"/>
              <a:t>	</a:t>
            </a:r>
            <a:endParaRPr lang="es-ES" kern="0" spc="105" dirty="0" smtClean="0"/>
          </a:p>
          <a:p>
            <a:r>
              <a:rPr lang="es-ES" kern="0" spc="105" dirty="0"/>
              <a:t>	</a:t>
            </a:r>
            <a:r>
              <a:rPr lang="es-ES" kern="0" spc="105" dirty="0" smtClean="0"/>
              <a:t>3.4 Evaluación y ajuste de modelos</a:t>
            </a:r>
          </a:p>
          <a:p>
            <a:r>
              <a:rPr lang="es-ES" kern="0" spc="105" dirty="0"/>
              <a:t>	</a:t>
            </a:r>
            <a:r>
              <a:rPr lang="es-ES" kern="0" spc="105" dirty="0" smtClean="0"/>
              <a:t>3.5 Uso y presentación de modelo</a:t>
            </a:r>
          </a:p>
          <a:p>
            <a:r>
              <a:rPr lang="es-ES" kern="0" spc="105" dirty="0" smtClean="0"/>
              <a:t/>
            </a:r>
            <a:br>
              <a:rPr lang="es-ES" kern="0" spc="105" dirty="0" smtClean="0"/>
            </a:br>
            <a:endParaRPr lang="es-ES" sz="2000" kern="0" spc="105" dirty="0" smtClean="0"/>
          </a:p>
          <a:p>
            <a:r>
              <a:rPr lang="es-ES" sz="2000" kern="0" spc="105" dirty="0"/>
              <a:t>4</a:t>
            </a:r>
            <a:r>
              <a:rPr lang="es-ES" sz="2000" kern="0" spc="105" dirty="0" smtClean="0"/>
              <a:t>. Ejercicios</a:t>
            </a:r>
          </a:p>
          <a:p>
            <a:endParaRPr lang="es-ES" sz="2000" kern="0" spc="105" dirty="0"/>
          </a:p>
          <a:p>
            <a:r>
              <a:rPr lang="es-ES" sz="2000" kern="0" spc="105" dirty="0" smtClean="0"/>
              <a:t>5. Examen</a:t>
            </a:r>
          </a:p>
          <a:p>
            <a:r>
              <a:rPr lang="es-ES" sz="2000" kern="0" spc="105" dirty="0"/>
              <a:t>	</a:t>
            </a:r>
            <a:endParaRPr lang="es-ES" kern="0" spc="105" dirty="0" smtClean="0"/>
          </a:p>
        </p:txBody>
      </p:sp>
    </p:spTree>
    <p:extLst>
      <p:ext uri="{BB962C8B-B14F-4D97-AF65-F5344CB8AC3E}">
        <p14:creationId xmlns:p14="http://schemas.microsoft.com/office/powerpoint/2010/main" val="20812531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2.10 </a:t>
            </a:r>
            <a:r>
              <a:rPr lang="es-ES" dirty="0" smtClean="0"/>
              <a:t>Qué resolvemos con ML</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20</a:t>
            </a:fld>
            <a:endParaRPr lang="en-US" sz="900" dirty="0">
              <a:solidFill>
                <a:srgbClr val="3288D4"/>
              </a:solidFill>
            </a:endParaRPr>
          </a:p>
        </p:txBody>
      </p:sp>
      <p:sp>
        <p:nvSpPr>
          <p:cNvPr id="6" name="Marcador de texto 13">
            <a:extLst>
              <a:ext uri="{FF2B5EF4-FFF2-40B4-BE49-F238E27FC236}">
                <a16:creationId xmlns="" xmlns:a16="http://schemas.microsoft.com/office/drawing/2014/main" id="{9A94660F-24AB-6D4B-8F61-C2C12E8D184C}"/>
              </a:ext>
            </a:extLst>
          </p:cNvPr>
          <p:cNvSpPr>
            <a:spLocks noGrp="1"/>
          </p:cNvSpPr>
          <p:nvPr>
            <p:ph type="body" sz="quarter" idx="4294967295"/>
          </p:nvPr>
        </p:nvSpPr>
        <p:spPr>
          <a:xfrm>
            <a:off x="908050" y="1918957"/>
            <a:ext cx="8382000" cy="5137551"/>
          </a:xfrm>
          <a:prstGeom prst="rect">
            <a:avLst/>
          </a:prstGeom>
        </p:spPr>
        <p:txBody>
          <a:bodyPr/>
          <a:lstStyle/>
          <a:p>
            <a:pPr>
              <a:lnSpc>
                <a:spcPct val="150000"/>
              </a:lnSpc>
            </a:pPr>
            <a:r>
              <a:rPr lang="es-ES" sz="1400" b="1" dirty="0" smtClean="0">
                <a:latin typeface="Arial" panose="020B0604020202020204" pitchFamily="34" charset="0"/>
                <a:cs typeface="Arial" panose="020B0604020202020204" pitchFamily="34" charset="0"/>
              </a:rPr>
              <a:t>Llegados a este punto debemos tener en cuenta que el machine </a:t>
            </a:r>
            <a:r>
              <a:rPr lang="es-ES" sz="1400" b="1" dirty="0" err="1" smtClean="0">
                <a:latin typeface="Arial" panose="020B0604020202020204" pitchFamily="34" charset="0"/>
                <a:cs typeface="Arial" panose="020B0604020202020204" pitchFamily="34" charset="0"/>
              </a:rPr>
              <a:t>learning</a:t>
            </a:r>
            <a:r>
              <a:rPr lang="es-ES" sz="1400" b="1" dirty="0" smtClean="0">
                <a:latin typeface="Arial" panose="020B0604020202020204" pitchFamily="34" charset="0"/>
                <a:cs typeface="Arial" panose="020B0604020202020204" pitchFamily="34" charset="0"/>
              </a:rPr>
              <a:t>: </a:t>
            </a:r>
          </a:p>
          <a:p>
            <a:pPr>
              <a:lnSpc>
                <a:spcPct val="150000"/>
              </a:lnSpc>
            </a:pPr>
            <a:endParaRPr lang="es-ES" sz="1400" b="1"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Ø"/>
            </a:pPr>
            <a:r>
              <a:rPr lang="es-ES" sz="1400" dirty="0" smtClean="0">
                <a:latin typeface="Arial" panose="020B0604020202020204" pitchFamily="34" charset="0"/>
                <a:cs typeface="Arial" panose="020B0604020202020204" pitchFamily="34" charset="0"/>
              </a:rPr>
              <a:t>Se aplica a problemas en los que se ha de aprender a base de datos o ejemplos. </a:t>
            </a:r>
          </a:p>
          <a:p>
            <a:pPr marL="285750" indent="-285750">
              <a:lnSpc>
                <a:spcPct val="150000"/>
              </a:lnSpc>
              <a:buFont typeface="Wingdings" panose="05000000000000000000" pitchFamily="2" charset="2"/>
              <a:buChar char="Ø"/>
            </a:pPr>
            <a:r>
              <a:rPr lang="es-ES" sz="1400" dirty="0" smtClean="0">
                <a:latin typeface="Arial" panose="020B0604020202020204" pitchFamily="34" charset="0"/>
                <a:cs typeface="Arial" panose="020B0604020202020204" pitchFamily="34" charset="0"/>
              </a:rPr>
              <a:t>Se aplican modelos de clasificación, regresión o </a:t>
            </a:r>
            <a:r>
              <a:rPr lang="es-ES" sz="1400" dirty="0" err="1" smtClean="0">
                <a:latin typeface="Arial" panose="020B0604020202020204" pitchFamily="34" charset="0"/>
                <a:cs typeface="Arial" panose="020B0604020202020204" pitchFamily="34" charset="0"/>
              </a:rPr>
              <a:t>clustering</a:t>
            </a:r>
            <a:r>
              <a:rPr lang="es-ES" sz="1400" dirty="0" smtClean="0">
                <a:latin typeface="Arial" panose="020B0604020202020204" pitchFamily="34" charset="0"/>
                <a:cs typeface="Arial" panose="020B0604020202020204" pitchFamily="34" charset="0"/>
              </a:rPr>
              <a:t> entre otros. </a:t>
            </a:r>
          </a:p>
          <a:p>
            <a:pPr marL="285750" indent="-285750">
              <a:lnSpc>
                <a:spcPct val="150000"/>
              </a:lnSpc>
              <a:buFont typeface="Wingdings" panose="05000000000000000000" pitchFamily="2" charset="2"/>
              <a:buChar char="Ø"/>
            </a:pPr>
            <a:r>
              <a:rPr lang="es-ES" sz="1400" dirty="0" smtClean="0">
                <a:latin typeface="Arial" panose="020B0604020202020204" pitchFamily="34" charset="0"/>
                <a:cs typeface="Arial" panose="020B0604020202020204" pitchFamily="34" charset="0"/>
              </a:rPr>
              <a:t>No es necesario que los datos sean obligatoriamente estructurados. </a:t>
            </a:r>
          </a:p>
          <a:p>
            <a:pPr marL="285750" indent="-285750">
              <a:lnSpc>
                <a:spcPct val="150000"/>
              </a:lnSpc>
              <a:buFont typeface="Wingdings" panose="05000000000000000000" pitchFamily="2" charset="2"/>
              <a:buChar char="Ø"/>
            </a:pPr>
            <a:r>
              <a:rPr lang="es-ES" sz="1400" dirty="0" smtClean="0">
                <a:latin typeface="Arial" panose="020B0604020202020204" pitchFamily="34" charset="0"/>
                <a:cs typeface="Arial" panose="020B0604020202020204" pitchFamily="34" charset="0"/>
              </a:rPr>
              <a:t>Un elemento clave en la utilización del machine </a:t>
            </a:r>
            <a:r>
              <a:rPr lang="es-ES" sz="1400" dirty="0" err="1" smtClean="0">
                <a:latin typeface="Arial" panose="020B0604020202020204" pitchFamily="34" charset="0"/>
                <a:cs typeface="Arial" panose="020B0604020202020204" pitchFamily="34" charset="0"/>
              </a:rPr>
              <a:t>learning</a:t>
            </a:r>
            <a:r>
              <a:rPr lang="es-ES" sz="1400" dirty="0" smtClean="0">
                <a:latin typeface="Arial" panose="020B0604020202020204" pitchFamily="34" charset="0"/>
                <a:cs typeface="Arial" panose="020B0604020202020204" pitchFamily="34" charset="0"/>
              </a:rPr>
              <a:t> es la elección del algoritmo que va a encargarse de aprender y dotar de sentido su aplicación</a:t>
            </a:r>
          </a:p>
          <a:p>
            <a:pPr marL="285750" indent="-285750">
              <a:lnSpc>
                <a:spcPct val="150000"/>
              </a:lnSpc>
              <a:buFont typeface="Wingdings" panose="05000000000000000000" pitchFamily="2" charset="2"/>
              <a:buChar char="Ø"/>
            </a:pPr>
            <a:r>
              <a:rPr lang="es-ES" sz="1400" dirty="0" smtClean="0">
                <a:latin typeface="Arial" panose="020B0604020202020204" pitchFamily="34" charset="0"/>
                <a:cs typeface="Arial" panose="020B0604020202020204" pitchFamily="34" charset="0"/>
              </a:rPr>
              <a:t>Si no tienes los inputs necesarios y las herramientas necesarias no serás capaz de sacar datos relevantes ni resolver el problema que se plantea. </a:t>
            </a:r>
          </a:p>
          <a:p>
            <a:pPr marL="285750" indent="-285750">
              <a:lnSpc>
                <a:spcPct val="150000"/>
              </a:lnSpc>
              <a:buFontTx/>
              <a:buChar char="-"/>
            </a:pPr>
            <a:endParaRPr lang="es-ES" sz="1400" dirty="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smtClean="0">
              <a:latin typeface="Arial" panose="020B0604020202020204" pitchFamily="34" charset="0"/>
              <a:cs typeface="Arial" panose="020B0604020202020204" pitchFamily="34" charset="0"/>
            </a:endParaRPr>
          </a:p>
          <a:p>
            <a:pPr algn="l">
              <a:lnSpc>
                <a:spcPct val="150000"/>
              </a:lnSpc>
            </a:pP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pic>
        <p:nvPicPr>
          <p:cNvPr id="7" name="Picture 2" descr="Machine Learning in a Nutshell — Fun with scikit-learn | by Lakshmikanth  Rajamani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450" y="5179330"/>
            <a:ext cx="7315200" cy="221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6547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2.11 </a:t>
            </a:r>
            <a:r>
              <a:rPr lang="es-ES" dirty="0" smtClean="0"/>
              <a:t>Clasificación</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21</a:t>
            </a:fld>
            <a:endParaRPr lang="en-US" sz="900" dirty="0">
              <a:solidFill>
                <a:srgbClr val="3288D4"/>
              </a:solidFill>
            </a:endParaRPr>
          </a:p>
        </p:txBody>
      </p:sp>
      <p:sp>
        <p:nvSpPr>
          <p:cNvPr id="6" name="Marcador de texto 13">
            <a:extLst>
              <a:ext uri="{FF2B5EF4-FFF2-40B4-BE49-F238E27FC236}">
                <a16:creationId xmlns="" xmlns:a16="http://schemas.microsoft.com/office/drawing/2014/main" id="{9A94660F-24AB-6D4B-8F61-C2C12E8D184C}"/>
              </a:ext>
            </a:extLst>
          </p:cNvPr>
          <p:cNvSpPr>
            <a:spLocks noGrp="1"/>
          </p:cNvSpPr>
          <p:nvPr>
            <p:ph type="body" sz="quarter" idx="4294967295"/>
          </p:nvPr>
        </p:nvSpPr>
        <p:spPr>
          <a:xfrm>
            <a:off x="908050" y="1946009"/>
            <a:ext cx="5105400" cy="5137551"/>
          </a:xfrm>
          <a:prstGeom prst="rect">
            <a:avLst/>
          </a:prstGeom>
        </p:spPr>
        <p:txBody>
          <a:bodyPr/>
          <a:lstStyle/>
          <a:p>
            <a:pPr>
              <a:lnSpc>
                <a:spcPct val="150000"/>
              </a:lnSpc>
            </a:pPr>
            <a:r>
              <a:rPr lang="es-ES" sz="1400" dirty="0">
                <a:latin typeface="Arial" panose="020B0604020202020204" pitchFamily="34" charset="0"/>
                <a:cs typeface="Arial" panose="020B0604020202020204" pitchFamily="34" charset="0"/>
              </a:rPr>
              <a:t>L</a:t>
            </a:r>
            <a:r>
              <a:rPr lang="es-ES" sz="1400" dirty="0" smtClean="0">
                <a:latin typeface="Arial" panose="020B0604020202020204" pitchFamily="34" charset="0"/>
                <a:cs typeface="Arial" panose="020B0604020202020204" pitchFamily="34" charset="0"/>
              </a:rPr>
              <a:t>a </a:t>
            </a:r>
            <a:r>
              <a:rPr lang="es-ES" sz="1400" dirty="0">
                <a:latin typeface="Arial" panose="020B0604020202020204" pitchFamily="34" charset="0"/>
                <a:cs typeface="Arial" panose="020B0604020202020204" pitchFamily="34" charset="0"/>
              </a:rPr>
              <a:t>clasificación es una subcategoría del aprendizaje supervisado en la que el objetivo es predecir las etiquetas de clase categóricas (discreta, valores no ordenados, pertenencia a grupo) de las nuevas instancias, basándonos en observaciones pasadas</a:t>
            </a:r>
            <a:r>
              <a:rPr lang="es-ES" sz="1400" dirty="0" smtClean="0">
                <a:latin typeface="Arial" panose="020B0604020202020204" pitchFamily="34" charset="0"/>
                <a:cs typeface="Arial" panose="020B0604020202020204" pitchFamily="34" charset="0"/>
              </a:rPr>
              <a:t>.</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b="1" dirty="0" smtClean="0">
                <a:latin typeface="Arial" panose="020B0604020202020204" pitchFamily="34" charset="0"/>
                <a:cs typeface="Arial" panose="020B0604020202020204" pitchFamily="34" charset="0"/>
              </a:rPr>
              <a:t>Clasificación Binaria: </a:t>
            </a:r>
            <a:r>
              <a:rPr lang="es-ES" sz="1400" dirty="0" smtClean="0">
                <a:latin typeface="Arial" panose="020B0604020202020204" pitchFamily="34" charset="0"/>
                <a:cs typeface="Arial" panose="020B0604020202020204" pitchFamily="34" charset="0"/>
              </a:rPr>
              <a:t>Es un </a:t>
            </a:r>
            <a:r>
              <a:rPr lang="es-ES" sz="1400" dirty="0">
                <a:latin typeface="Arial" panose="020B0604020202020204" pitchFamily="34" charset="0"/>
                <a:cs typeface="Arial" panose="020B0604020202020204" pitchFamily="34" charset="0"/>
              </a:rPr>
              <a:t>tipo de clasificación en el que tan solo se pueden asignar dos clases diferentes (0 o 1). El ejemplo típico es la detección de email spam, en la que cada email es: spam → en cuyo caso será etiquetado con un 1 ; o no lo es → etiquetado con un 0</a:t>
            </a:r>
            <a:r>
              <a:rPr lang="es-ES" sz="1400" dirty="0" smtClean="0">
                <a:latin typeface="Arial" panose="020B0604020202020204" pitchFamily="34" charset="0"/>
                <a:cs typeface="Arial" panose="020B0604020202020204" pitchFamily="34" charset="0"/>
              </a:rPr>
              <a:t>.</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b="1" dirty="0" smtClean="0">
                <a:latin typeface="Arial" panose="020B0604020202020204" pitchFamily="34" charset="0"/>
                <a:cs typeface="Arial" panose="020B0604020202020204" pitchFamily="34" charset="0"/>
              </a:rPr>
              <a:t>Clasificación </a:t>
            </a:r>
            <a:r>
              <a:rPr lang="es-ES" sz="1400" b="1" dirty="0" err="1" smtClean="0">
                <a:latin typeface="Arial" panose="020B0604020202020204" pitchFamily="34" charset="0"/>
                <a:cs typeface="Arial" panose="020B0604020202020204" pitchFamily="34" charset="0"/>
              </a:rPr>
              <a:t>Multi</a:t>
            </a:r>
            <a:r>
              <a:rPr lang="es-ES" sz="1400" b="1" dirty="0" smtClean="0">
                <a:latin typeface="Arial" panose="020B0604020202020204" pitchFamily="34" charset="0"/>
                <a:cs typeface="Arial" panose="020B0604020202020204" pitchFamily="34" charset="0"/>
              </a:rPr>
              <a:t>-clase: </a:t>
            </a:r>
            <a:r>
              <a:rPr lang="es-ES" sz="1400" dirty="0" smtClean="0">
                <a:latin typeface="Arial" panose="020B0604020202020204" pitchFamily="34" charset="0"/>
                <a:cs typeface="Arial" panose="020B0604020202020204" pitchFamily="34" charset="0"/>
              </a:rPr>
              <a:t>Se </a:t>
            </a:r>
            <a:r>
              <a:rPr lang="es-ES" sz="1400" dirty="0">
                <a:latin typeface="Arial" panose="020B0604020202020204" pitchFamily="34" charset="0"/>
                <a:cs typeface="Arial" panose="020B0604020202020204" pitchFamily="34" charset="0"/>
              </a:rPr>
              <a:t>pueden asignar múltiples categorías a las observaciones. Como el reconocimiento de caracteres de escritura manual de números (en el que las clases van de 0 a 9).</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smtClean="0">
              <a:latin typeface="Arial" panose="020B0604020202020204" pitchFamily="34" charset="0"/>
              <a:cs typeface="Arial" panose="020B0604020202020204" pitchFamily="34" charset="0"/>
            </a:endParaRPr>
          </a:p>
          <a:p>
            <a:pPr algn="l">
              <a:lnSpc>
                <a:spcPct val="150000"/>
              </a:lnSpc>
            </a:pP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pic>
        <p:nvPicPr>
          <p:cNvPr id="7" name="Picture 2" descr="Classification Algorithm in Machine Learning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4425" y="2711779"/>
            <a:ext cx="4086225"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6710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2.12 </a:t>
            </a:r>
            <a:r>
              <a:rPr lang="es-ES" dirty="0" smtClean="0"/>
              <a:t>Regresión lineal</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22</a:t>
            </a:fld>
            <a:endParaRPr lang="en-US" sz="900" dirty="0">
              <a:solidFill>
                <a:srgbClr val="3288D4"/>
              </a:solidFill>
            </a:endParaRPr>
          </a:p>
        </p:txBody>
      </p:sp>
      <p:sp>
        <p:nvSpPr>
          <p:cNvPr id="6" name="Marcador de texto 13">
            <a:extLst>
              <a:ext uri="{FF2B5EF4-FFF2-40B4-BE49-F238E27FC236}">
                <a16:creationId xmlns="" xmlns:a16="http://schemas.microsoft.com/office/drawing/2014/main" id="{9A94660F-24AB-6D4B-8F61-C2C12E8D184C}"/>
              </a:ext>
            </a:extLst>
          </p:cNvPr>
          <p:cNvSpPr>
            <a:spLocks noGrp="1"/>
          </p:cNvSpPr>
          <p:nvPr>
            <p:ph type="body" sz="quarter" idx="4294967295"/>
          </p:nvPr>
        </p:nvSpPr>
        <p:spPr>
          <a:xfrm>
            <a:off x="908050" y="1915044"/>
            <a:ext cx="4724400" cy="5137551"/>
          </a:xfrm>
          <a:prstGeom prst="rect">
            <a:avLst/>
          </a:prstGeom>
        </p:spPr>
        <p:txBody>
          <a:bodyPr/>
          <a:lstStyle/>
          <a:p>
            <a:pPr>
              <a:lnSpc>
                <a:spcPct val="150000"/>
              </a:lnSpc>
            </a:pPr>
            <a:r>
              <a:rPr lang="es-ES" sz="1400" dirty="0">
                <a:latin typeface="Arial" panose="020B0604020202020204" pitchFamily="34" charset="0"/>
                <a:cs typeface="Arial" panose="020B0604020202020204" pitchFamily="34" charset="0"/>
              </a:rPr>
              <a:t>La Regresión Lineal es un procedimiento que permite encontrar la línea recta que mejor representa la relación entre dos variables</a:t>
            </a:r>
            <a:r>
              <a:rPr lang="es-ES" sz="1400" dirty="0" smtClean="0">
                <a:latin typeface="Arial" panose="020B0604020202020204" pitchFamily="34" charset="0"/>
                <a:cs typeface="Arial" panose="020B0604020202020204" pitchFamily="34" charset="0"/>
              </a:rPr>
              <a:t>.</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dirty="0">
                <a:latin typeface="Arial" panose="020B0604020202020204" pitchFamily="34" charset="0"/>
                <a:cs typeface="Arial" panose="020B0604020202020204" pitchFamily="34" charset="0"/>
              </a:rPr>
              <a:t>Supongamos que tenemos una serie de datos como la mostrada en la figura, en donde la variable independiente es </a:t>
            </a:r>
            <a:r>
              <a:rPr lang="es-ES" sz="1400" i="1" dirty="0">
                <a:latin typeface="Arial" panose="020B0604020202020204" pitchFamily="34" charset="0"/>
                <a:cs typeface="Arial" panose="020B0604020202020204" pitchFamily="34" charset="0"/>
              </a:rPr>
              <a:t>x</a:t>
            </a:r>
            <a:r>
              <a:rPr lang="es-ES" sz="1400" dirty="0">
                <a:latin typeface="Arial" panose="020B0604020202020204" pitchFamily="34" charset="0"/>
                <a:cs typeface="Arial" panose="020B0604020202020204" pitchFamily="34" charset="0"/>
              </a:rPr>
              <a:t> y la variable dependiente es </a:t>
            </a:r>
            <a:r>
              <a:rPr lang="es-ES" sz="1400" i="1" dirty="0">
                <a:latin typeface="Arial" panose="020B0604020202020204" pitchFamily="34" charset="0"/>
                <a:cs typeface="Arial" panose="020B0604020202020204" pitchFamily="34" charset="0"/>
              </a:rPr>
              <a:t>y</a:t>
            </a:r>
            <a:r>
              <a:rPr lang="es-ES" sz="1400" dirty="0" smtClean="0">
                <a:latin typeface="Arial" panose="020B0604020202020204" pitchFamily="34" charset="0"/>
                <a:cs typeface="Arial" panose="020B0604020202020204" pitchFamily="34" charset="0"/>
              </a:rPr>
              <a:t>:</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dirty="0">
                <a:latin typeface="Arial" panose="020B0604020202020204" pitchFamily="34" charset="0"/>
                <a:cs typeface="Arial" panose="020B0604020202020204" pitchFamily="34" charset="0"/>
              </a:rPr>
              <a:t>Se observa en esta gráfica que la relación entre las dos variables es lineal, es decir que un incremento en la variable </a:t>
            </a:r>
            <a:r>
              <a:rPr lang="es-ES" sz="1400" i="1" dirty="0">
                <a:latin typeface="Arial" panose="020B0604020202020204" pitchFamily="34" charset="0"/>
                <a:cs typeface="Arial" panose="020B0604020202020204" pitchFamily="34" charset="0"/>
              </a:rPr>
              <a:t>x</a:t>
            </a:r>
            <a:r>
              <a:rPr lang="es-ES" sz="1400" dirty="0">
                <a:latin typeface="Arial" panose="020B0604020202020204" pitchFamily="34" charset="0"/>
                <a:cs typeface="Arial" panose="020B0604020202020204" pitchFamily="34" charset="0"/>
              </a:rPr>
              <a:t> genera un incremento proporcional en la variable </a:t>
            </a:r>
            <a:r>
              <a:rPr lang="es-ES" sz="1400" i="1" dirty="0">
                <a:latin typeface="Arial" panose="020B0604020202020204" pitchFamily="34" charset="0"/>
                <a:cs typeface="Arial" panose="020B0604020202020204" pitchFamily="34" charset="0"/>
              </a:rPr>
              <a:t>y</a:t>
            </a:r>
            <a:r>
              <a:rPr lang="es-ES" sz="1400" dirty="0">
                <a:latin typeface="Arial" panose="020B0604020202020204" pitchFamily="34" charset="0"/>
                <a:cs typeface="Arial" panose="020B0604020202020204" pitchFamily="34" charset="0"/>
              </a:rPr>
              <a:t>.</a:t>
            </a:r>
          </a:p>
          <a:p>
            <a:pPr>
              <a:lnSpc>
                <a:spcPct val="150000"/>
              </a:lnSpc>
            </a:pPr>
            <a:endParaRPr lang="es-ES" sz="1400" dirty="0" smtClean="0">
              <a:latin typeface="Arial" panose="020B0604020202020204" pitchFamily="34" charset="0"/>
              <a:cs typeface="Arial" panose="020B0604020202020204" pitchFamily="34" charset="0"/>
            </a:endParaRPr>
          </a:p>
          <a:p>
            <a:pPr>
              <a:lnSpc>
                <a:spcPct val="150000"/>
              </a:lnSpc>
            </a:pPr>
            <a:r>
              <a:rPr lang="es-ES" sz="1400" dirty="0" smtClean="0">
                <a:latin typeface="Arial" panose="020B0604020202020204" pitchFamily="34" charset="0"/>
                <a:cs typeface="Arial" panose="020B0604020202020204" pitchFamily="34" charset="0"/>
              </a:rPr>
              <a:t>El </a:t>
            </a:r>
            <a:r>
              <a:rPr lang="es-ES" sz="1400" dirty="0">
                <a:latin typeface="Arial" panose="020B0604020202020204" pitchFamily="34" charset="0"/>
                <a:cs typeface="Arial" panose="020B0604020202020204" pitchFamily="34" charset="0"/>
              </a:rPr>
              <a:t>objetivo de la Regresión Lineal es entonces encontrar la línea recta que mejor se ajusta a los datos.</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smtClean="0">
              <a:latin typeface="Arial" panose="020B0604020202020204" pitchFamily="34" charset="0"/>
              <a:cs typeface="Arial" panose="020B0604020202020204" pitchFamily="34" charset="0"/>
            </a:endParaRPr>
          </a:p>
          <a:p>
            <a:pPr algn="l">
              <a:lnSpc>
                <a:spcPct val="150000"/>
              </a:lnSpc>
            </a:pP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pic>
        <p:nvPicPr>
          <p:cNvPr id="7" name="Picture 2" descr="Relación lineal entre dos variables (x,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2050" y="1511300"/>
            <a:ext cx="3118702" cy="233902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Tres posibles rectas de regresió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2050" y="4333831"/>
            <a:ext cx="3127038" cy="2345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08423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2.13 </a:t>
            </a:r>
            <a:r>
              <a:rPr lang="es-ES" dirty="0" err="1" smtClean="0"/>
              <a:t>Clustering</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23</a:t>
            </a:fld>
            <a:endParaRPr lang="en-US" sz="900" dirty="0">
              <a:solidFill>
                <a:srgbClr val="3288D4"/>
              </a:solidFill>
            </a:endParaRPr>
          </a:p>
        </p:txBody>
      </p:sp>
      <p:sp>
        <p:nvSpPr>
          <p:cNvPr id="6" name="Marcador de texto 13">
            <a:extLst>
              <a:ext uri="{FF2B5EF4-FFF2-40B4-BE49-F238E27FC236}">
                <a16:creationId xmlns="" xmlns:a16="http://schemas.microsoft.com/office/drawing/2014/main" id="{9A94660F-24AB-6D4B-8F61-C2C12E8D184C}"/>
              </a:ext>
            </a:extLst>
          </p:cNvPr>
          <p:cNvSpPr>
            <a:spLocks noGrp="1"/>
          </p:cNvSpPr>
          <p:nvPr>
            <p:ph type="body" sz="quarter" idx="4294967295"/>
          </p:nvPr>
        </p:nvSpPr>
        <p:spPr>
          <a:xfrm>
            <a:off x="831850" y="2044700"/>
            <a:ext cx="4953000" cy="4733411"/>
          </a:xfrm>
          <a:prstGeom prst="rect">
            <a:avLst/>
          </a:prstGeom>
        </p:spPr>
        <p:txBody>
          <a:bodyPr/>
          <a:lstStyle/>
          <a:p>
            <a:pPr fontAlgn="base">
              <a:lnSpc>
                <a:spcPct val="150000"/>
              </a:lnSpc>
            </a:pPr>
            <a:r>
              <a:rPr lang="es-ES" sz="1400" dirty="0">
                <a:latin typeface="Arial" panose="020B0604020202020204" pitchFamily="34" charset="0"/>
                <a:cs typeface="Arial" panose="020B0604020202020204" pitchFamily="34" charset="0"/>
              </a:rPr>
              <a:t>Formalmente, podemos decir que </a:t>
            </a:r>
            <a:r>
              <a:rPr lang="es-ES" sz="1400" b="1" dirty="0">
                <a:latin typeface="Arial" panose="020B0604020202020204" pitchFamily="34" charset="0"/>
                <a:cs typeface="Arial" panose="020B0604020202020204" pitchFamily="34" charset="0"/>
              </a:rPr>
              <a:t>la agrupación en clústeres el proceso de dividir todos los datos en grupos, también conocidos como clústeres, basados en los patrones de los datos</a:t>
            </a:r>
            <a:r>
              <a:rPr lang="es-ES" sz="1400" dirty="0" smtClean="0">
                <a:latin typeface="Arial" panose="020B0604020202020204" pitchFamily="34" charset="0"/>
                <a:cs typeface="Arial" panose="020B0604020202020204" pitchFamily="34" charset="0"/>
              </a:rPr>
              <a:t>.</a:t>
            </a:r>
          </a:p>
          <a:p>
            <a:pPr fontAlgn="base">
              <a:lnSpc>
                <a:spcPct val="150000"/>
              </a:lnSpc>
            </a:pPr>
            <a:endParaRPr lang="es-ES" sz="1400" dirty="0">
              <a:latin typeface="Arial" panose="020B0604020202020204" pitchFamily="34" charset="0"/>
              <a:cs typeface="Arial" panose="020B0604020202020204" pitchFamily="34" charset="0"/>
            </a:endParaRPr>
          </a:p>
          <a:p>
            <a:pPr fontAlgn="base">
              <a:lnSpc>
                <a:spcPct val="150000"/>
              </a:lnSpc>
            </a:pPr>
            <a:r>
              <a:rPr lang="es-ES" sz="1400" dirty="0">
                <a:latin typeface="Arial" panose="020B0604020202020204" pitchFamily="34" charset="0"/>
                <a:cs typeface="Arial" panose="020B0604020202020204" pitchFamily="34" charset="0"/>
              </a:rPr>
              <a:t>El </a:t>
            </a:r>
            <a:r>
              <a:rPr lang="es-ES" sz="1400" dirty="0" err="1">
                <a:latin typeface="Arial" panose="020B0604020202020204" pitchFamily="34" charset="0"/>
                <a:cs typeface="Arial" panose="020B0604020202020204" pitchFamily="34" charset="0"/>
              </a:rPr>
              <a:t>Clustering</a:t>
            </a:r>
            <a:r>
              <a:rPr lang="es-ES" sz="1400" dirty="0">
                <a:latin typeface="Arial" panose="020B0604020202020204" pitchFamily="34" charset="0"/>
                <a:cs typeface="Arial" panose="020B0604020202020204" pitchFamily="34" charset="0"/>
              </a:rPr>
              <a:t> o agrupamiento es una de las formas de </a:t>
            </a:r>
            <a:r>
              <a:rPr lang="es-ES" sz="1400" dirty="0" smtClean="0">
                <a:latin typeface="Arial" panose="020B0604020202020204" pitchFamily="34" charset="0"/>
                <a:cs typeface="Arial" panose="020B0604020202020204" pitchFamily="34" charset="0"/>
              </a:rPr>
              <a:t>aprendizaje </a:t>
            </a:r>
            <a:r>
              <a:rPr lang="es-ES" sz="1400" dirty="0">
                <a:latin typeface="Arial" panose="020B0604020202020204" pitchFamily="34" charset="0"/>
                <a:cs typeface="Arial" panose="020B0604020202020204" pitchFamily="34" charset="0"/>
              </a:rPr>
              <a:t>no </a:t>
            </a:r>
            <a:r>
              <a:rPr lang="es-ES" sz="1400" dirty="0" smtClean="0">
                <a:latin typeface="Arial" panose="020B0604020202020204" pitchFamily="34" charset="0"/>
                <a:cs typeface="Arial" panose="020B0604020202020204" pitchFamily="34" charset="0"/>
              </a:rPr>
              <a:t>supervisado</a:t>
            </a:r>
            <a:r>
              <a:rPr lang="es-ES" sz="1400" dirty="0">
                <a:latin typeface="Arial" panose="020B0604020202020204" pitchFamily="34" charset="0"/>
                <a:cs typeface="Arial" panose="020B0604020202020204" pitchFamily="34" charset="0"/>
              </a:rPr>
              <a:t> más utilizada. </a:t>
            </a:r>
            <a:endParaRPr lang="es-ES" sz="1400" dirty="0" smtClean="0">
              <a:latin typeface="Arial" panose="020B0604020202020204" pitchFamily="34" charset="0"/>
              <a:cs typeface="Arial" panose="020B0604020202020204" pitchFamily="34" charset="0"/>
            </a:endParaRPr>
          </a:p>
          <a:p>
            <a:pPr fontAlgn="base">
              <a:lnSpc>
                <a:spcPct val="150000"/>
              </a:lnSpc>
            </a:pPr>
            <a:endParaRPr lang="es-ES" sz="1400" dirty="0">
              <a:latin typeface="Arial" panose="020B0604020202020204" pitchFamily="34" charset="0"/>
              <a:cs typeface="Arial" panose="020B0604020202020204" pitchFamily="34" charset="0"/>
            </a:endParaRPr>
          </a:p>
          <a:p>
            <a:pPr fontAlgn="base">
              <a:lnSpc>
                <a:spcPct val="150000"/>
              </a:lnSpc>
            </a:pPr>
            <a:r>
              <a:rPr lang="es-ES" sz="1400" dirty="0" smtClean="0">
                <a:latin typeface="Arial" panose="020B0604020202020204" pitchFamily="34" charset="0"/>
                <a:cs typeface="Arial" panose="020B0604020202020204" pitchFamily="34" charset="0"/>
              </a:rPr>
              <a:t>Es </a:t>
            </a:r>
            <a:r>
              <a:rPr lang="es-ES" sz="1400" dirty="0">
                <a:latin typeface="Arial" panose="020B0604020202020204" pitchFamily="34" charset="0"/>
                <a:cs typeface="Arial" panose="020B0604020202020204" pitchFamily="34" charset="0"/>
              </a:rPr>
              <a:t>una gran herramienta para dar sentido a los datos no etiquetados y para agrupar datos en grupos similares.</a:t>
            </a:r>
          </a:p>
          <a:p>
            <a:pPr fontAlgn="base">
              <a:lnSpc>
                <a:spcPct val="150000"/>
              </a:lnSpc>
            </a:pPr>
            <a:endParaRPr lang="es-ES" sz="1400" dirty="0" smtClean="0">
              <a:latin typeface="Arial" panose="020B0604020202020204" pitchFamily="34" charset="0"/>
              <a:cs typeface="Arial" panose="020B0604020202020204" pitchFamily="34" charset="0"/>
            </a:endParaRPr>
          </a:p>
          <a:p>
            <a:pPr fontAlgn="base">
              <a:lnSpc>
                <a:spcPct val="150000"/>
              </a:lnSpc>
            </a:pPr>
            <a:r>
              <a:rPr lang="es-ES" sz="1400" dirty="0" smtClean="0">
                <a:latin typeface="Arial" panose="020B0604020202020204" pitchFamily="34" charset="0"/>
                <a:cs typeface="Arial" panose="020B0604020202020204" pitchFamily="34" charset="0"/>
              </a:rPr>
              <a:t>Un </a:t>
            </a:r>
            <a:r>
              <a:rPr lang="es-ES" sz="1400" dirty="0">
                <a:latin typeface="Arial" panose="020B0604020202020204" pitchFamily="34" charset="0"/>
                <a:cs typeface="Arial" panose="020B0604020202020204" pitchFamily="34" charset="0"/>
              </a:rPr>
              <a:t>algoritmo de agrupamiento puede descifrar estructuras y patrones en un conjunto de datos que no son aparentes para el ojo humanos</a:t>
            </a:r>
            <a:r>
              <a:rPr lang="es-ES" sz="1400" dirty="0" smtClean="0">
                <a:latin typeface="Arial" panose="020B0604020202020204" pitchFamily="34" charset="0"/>
                <a:cs typeface="Arial" panose="020B0604020202020204" pitchFamily="34" charset="0"/>
              </a:rPr>
              <a:t>.</a:t>
            </a:r>
          </a:p>
          <a:p>
            <a:pPr fontAlgn="base">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smtClean="0">
              <a:latin typeface="Arial" panose="020B0604020202020204" pitchFamily="34" charset="0"/>
              <a:cs typeface="Arial" panose="020B0604020202020204" pitchFamily="34" charset="0"/>
            </a:endParaRPr>
          </a:p>
          <a:p>
            <a:pPr algn="l">
              <a:lnSpc>
                <a:spcPct val="150000"/>
              </a:lnSpc>
            </a:pP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pic>
        <p:nvPicPr>
          <p:cNvPr id="7" name="Picture 2" descr="Clustering in Machine Learning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7250" y="2344259"/>
            <a:ext cx="381000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7700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texto 10">
            <a:extLst>
              <a:ext uri="{FF2B5EF4-FFF2-40B4-BE49-F238E27FC236}">
                <a16:creationId xmlns="" xmlns:a16="http://schemas.microsoft.com/office/drawing/2014/main" id="{18C3E6E4-896F-9547-BD19-38ABD6D54B79}"/>
              </a:ext>
            </a:extLst>
          </p:cNvPr>
          <p:cNvSpPr>
            <a:spLocks noGrp="1"/>
          </p:cNvSpPr>
          <p:nvPr>
            <p:ph type="body" sz="quarter" idx="17"/>
          </p:nvPr>
        </p:nvSpPr>
        <p:spPr>
          <a:xfrm>
            <a:off x="755650" y="669278"/>
            <a:ext cx="4419600" cy="276999"/>
          </a:xfrm>
        </p:spPr>
        <p:txBody>
          <a:bodyPr/>
          <a:lstStyle/>
          <a:p>
            <a:pPr lvl="0"/>
            <a:r>
              <a:rPr lang="es-ES_tradnl" dirty="0"/>
              <a:t>BIG DATA, IA Y MACHINE LEARNING</a:t>
            </a:r>
          </a:p>
          <a:p>
            <a:endParaRPr lang="es-ES" dirty="0"/>
          </a:p>
        </p:txBody>
      </p:sp>
      <p:sp>
        <p:nvSpPr>
          <p:cNvPr id="10" name="Marcador de texto 9">
            <a:extLst>
              <a:ext uri="{FF2B5EF4-FFF2-40B4-BE49-F238E27FC236}">
                <a16:creationId xmlns="" xmlns:a16="http://schemas.microsoft.com/office/drawing/2014/main" id="{23055057-519B-F940-98AE-09C41F640BD9}"/>
              </a:ext>
            </a:extLst>
          </p:cNvPr>
          <p:cNvSpPr>
            <a:spLocks noGrp="1"/>
          </p:cNvSpPr>
          <p:nvPr>
            <p:ph type="body" sz="quarter" idx="15"/>
          </p:nvPr>
        </p:nvSpPr>
        <p:spPr>
          <a:xfrm>
            <a:off x="922936" y="2871038"/>
            <a:ext cx="8290914" cy="693267"/>
          </a:xfrm>
        </p:spPr>
        <p:txBody>
          <a:bodyPr/>
          <a:lstStyle/>
          <a:p>
            <a:r>
              <a:rPr lang="es-ES" dirty="0" smtClean="0"/>
              <a:t>3. ML: Entendiendo el proceso</a:t>
            </a:r>
            <a:endParaRPr lang="es-ES" dirty="0"/>
          </a:p>
        </p:txBody>
      </p:sp>
    </p:spTree>
    <p:extLst>
      <p:ext uri="{BB962C8B-B14F-4D97-AF65-F5344CB8AC3E}">
        <p14:creationId xmlns:p14="http://schemas.microsoft.com/office/powerpoint/2010/main" val="6051536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3.1 La pregunta adecuada</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25</a:t>
            </a:fld>
            <a:endParaRPr lang="en-US" sz="900" dirty="0">
              <a:solidFill>
                <a:srgbClr val="3288D4"/>
              </a:solidFill>
            </a:endParaRPr>
          </a:p>
        </p:txBody>
      </p:sp>
      <p:sp>
        <p:nvSpPr>
          <p:cNvPr id="6" name="Marcador de texto 13">
            <a:extLst>
              <a:ext uri="{FF2B5EF4-FFF2-40B4-BE49-F238E27FC236}">
                <a16:creationId xmlns="" xmlns:a16="http://schemas.microsoft.com/office/drawing/2014/main" id="{9A94660F-24AB-6D4B-8F61-C2C12E8D184C}"/>
              </a:ext>
            </a:extLst>
          </p:cNvPr>
          <p:cNvSpPr>
            <a:spLocks noGrp="1"/>
          </p:cNvSpPr>
          <p:nvPr>
            <p:ph type="body" sz="quarter" idx="4294967295"/>
          </p:nvPr>
        </p:nvSpPr>
        <p:spPr>
          <a:xfrm>
            <a:off x="908050" y="1897610"/>
            <a:ext cx="8382000" cy="5137551"/>
          </a:xfrm>
          <a:prstGeom prst="rect">
            <a:avLst/>
          </a:prstGeom>
        </p:spPr>
        <p:txBody>
          <a:bodyPr/>
          <a:lstStyle/>
          <a:p>
            <a:pPr fontAlgn="base">
              <a:lnSpc>
                <a:spcPct val="150000"/>
              </a:lnSpc>
            </a:pPr>
            <a:r>
              <a:rPr lang="es-ES" sz="1400" dirty="0" smtClean="0">
                <a:latin typeface="Arial" panose="020B0604020202020204" pitchFamily="34" charset="0"/>
                <a:cs typeface="Arial" panose="020B0604020202020204" pitchFamily="34" charset="0"/>
              </a:rPr>
              <a:t>Antes de aplicar cualquier proceso de machine </a:t>
            </a:r>
            <a:r>
              <a:rPr lang="es-ES" sz="1400" dirty="0" err="1" smtClean="0">
                <a:latin typeface="Arial" panose="020B0604020202020204" pitchFamily="34" charset="0"/>
                <a:cs typeface="Arial" panose="020B0604020202020204" pitchFamily="34" charset="0"/>
              </a:rPr>
              <a:t>learning</a:t>
            </a:r>
            <a:r>
              <a:rPr lang="es-ES" sz="1400" dirty="0">
                <a:latin typeface="Arial" panose="020B0604020202020204" pitchFamily="34" charset="0"/>
                <a:cs typeface="Arial" panose="020B0604020202020204" pitchFamily="34" charset="0"/>
              </a:rPr>
              <a:t> </a:t>
            </a:r>
            <a:r>
              <a:rPr lang="es-ES" sz="1400" dirty="0" smtClean="0">
                <a:latin typeface="Arial" panose="020B0604020202020204" pitchFamily="34" charset="0"/>
                <a:cs typeface="Arial" panose="020B0604020202020204" pitchFamily="34" charset="0"/>
              </a:rPr>
              <a:t>o, en general, cualquier proyecto que involucre la extracción, procesamiento y análisis de datos, deberíamos hacernos algunas preguntas que no son en absoluto baladí. </a:t>
            </a:r>
          </a:p>
          <a:p>
            <a:pPr fontAlgn="base">
              <a:lnSpc>
                <a:spcPct val="150000"/>
              </a:lnSpc>
            </a:pPr>
            <a:endParaRPr lang="es-ES" sz="1400" dirty="0">
              <a:latin typeface="Arial" panose="020B0604020202020204" pitchFamily="34" charset="0"/>
              <a:cs typeface="Arial" panose="020B0604020202020204" pitchFamily="34" charset="0"/>
            </a:endParaRPr>
          </a:p>
          <a:p>
            <a:pPr marL="285750" indent="-285750" fontAlgn="base">
              <a:lnSpc>
                <a:spcPct val="150000"/>
              </a:lnSpc>
              <a:buFont typeface="Wingdings" panose="05000000000000000000" pitchFamily="2" charset="2"/>
              <a:buChar char="§"/>
            </a:pPr>
            <a:r>
              <a:rPr lang="es-ES" sz="1400" dirty="0" smtClean="0">
                <a:latin typeface="Arial" panose="020B0604020202020204" pitchFamily="34" charset="0"/>
                <a:cs typeface="Arial" panose="020B0604020202020204" pitchFamily="34" charset="0"/>
              </a:rPr>
              <a:t>¿Qué queremos resolver y qué esperamos obtener de ello? </a:t>
            </a:r>
          </a:p>
          <a:p>
            <a:pPr marL="285750" indent="-285750" fontAlgn="base">
              <a:lnSpc>
                <a:spcPct val="150000"/>
              </a:lnSpc>
              <a:buFont typeface="Wingdings" panose="05000000000000000000" pitchFamily="2" charset="2"/>
              <a:buChar char="§"/>
            </a:pPr>
            <a:endParaRPr lang="es-ES" sz="1400" dirty="0">
              <a:latin typeface="Arial" panose="020B0604020202020204" pitchFamily="34" charset="0"/>
              <a:cs typeface="Arial" panose="020B0604020202020204" pitchFamily="34" charset="0"/>
            </a:endParaRPr>
          </a:p>
          <a:p>
            <a:pPr marL="285750" indent="-285750" fontAlgn="base">
              <a:lnSpc>
                <a:spcPct val="150000"/>
              </a:lnSpc>
              <a:buFont typeface="Wingdings" panose="05000000000000000000" pitchFamily="2" charset="2"/>
              <a:buChar char="§"/>
            </a:pPr>
            <a:r>
              <a:rPr lang="es-ES" sz="1400" dirty="0" smtClean="0">
                <a:latin typeface="Arial" panose="020B0604020202020204" pitchFamily="34" charset="0"/>
                <a:cs typeface="Arial" panose="020B0604020202020204" pitchFamily="34" charset="0"/>
              </a:rPr>
              <a:t>¿Qué recursos tecnológicos tenemos? ¿Contamos con los perfiles y equipo adecuado? </a:t>
            </a:r>
          </a:p>
          <a:p>
            <a:pPr marL="285750" indent="-285750" fontAlgn="base">
              <a:lnSpc>
                <a:spcPct val="150000"/>
              </a:lnSpc>
              <a:buFont typeface="Wingdings" panose="05000000000000000000" pitchFamily="2" charset="2"/>
              <a:buChar char="§"/>
            </a:pPr>
            <a:endParaRPr lang="es-ES" sz="1400" dirty="0">
              <a:latin typeface="Arial" panose="020B0604020202020204" pitchFamily="34" charset="0"/>
              <a:cs typeface="Arial" panose="020B0604020202020204" pitchFamily="34" charset="0"/>
            </a:endParaRPr>
          </a:p>
          <a:p>
            <a:pPr marL="285750" indent="-285750" fontAlgn="base">
              <a:lnSpc>
                <a:spcPct val="150000"/>
              </a:lnSpc>
              <a:buFont typeface="Wingdings" panose="05000000000000000000" pitchFamily="2" charset="2"/>
              <a:buChar char="§"/>
            </a:pPr>
            <a:r>
              <a:rPr lang="es-ES" sz="1400" dirty="0" smtClean="0">
                <a:latin typeface="Arial" panose="020B0604020202020204" pitchFamily="34" charset="0"/>
                <a:cs typeface="Arial" panose="020B0604020202020204" pitchFamily="34" charset="0"/>
              </a:rPr>
              <a:t>¿Cuáles son nuestras fuentes de datos? ¿Son estructuradas o no estructuradas? </a:t>
            </a:r>
          </a:p>
          <a:p>
            <a:pPr marL="285750" indent="-285750" fontAlgn="base">
              <a:lnSpc>
                <a:spcPct val="150000"/>
              </a:lnSpc>
              <a:buFont typeface="Wingdings" panose="05000000000000000000" pitchFamily="2" charset="2"/>
              <a:buChar char="§"/>
            </a:pPr>
            <a:endParaRPr lang="es-ES" sz="1400" dirty="0">
              <a:latin typeface="Arial" panose="020B0604020202020204" pitchFamily="34" charset="0"/>
              <a:cs typeface="Arial" panose="020B0604020202020204" pitchFamily="34" charset="0"/>
            </a:endParaRPr>
          </a:p>
          <a:p>
            <a:pPr marL="285750" indent="-285750" fontAlgn="base">
              <a:lnSpc>
                <a:spcPct val="150000"/>
              </a:lnSpc>
              <a:buFont typeface="Wingdings" panose="05000000000000000000" pitchFamily="2" charset="2"/>
              <a:buChar char="§"/>
            </a:pPr>
            <a:r>
              <a:rPr lang="es-ES" sz="1400" dirty="0" smtClean="0">
                <a:latin typeface="Arial" panose="020B0604020202020204" pitchFamily="34" charset="0"/>
                <a:cs typeface="Arial" panose="020B0604020202020204" pitchFamily="34" charset="0"/>
              </a:rPr>
              <a:t>¿Estamos cumpliendo la legalidad vigente en el uso de estos datos? ¿Nos enfrentamos a información personal sensible? ¿Necesito anonimizar o aplicar una máscara a mis datos?</a:t>
            </a:r>
          </a:p>
          <a:p>
            <a:pPr marL="285750" indent="-285750" fontAlgn="base">
              <a:lnSpc>
                <a:spcPct val="150000"/>
              </a:lnSpc>
              <a:buFont typeface="Wingdings" panose="05000000000000000000" pitchFamily="2" charset="2"/>
              <a:buChar char="§"/>
            </a:pPr>
            <a:endParaRPr lang="es-ES" sz="1400" dirty="0">
              <a:latin typeface="Arial" panose="020B0604020202020204" pitchFamily="34" charset="0"/>
              <a:cs typeface="Arial" panose="020B0604020202020204" pitchFamily="34" charset="0"/>
            </a:endParaRPr>
          </a:p>
          <a:p>
            <a:pPr marL="285750" indent="-285750" fontAlgn="base">
              <a:lnSpc>
                <a:spcPct val="150000"/>
              </a:lnSpc>
              <a:buFont typeface="Wingdings" panose="05000000000000000000" pitchFamily="2" charset="2"/>
              <a:buChar char="§"/>
            </a:pPr>
            <a:r>
              <a:rPr lang="es-ES" sz="1400" dirty="0" smtClean="0">
                <a:latin typeface="Arial" panose="020B0604020202020204" pitchFamily="34" charset="0"/>
                <a:cs typeface="Arial" panose="020B0604020202020204" pitchFamily="34" charset="0"/>
              </a:rPr>
              <a:t>¿Estamos aplicando un sesgo discriminatorio en nuestro enfoque? </a:t>
            </a:r>
          </a:p>
          <a:p>
            <a:pPr marL="285750" indent="-285750" fontAlgn="base">
              <a:lnSpc>
                <a:spcPct val="150000"/>
              </a:lnSpc>
              <a:buFont typeface="Wingdings" panose="05000000000000000000" pitchFamily="2" charset="2"/>
              <a:buChar char="§"/>
            </a:pPr>
            <a:endParaRPr lang="es-ES" sz="1400" dirty="0">
              <a:latin typeface="Arial" panose="020B0604020202020204" pitchFamily="34" charset="0"/>
              <a:cs typeface="Arial" panose="020B0604020202020204" pitchFamily="34" charset="0"/>
            </a:endParaRPr>
          </a:p>
          <a:p>
            <a:pPr marL="285750" indent="-285750" fontAlgn="base">
              <a:lnSpc>
                <a:spcPct val="150000"/>
              </a:lnSpc>
              <a:buFont typeface="Wingdings" panose="05000000000000000000" pitchFamily="2" charset="2"/>
              <a:buChar char="§"/>
            </a:pPr>
            <a:r>
              <a:rPr lang="es-ES" sz="1400" dirty="0" smtClean="0">
                <a:latin typeface="Arial" panose="020B0604020202020204" pitchFamily="34" charset="0"/>
                <a:cs typeface="Arial" panose="020B0604020202020204" pitchFamily="34" charset="0"/>
              </a:rPr>
              <a:t> ¿Qué va a definir que el modelo es exitoso o no? ¿Qué porcentaje de error podemos permitirnos?</a:t>
            </a:r>
            <a:endParaRPr lang="es-ES" sz="1400" dirty="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smtClean="0">
              <a:latin typeface="Arial" panose="020B0604020202020204" pitchFamily="34" charset="0"/>
              <a:cs typeface="Arial" panose="020B0604020202020204" pitchFamily="34" charset="0"/>
            </a:endParaRPr>
          </a:p>
          <a:p>
            <a:pPr algn="l">
              <a:lnSpc>
                <a:spcPct val="150000"/>
              </a:lnSpc>
            </a:pP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spTree>
    <p:extLst>
      <p:ext uri="{BB962C8B-B14F-4D97-AF65-F5344CB8AC3E}">
        <p14:creationId xmlns:p14="http://schemas.microsoft.com/office/powerpoint/2010/main" val="19533413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3.2 Identificar los datos y prepararlos</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26</a:t>
            </a:fld>
            <a:endParaRPr lang="en-US" sz="900" dirty="0">
              <a:solidFill>
                <a:srgbClr val="3288D4"/>
              </a:solidFill>
            </a:endParaRPr>
          </a:p>
        </p:txBody>
      </p:sp>
      <p:sp>
        <p:nvSpPr>
          <p:cNvPr id="6" name="Marcador de texto 13">
            <a:extLst>
              <a:ext uri="{FF2B5EF4-FFF2-40B4-BE49-F238E27FC236}">
                <a16:creationId xmlns="" xmlns:a16="http://schemas.microsoft.com/office/drawing/2014/main" id="{9A94660F-24AB-6D4B-8F61-C2C12E8D184C}"/>
              </a:ext>
            </a:extLst>
          </p:cNvPr>
          <p:cNvSpPr>
            <a:spLocks noGrp="1"/>
          </p:cNvSpPr>
          <p:nvPr>
            <p:ph type="body" sz="quarter" idx="4294967295"/>
          </p:nvPr>
        </p:nvSpPr>
        <p:spPr>
          <a:xfrm>
            <a:off x="969043" y="2023279"/>
            <a:ext cx="8382000" cy="5137551"/>
          </a:xfrm>
          <a:prstGeom prst="rect">
            <a:avLst/>
          </a:prstGeom>
        </p:spPr>
        <p:txBody>
          <a:bodyPr/>
          <a:lstStyle/>
          <a:p>
            <a:pPr fontAlgn="base">
              <a:lnSpc>
                <a:spcPct val="150000"/>
              </a:lnSpc>
            </a:pPr>
            <a:r>
              <a:rPr lang="es-ES" sz="1400" dirty="0" smtClean="0">
                <a:latin typeface="Arial" panose="020B0604020202020204" pitchFamily="34" charset="0"/>
                <a:cs typeface="Arial" panose="020B0604020202020204" pitchFamily="34" charset="0"/>
              </a:rPr>
              <a:t>El segundo paso consiste en conocer los datos o la fuente de datos a utilizar para poder organizarla y prepararla conscientemente para su utilización en el modelo de machine </a:t>
            </a:r>
            <a:r>
              <a:rPr lang="es-ES" sz="1400" dirty="0" err="1" smtClean="0">
                <a:latin typeface="Arial" panose="020B0604020202020204" pitchFamily="34" charset="0"/>
                <a:cs typeface="Arial" panose="020B0604020202020204" pitchFamily="34" charset="0"/>
              </a:rPr>
              <a:t>learning</a:t>
            </a:r>
            <a:r>
              <a:rPr lang="es-ES" sz="1400" dirty="0" smtClean="0">
                <a:latin typeface="Arial" panose="020B0604020202020204" pitchFamily="34" charset="0"/>
                <a:cs typeface="Arial" panose="020B0604020202020204" pitchFamily="34" charset="0"/>
              </a:rPr>
              <a:t>. </a:t>
            </a:r>
          </a:p>
          <a:p>
            <a:pPr fontAlgn="base">
              <a:lnSpc>
                <a:spcPct val="150000"/>
              </a:lnSpc>
            </a:pPr>
            <a:endParaRPr lang="es-ES" sz="1400" dirty="0">
              <a:latin typeface="Arial" panose="020B0604020202020204" pitchFamily="34" charset="0"/>
              <a:cs typeface="Arial" panose="020B0604020202020204" pitchFamily="34" charset="0"/>
            </a:endParaRPr>
          </a:p>
          <a:p>
            <a:pPr fontAlgn="base">
              <a:lnSpc>
                <a:spcPct val="150000"/>
              </a:lnSpc>
            </a:pPr>
            <a:r>
              <a:rPr lang="es-ES" sz="1400" dirty="0" smtClean="0">
                <a:latin typeface="Arial" panose="020B0604020202020204" pitchFamily="34" charset="0"/>
                <a:cs typeface="Arial" panose="020B0604020202020204" pitchFamily="34" charset="0"/>
              </a:rPr>
              <a:t>¿Qué coste tiene acceder a los datos? ¿Vamos a necesitar datos de fuentes externa o son de nuestra propiedad? ¿Qué velocidad de obtención y procesamiento podemos alcanzar?</a:t>
            </a:r>
            <a:endParaRPr lang="es-ES" sz="1400" dirty="0">
              <a:latin typeface="Arial" panose="020B0604020202020204" pitchFamily="34" charset="0"/>
              <a:cs typeface="Arial" panose="020B0604020202020204" pitchFamily="34" charset="0"/>
            </a:endParaRPr>
          </a:p>
          <a:p>
            <a:pPr>
              <a:lnSpc>
                <a:spcPct val="150000"/>
              </a:lnSpc>
            </a:pPr>
            <a:r>
              <a:rPr lang="es-ES" sz="1400" dirty="0" smtClean="0">
                <a:latin typeface="Arial" panose="020B0604020202020204" pitchFamily="34" charset="0"/>
                <a:cs typeface="Arial" panose="020B0604020202020204" pitchFamily="34" charset="0"/>
              </a:rPr>
              <a:t>¿Qué variedad de datos vamos a manejar y cuántos formatos vamos a tener que procesar? </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dirty="0" smtClean="0">
                <a:latin typeface="Arial" panose="020B0604020202020204" pitchFamily="34" charset="0"/>
                <a:cs typeface="Arial" panose="020B0604020202020204" pitchFamily="34" charset="0"/>
              </a:rPr>
              <a:t>A la hora de preparar nuestros datos: </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dirty="0" smtClean="0">
                <a:latin typeface="Arial" panose="020B0604020202020204" pitchFamily="34" charset="0"/>
                <a:cs typeface="Arial" panose="020B0604020202020204" pitchFamily="34" charset="0"/>
              </a:rPr>
              <a:t>¿Están todos los datos recogidos o hay datos extraviados? </a:t>
            </a:r>
          </a:p>
          <a:p>
            <a:pPr>
              <a:lnSpc>
                <a:spcPct val="150000"/>
              </a:lnSpc>
            </a:pPr>
            <a:r>
              <a:rPr lang="es-ES" sz="1400" dirty="0" smtClean="0">
                <a:latin typeface="Arial" panose="020B0604020202020204" pitchFamily="34" charset="0"/>
                <a:cs typeface="Arial" panose="020B0604020202020204" pitchFamily="34" charset="0"/>
              </a:rPr>
              <a:t>¿Los datos están correctamente estructurados? ¿Hay datos repetidos? </a:t>
            </a:r>
          </a:p>
          <a:p>
            <a:pPr>
              <a:lnSpc>
                <a:spcPct val="150000"/>
              </a:lnSpc>
            </a:pPr>
            <a:r>
              <a:rPr lang="es-ES" sz="1400" dirty="0" smtClean="0">
                <a:latin typeface="Arial" panose="020B0604020202020204" pitchFamily="34" charset="0"/>
                <a:cs typeface="Arial" panose="020B0604020202020204" pitchFamily="34" charset="0"/>
              </a:rPr>
              <a:t>¿Los datos son consistentes? </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smtClean="0">
              <a:latin typeface="Arial" panose="020B0604020202020204" pitchFamily="34" charset="0"/>
              <a:cs typeface="Arial" panose="020B0604020202020204" pitchFamily="34" charset="0"/>
            </a:endParaRPr>
          </a:p>
          <a:p>
            <a:pPr algn="l">
              <a:lnSpc>
                <a:spcPct val="150000"/>
              </a:lnSpc>
            </a:pP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pic>
        <p:nvPicPr>
          <p:cNvPr id="7" name="Picture 2" descr="Data Collection and Feature Extraction for Machine Learning | by Billy Tang  | AI³ | Theory, Practice, Business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3850" y="5854700"/>
            <a:ext cx="3947193" cy="1474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926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3.3 Aplicación del algoritmo correcto</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27</a:t>
            </a:fld>
            <a:endParaRPr lang="en-US" sz="900" dirty="0">
              <a:solidFill>
                <a:srgbClr val="3288D4"/>
              </a:solidFill>
            </a:endParaRPr>
          </a:p>
        </p:txBody>
      </p:sp>
      <p:sp>
        <p:nvSpPr>
          <p:cNvPr id="6" name="Marcador de texto 13">
            <a:extLst>
              <a:ext uri="{FF2B5EF4-FFF2-40B4-BE49-F238E27FC236}">
                <a16:creationId xmlns="" xmlns:a16="http://schemas.microsoft.com/office/drawing/2014/main" id="{9A94660F-24AB-6D4B-8F61-C2C12E8D184C}"/>
              </a:ext>
            </a:extLst>
          </p:cNvPr>
          <p:cNvSpPr>
            <a:spLocks noGrp="1"/>
          </p:cNvSpPr>
          <p:nvPr>
            <p:ph type="body" sz="quarter" idx="4294967295"/>
          </p:nvPr>
        </p:nvSpPr>
        <p:spPr>
          <a:xfrm>
            <a:off x="908050" y="1816100"/>
            <a:ext cx="8305800" cy="5137551"/>
          </a:xfrm>
          <a:prstGeom prst="rect">
            <a:avLst/>
          </a:prstGeom>
        </p:spPr>
        <p:txBody>
          <a:bodyPr/>
          <a:lstStyle/>
          <a:p>
            <a:pPr fontAlgn="base">
              <a:lnSpc>
                <a:spcPct val="150000"/>
              </a:lnSpc>
            </a:pPr>
            <a:r>
              <a:rPr lang="es-ES" sz="1400" dirty="0" smtClean="0">
                <a:latin typeface="Arial" panose="020B0604020202020204" pitchFamily="34" charset="0"/>
                <a:cs typeface="Arial" panose="020B0604020202020204" pitchFamily="34" charset="0"/>
              </a:rPr>
              <a:t>El éxito de tu modelo de machine </a:t>
            </a:r>
            <a:r>
              <a:rPr lang="es-ES" sz="1400" dirty="0" err="1" smtClean="0">
                <a:latin typeface="Arial" panose="020B0604020202020204" pitchFamily="34" charset="0"/>
                <a:cs typeface="Arial" panose="020B0604020202020204" pitchFamily="34" charset="0"/>
              </a:rPr>
              <a:t>learning</a:t>
            </a:r>
            <a:r>
              <a:rPr lang="es-ES" sz="1400" dirty="0" smtClean="0">
                <a:latin typeface="Arial" panose="020B0604020202020204" pitchFamily="34" charset="0"/>
                <a:cs typeface="Arial" panose="020B0604020202020204" pitchFamily="34" charset="0"/>
              </a:rPr>
              <a:t> va a depender enormemente del acierto que se tenga a la hora de relacionar el algoritmo elegido con los datos existentes. </a:t>
            </a:r>
          </a:p>
          <a:p>
            <a:pPr fontAlgn="base">
              <a:lnSpc>
                <a:spcPct val="150000"/>
              </a:lnSpc>
            </a:pPr>
            <a:endParaRPr lang="es-ES" sz="1400" dirty="0">
              <a:latin typeface="Arial" panose="020B0604020202020204" pitchFamily="34" charset="0"/>
              <a:cs typeface="Arial" panose="020B0604020202020204" pitchFamily="34" charset="0"/>
            </a:endParaRPr>
          </a:p>
          <a:p>
            <a:pPr fontAlgn="base">
              <a:lnSpc>
                <a:spcPct val="150000"/>
              </a:lnSpc>
            </a:pPr>
            <a:r>
              <a:rPr lang="es-ES" sz="1400" b="1" dirty="0" smtClean="0">
                <a:latin typeface="Arial" panose="020B0604020202020204" pitchFamily="34" charset="0"/>
                <a:cs typeface="Arial" panose="020B0604020202020204" pitchFamily="34" charset="0"/>
              </a:rPr>
              <a:t>Árboles de decisión </a:t>
            </a:r>
          </a:p>
          <a:p>
            <a:pPr fontAlgn="base">
              <a:lnSpc>
                <a:spcPct val="150000"/>
              </a:lnSpc>
            </a:pPr>
            <a:r>
              <a:rPr lang="es-ES" sz="1400" dirty="0" smtClean="0">
                <a:latin typeface="Arial" panose="020B0604020202020204" pitchFamily="34" charset="0"/>
                <a:cs typeface="Arial" panose="020B0604020202020204" pitchFamily="34" charset="0"/>
              </a:rPr>
              <a:t>No necesita mucho entrenamiento. Pueden ser de clasificación o de regresión. </a:t>
            </a:r>
          </a:p>
          <a:p>
            <a:pPr fontAlgn="base">
              <a:lnSpc>
                <a:spcPct val="150000"/>
              </a:lnSpc>
            </a:pPr>
            <a:endParaRPr lang="es-ES" sz="1400" dirty="0">
              <a:latin typeface="Arial" panose="020B0604020202020204" pitchFamily="34" charset="0"/>
              <a:cs typeface="Arial" panose="020B0604020202020204" pitchFamily="34" charset="0"/>
            </a:endParaRPr>
          </a:p>
          <a:p>
            <a:pPr fontAlgn="base">
              <a:lnSpc>
                <a:spcPct val="150000"/>
              </a:lnSpc>
            </a:pPr>
            <a:r>
              <a:rPr lang="es-ES" sz="1400" b="1" dirty="0" err="1" smtClean="0">
                <a:latin typeface="Arial" panose="020B0604020202020204" pitchFamily="34" charset="0"/>
                <a:cs typeface="Arial" panose="020B0604020202020204" pitchFamily="34" charset="0"/>
              </a:rPr>
              <a:t>Naive</a:t>
            </a:r>
            <a:r>
              <a:rPr lang="es-ES" sz="1400" b="1" dirty="0" smtClean="0">
                <a:latin typeface="Arial" panose="020B0604020202020204" pitchFamily="34" charset="0"/>
                <a:cs typeface="Arial" panose="020B0604020202020204" pitchFamily="34" charset="0"/>
              </a:rPr>
              <a:t> </a:t>
            </a:r>
            <a:r>
              <a:rPr lang="es-ES" sz="1400" b="1" dirty="0" err="1" smtClean="0">
                <a:latin typeface="Arial" panose="020B0604020202020204" pitchFamily="34" charset="0"/>
                <a:cs typeface="Arial" panose="020B0604020202020204" pitchFamily="34" charset="0"/>
              </a:rPr>
              <a:t>Bayes</a:t>
            </a:r>
            <a:endParaRPr lang="es-ES" sz="1400" b="1" dirty="0" smtClean="0">
              <a:latin typeface="Arial" panose="020B0604020202020204" pitchFamily="34" charset="0"/>
              <a:cs typeface="Arial" panose="020B0604020202020204" pitchFamily="34" charset="0"/>
            </a:endParaRPr>
          </a:p>
          <a:p>
            <a:pPr fontAlgn="base">
              <a:lnSpc>
                <a:spcPct val="150000"/>
              </a:lnSpc>
            </a:pPr>
            <a:r>
              <a:rPr lang="es-ES" sz="1400" dirty="0" smtClean="0">
                <a:latin typeface="Arial" panose="020B0604020202020204" pitchFamily="34" charset="0"/>
                <a:cs typeface="Arial" panose="020B0604020202020204" pitchFamily="34" charset="0"/>
              </a:rPr>
              <a:t>Es un modelo puramente probabilístico. ¿Qué probabilidad tengo de ver la opción A cuando ocurre B?</a:t>
            </a:r>
          </a:p>
          <a:p>
            <a:pPr fontAlgn="base">
              <a:lnSpc>
                <a:spcPct val="150000"/>
              </a:lnSpc>
            </a:pPr>
            <a:endParaRPr lang="es-ES" sz="1400" dirty="0">
              <a:latin typeface="Arial" panose="020B0604020202020204" pitchFamily="34" charset="0"/>
              <a:cs typeface="Arial" panose="020B0604020202020204" pitchFamily="34" charset="0"/>
            </a:endParaRPr>
          </a:p>
          <a:p>
            <a:pPr fontAlgn="base">
              <a:lnSpc>
                <a:spcPct val="150000"/>
              </a:lnSpc>
            </a:pPr>
            <a:r>
              <a:rPr lang="es-ES" sz="1400" b="1" dirty="0" smtClean="0">
                <a:latin typeface="Arial" panose="020B0604020202020204" pitchFamily="34" charset="0"/>
                <a:cs typeface="Arial" panose="020B0604020202020204" pitchFamily="34" charset="0"/>
              </a:rPr>
              <a:t>Redes neuronales</a:t>
            </a:r>
          </a:p>
          <a:p>
            <a:pPr fontAlgn="base">
              <a:lnSpc>
                <a:spcPct val="150000"/>
              </a:lnSpc>
            </a:pPr>
            <a:r>
              <a:rPr lang="es-ES" sz="1400" dirty="0" smtClean="0">
                <a:latin typeface="Arial" panose="020B0604020202020204" pitchFamily="34" charset="0"/>
                <a:cs typeface="Arial" panose="020B0604020202020204" pitchFamily="34" charset="0"/>
              </a:rPr>
              <a:t>Funcionan como un sistema de neuronas en el cerebro. Todas tienen entradas y salidas y están conectadas entre ellas distribuyendo un “peso” determinado entre cada conexión. </a:t>
            </a:r>
            <a:endParaRPr lang="es-ES" sz="1400" dirty="0">
              <a:latin typeface="Arial" panose="020B0604020202020204" pitchFamily="34" charset="0"/>
              <a:cs typeface="Arial" panose="020B0604020202020204" pitchFamily="34" charset="0"/>
            </a:endParaRPr>
          </a:p>
          <a:p>
            <a:pPr fontAlgn="base">
              <a:lnSpc>
                <a:spcPct val="150000"/>
              </a:lnSpc>
            </a:pPr>
            <a:endParaRPr lang="es-ES" sz="1400" dirty="0" smtClean="0">
              <a:latin typeface="Arial" panose="020B0604020202020204" pitchFamily="34" charset="0"/>
              <a:cs typeface="Arial" panose="020B0604020202020204" pitchFamily="34" charset="0"/>
            </a:endParaRPr>
          </a:p>
          <a:p>
            <a:pPr fontAlgn="base">
              <a:lnSpc>
                <a:spcPct val="150000"/>
              </a:lnSpc>
            </a:pPr>
            <a:r>
              <a:rPr lang="es-ES" sz="1400" b="1" dirty="0" smtClean="0">
                <a:latin typeface="Arial" panose="020B0604020202020204" pitchFamily="34" charset="0"/>
                <a:cs typeface="Arial" panose="020B0604020202020204" pitchFamily="34" charset="0"/>
              </a:rPr>
              <a:t>KNN</a:t>
            </a:r>
          </a:p>
          <a:p>
            <a:pPr fontAlgn="base">
              <a:lnSpc>
                <a:spcPct val="150000"/>
              </a:lnSpc>
            </a:pPr>
            <a:r>
              <a:rPr lang="es-ES" sz="1400" dirty="0">
                <a:latin typeface="Arial" panose="020B0604020202020204" pitchFamily="34" charset="0"/>
                <a:cs typeface="Arial" panose="020B0604020202020204" pitchFamily="34" charset="0"/>
              </a:rPr>
              <a:t>Sirve </a:t>
            </a:r>
            <a:r>
              <a:rPr lang="es-ES" sz="1400" dirty="0" err="1" smtClean="0">
                <a:latin typeface="Arial" panose="020B0604020202020204" pitchFamily="34" charset="0"/>
                <a:cs typeface="Arial" panose="020B0604020202020204" pitchFamily="34" charset="0"/>
              </a:rPr>
              <a:t>esencialment</a:t>
            </a:r>
            <a:r>
              <a:rPr lang="es-ES" sz="1400" dirty="0" smtClean="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a:t>
            </a:r>
            <a:r>
              <a:rPr lang="es-ES" sz="1400" dirty="0" err="1" smtClean="0">
                <a:latin typeface="Arial" panose="020B0604020202020204" pitchFamily="34" charset="0"/>
                <a:cs typeface="Arial" panose="020B0604020202020204" pitchFamily="34" charset="0"/>
              </a:rPr>
              <a:t>para</a:t>
            </a:r>
            <a:r>
              <a:rPr lang="es-ES" sz="1400" dirty="0" smtClean="0">
                <a:latin typeface="Arial" panose="020B0604020202020204" pitchFamily="34" charset="0"/>
                <a:cs typeface="Arial" panose="020B0604020202020204" pitchFamily="34" charset="0"/>
              </a:rPr>
              <a:t> </a:t>
            </a:r>
            <a:r>
              <a:rPr lang="es-ES" sz="1400" dirty="0">
                <a:latin typeface="Arial" panose="020B0604020202020204" pitchFamily="34" charset="0"/>
                <a:cs typeface="Arial" panose="020B0604020202020204" pitchFamily="34" charset="0"/>
              </a:rPr>
              <a:t>clasificar valores buscando los puntos de datos “más similares” (por cercanía) aprendidos en la etapa de entrenamiento </a:t>
            </a:r>
            <a:endParaRPr lang="es-ES" sz="1400" b="1" dirty="0" smtClean="0">
              <a:latin typeface="Arial" panose="020B0604020202020204" pitchFamily="34" charset="0"/>
              <a:cs typeface="Arial" panose="020B0604020202020204" pitchFamily="34" charset="0"/>
            </a:endParaRPr>
          </a:p>
          <a:p>
            <a:pPr fontAlgn="base">
              <a:lnSpc>
                <a:spcPct val="150000"/>
              </a:lnSpc>
            </a:pPr>
            <a:endParaRPr lang="es-ES" sz="1400" dirty="0">
              <a:latin typeface="Arial" panose="020B0604020202020204" pitchFamily="34" charset="0"/>
              <a:cs typeface="Arial" panose="020B0604020202020204" pitchFamily="34" charset="0"/>
            </a:endParaRPr>
          </a:p>
          <a:p>
            <a:pPr fontAlgn="base">
              <a:lnSpc>
                <a:spcPct val="150000"/>
              </a:lnSpc>
            </a:pPr>
            <a:endParaRPr lang="es-ES" sz="1400" dirty="0" smtClean="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smtClean="0">
              <a:latin typeface="Arial" panose="020B0604020202020204" pitchFamily="34" charset="0"/>
              <a:cs typeface="Arial" panose="020B0604020202020204" pitchFamily="34" charset="0"/>
            </a:endParaRPr>
          </a:p>
          <a:p>
            <a:pPr algn="l">
              <a:lnSpc>
                <a:spcPct val="150000"/>
              </a:lnSpc>
            </a:pP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spTree>
    <p:extLst>
      <p:ext uri="{BB962C8B-B14F-4D97-AF65-F5344CB8AC3E}">
        <p14:creationId xmlns:p14="http://schemas.microsoft.com/office/powerpoint/2010/main" val="20104687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a:t>3.3 Aplicación del algoritmo correcto</a:t>
            </a:r>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28</a:t>
            </a:fld>
            <a:endParaRPr lang="en-US" sz="900" dirty="0">
              <a:solidFill>
                <a:srgbClr val="3288D4"/>
              </a:solidFill>
            </a:endParaRPr>
          </a:p>
        </p:txBody>
      </p:sp>
      <p:pic>
        <p:nvPicPr>
          <p:cNvPr id="6" name="Picture 2" descr="What is a Decision Tree &amp; How to Make One [+ Templat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4250" y="1967524"/>
            <a:ext cx="2742172" cy="2042112"/>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p:cNvPicPr>
            <a:picLocks noChangeAspect="1"/>
          </p:cNvPicPr>
          <p:nvPr/>
        </p:nvPicPr>
        <p:blipFill>
          <a:blip r:embed="rId3"/>
          <a:stretch>
            <a:fillRect/>
          </a:stretch>
        </p:blipFill>
        <p:spPr>
          <a:xfrm>
            <a:off x="4718050" y="2555062"/>
            <a:ext cx="5029200" cy="683755"/>
          </a:xfrm>
          <a:prstGeom prst="rect">
            <a:avLst/>
          </a:prstGeom>
        </p:spPr>
      </p:pic>
      <p:pic>
        <p:nvPicPr>
          <p:cNvPr id="8" name="Picture 10" descr="Calculus in Action: Neural Network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6650" y="4559300"/>
            <a:ext cx="2744076" cy="23431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K-Nearest Neighbor(KNN) Algorithm for Machine Learning - Javatpoi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3850" y="4037844"/>
            <a:ext cx="3580757" cy="2864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0469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3.4 Evaluación y ajuste de modelo</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29</a:t>
            </a:fld>
            <a:endParaRPr lang="en-US" sz="900" dirty="0">
              <a:solidFill>
                <a:srgbClr val="3288D4"/>
              </a:solidFill>
            </a:endParaRPr>
          </a:p>
        </p:txBody>
      </p:sp>
      <p:sp>
        <p:nvSpPr>
          <p:cNvPr id="6" name="Marcador de texto 13">
            <a:extLst>
              <a:ext uri="{FF2B5EF4-FFF2-40B4-BE49-F238E27FC236}">
                <a16:creationId xmlns="" xmlns:a16="http://schemas.microsoft.com/office/drawing/2014/main" id="{9A94660F-24AB-6D4B-8F61-C2C12E8D184C}"/>
              </a:ext>
            </a:extLst>
          </p:cNvPr>
          <p:cNvSpPr>
            <a:spLocks noGrp="1"/>
          </p:cNvSpPr>
          <p:nvPr>
            <p:ph type="body" sz="quarter" idx="4294967295"/>
          </p:nvPr>
        </p:nvSpPr>
        <p:spPr>
          <a:xfrm>
            <a:off x="908050" y="1952224"/>
            <a:ext cx="8077200" cy="5137551"/>
          </a:xfrm>
          <a:prstGeom prst="rect">
            <a:avLst/>
          </a:prstGeom>
        </p:spPr>
        <p:txBody>
          <a:bodyPr/>
          <a:lstStyle/>
          <a:p>
            <a:pPr fontAlgn="base">
              <a:lnSpc>
                <a:spcPct val="150000"/>
              </a:lnSpc>
            </a:pPr>
            <a:r>
              <a:rPr lang="es-ES" sz="1400" dirty="0" smtClean="0">
                <a:latin typeface="Arial" panose="020B0604020202020204" pitchFamily="34" charset="0"/>
                <a:cs typeface="Arial" panose="020B0604020202020204" pitchFamily="34" charset="0"/>
              </a:rPr>
              <a:t>Es el momento de evaluar el rendimiento de tu modelo de machine </a:t>
            </a:r>
            <a:r>
              <a:rPr lang="es-ES" sz="1400" dirty="0" err="1" smtClean="0">
                <a:latin typeface="Arial" panose="020B0604020202020204" pitchFamily="34" charset="0"/>
                <a:cs typeface="Arial" panose="020B0604020202020204" pitchFamily="34" charset="0"/>
              </a:rPr>
              <a:t>learning</a:t>
            </a:r>
            <a:r>
              <a:rPr lang="es-ES" sz="1400" dirty="0" smtClean="0">
                <a:latin typeface="Arial" panose="020B0604020202020204" pitchFamily="34" charset="0"/>
                <a:cs typeface="Arial" panose="020B0604020202020204" pitchFamily="34" charset="0"/>
              </a:rPr>
              <a:t>, y en este momento es especialmente crucial la revisión y la corrección del modelo atendiendo a las preguntas que has planteado y respondido en el primer paso del proceso. </a:t>
            </a:r>
          </a:p>
          <a:p>
            <a:pPr fontAlgn="base">
              <a:lnSpc>
                <a:spcPct val="150000"/>
              </a:lnSpc>
            </a:pPr>
            <a:endParaRPr lang="es-ES" sz="1400" b="1" dirty="0">
              <a:latin typeface="Arial" panose="020B0604020202020204" pitchFamily="34" charset="0"/>
              <a:cs typeface="Arial" panose="020B0604020202020204" pitchFamily="34" charset="0"/>
            </a:endParaRPr>
          </a:p>
          <a:p>
            <a:pPr marL="285750" indent="-285750" fontAlgn="base">
              <a:lnSpc>
                <a:spcPct val="150000"/>
              </a:lnSpc>
              <a:buFont typeface="Wingdings" panose="05000000000000000000" pitchFamily="2" charset="2"/>
              <a:buChar char="§"/>
            </a:pPr>
            <a:r>
              <a:rPr lang="es-ES" sz="1400" dirty="0" smtClean="0">
                <a:latin typeface="Arial" panose="020B0604020202020204" pitchFamily="34" charset="0"/>
                <a:cs typeface="Arial" panose="020B0604020202020204" pitchFamily="34" charset="0"/>
              </a:rPr>
              <a:t>¿Necesito ajustar los datos que estoy dando a mi modelo? </a:t>
            </a:r>
          </a:p>
          <a:p>
            <a:pPr marL="285750" indent="-285750" fontAlgn="base">
              <a:lnSpc>
                <a:spcPct val="150000"/>
              </a:lnSpc>
              <a:buFont typeface="Wingdings" panose="05000000000000000000" pitchFamily="2" charset="2"/>
              <a:buChar char="§"/>
            </a:pPr>
            <a:r>
              <a:rPr lang="es-ES" sz="1400" dirty="0" smtClean="0">
                <a:latin typeface="Arial" panose="020B0604020202020204" pitchFamily="34" charset="0"/>
                <a:cs typeface="Arial" panose="020B0604020202020204" pitchFamily="34" charset="0"/>
              </a:rPr>
              <a:t>¿El algoritmo que he elegido satisface y soluciona mi problema? </a:t>
            </a:r>
          </a:p>
          <a:p>
            <a:pPr marL="285750" indent="-285750" fontAlgn="base">
              <a:lnSpc>
                <a:spcPct val="150000"/>
              </a:lnSpc>
              <a:buFont typeface="Wingdings" panose="05000000000000000000" pitchFamily="2" charset="2"/>
              <a:buChar char="§"/>
            </a:pPr>
            <a:r>
              <a:rPr lang="es-ES" sz="1400" dirty="0" smtClean="0">
                <a:latin typeface="Arial" panose="020B0604020202020204" pitchFamily="34" charset="0"/>
                <a:cs typeface="Arial" panose="020B0604020202020204" pitchFamily="34" charset="0"/>
              </a:rPr>
              <a:t>¿Es escalable a la inserción y el análisis de un mayor volumen de datos en el futuro? </a:t>
            </a:r>
          </a:p>
          <a:p>
            <a:pPr marL="285750" indent="-285750" fontAlgn="base">
              <a:lnSpc>
                <a:spcPct val="150000"/>
              </a:lnSpc>
              <a:buFont typeface="Wingdings" panose="05000000000000000000" pitchFamily="2" charset="2"/>
              <a:buChar char="§"/>
            </a:pPr>
            <a:endParaRPr lang="es-ES" sz="1400" dirty="0">
              <a:latin typeface="Arial" panose="020B0604020202020204" pitchFamily="34" charset="0"/>
              <a:cs typeface="Arial" panose="020B0604020202020204" pitchFamily="34" charset="0"/>
            </a:endParaRPr>
          </a:p>
          <a:p>
            <a:pPr marL="285750" indent="-285750" fontAlgn="base">
              <a:lnSpc>
                <a:spcPct val="150000"/>
              </a:lnSpc>
              <a:buFont typeface="Wingdings" panose="05000000000000000000" pitchFamily="2" charset="2"/>
              <a:buChar char="§"/>
            </a:pPr>
            <a:r>
              <a:rPr lang="es-ES" sz="1400" dirty="0" smtClean="0">
                <a:latin typeface="Arial" panose="020B0604020202020204" pitchFamily="34" charset="0"/>
                <a:cs typeface="Arial" panose="020B0604020202020204" pitchFamily="34" charset="0"/>
              </a:rPr>
              <a:t>¿Me está dando resultados muy simples? ¿Puedo percibir la inteligencia aplicada? </a:t>
            </a:r>
          </a:p>
          <a:p>
            <a:pPr marL="285750" indent="-285750" fontAlgn="base">
              <a:lnSpc>
                <a:spcPct val="150000"/>
              </a:lnSpc>
              <a:buFont typeface="Wingdings" panose="05000000000000000000" pitchFamily="2" charset="2"/>
              <a:buChar char="§"/>
            </a:pPr>
            <a:r>
              <a:rPr lang="es-ES" sz="1400" dirty="0" smtClean="0">
                <a:latin typeface="Arial" panose="020B0604020202020204" pitchFamily="34" charset="0"/>
                <a:cs typeface="Arial" panose="020B0604020202020204" pitchFamily="34" charset="0"/>
              </a:rPr>
              <a:t>¿Los resultados son muy complejos? ¿Se aleja demasiado de la realidad y no es comprensible o parecido a un proceso de aprendizaje humano?</a:t>
            </a:r>
          </a:p>
          <a:p>
            <a:pPr fontAlgn="base">
              <a:lnSpc>
                <a:spcPct val="150000"/>
              </a:lnSpc>
            </a:pPr>
            <a:endParaRPr lang="es-ES" sz="1400" b="1" dirty="0">
              <a:latin typeface="Arial" panose="020B0604020202020204" pitchFamily="34" charset="0"/>
              <a:cs typeface="Arial" panose="020B0604020202020204" pitchFamily="34" charset="0"/>
            </a:endParaRPr>
          </a:p>
          <a:p>
            <a:pPr fontAlgn="base">
              <a:lnSpc>
                <a:spcPct val="150000"/>
              </a:lnSpc>
            </a:pPr>
            <a:r>
              <a:rPr lang="es-ES" sz="1400" b="1" dirty="0" smtClean="0">
                <a:latin typeface="Arial" panose="020B0604020202020204" pitchFamily="34" charset="0"/>
                <a:cs typeface="Arial" panose="020B0604020202020204" pitchFamily="34" charset="0"/>
              </a:rPr>
              <a:t>SI NO RESPONDES TU PRINCIPAL PREGUNTA O TUS RESULTADOS NO SON LOS ESPERADOS, ES EL MOMENTO DE VOLVER ATRÁS Y MODIFICAR LOS PASOS 2 Y 3. </a:t>
            </a:r>
          </a:p>
          <a:p>
            <a:pPr fontAlgn="base">
              <a:lnSpc>
                <a:spcPct val="150000"/>
              </a:lnSpc>
            </a:pPr>
            <a:endParaRPr lang="es-ES" sz="1400" dirty="0">
              <a:latin typeface="Arial" panose="020B0604020202020204" pitchFamily="34" charset="0"/>
              <a:cs typeface="Arial" panose="020B0604020202020204" pitchFamily="34" charset="0"/>
            </a:endParaRPr>
          </a:p>
          <a:p>
            <a:pPr fontAlgn="base">
              <a:lnSpc>
                <a:spcPct val="150000"/>
              </a:lnSpc>
            </a:pPr>
            <a:endParaRPr lang="es-ES" sz="1400" dirty="0" smtClean="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smtClean="0">
              <a:latin typeface="Arial" panose="020B0604020202020204" pitchFamily="34" charset="0"/>
              <a:cs typeface="Arial" panose="020B0604020202020204" pitchFamily="34" charset="0"/>
            </a:endParaRPr>
          </a:p>
          <a:p>
            <a:pPr algn="l">
              <a:lnSpc>
                <a:spcPct val="150000"/>
              </a:lnSpc>
            </a:pP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spTree>
    <p:extLst>
      <p:ext uri="{BB962C8B-B14F-4D97-AF65-F5344CB8AC3E}">
        <p14:creationId xmlns:p14="http://schemas.microsoft.com/office/powerpoint/2010/main" val="33733582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texto 10">
            <a:extLst>
              <a:ext uri="{FF2B5EF4-FFF2-40B4-BE49-F238E27FC236}">
                <a16:creationId xmlns="" xmlns:a16="http://schemas.microsoft.com/office/drawing/2014/main" id="{18C3E6E4-896F-9547-BD19-38ABD6D54B79}"/>
              </a:ext>
            </a:extLst>
          </p:cNvPr>
          <p:cNvSpPr>
            <a:spLocks noGrp="1"/>
          </p:cNvSpPr>
          <p:nvPr>
            <p:ph type="body" sz="quarter" idx="17"/>
          </p:nvPr>
        </p:nvSpPr>
        <p:spPr>
          <a:xfrm>
            <a:off x="755650" y="669278"/>
            <a:ext cx="4419600" cy="276999"/>
          </a:xfrm>
        </p:spPr>
        <p:txBody>
          <a:bodyPr/>
          <a:lstStyle/>
          <a:p>
            <a:pPr lvl="0"/>
            <a:r>
              <a:rPr lang="es-ES_tradnl" dirty="0"/>
              <a:t>BIG DATA, IA Y MACHINE LEARNING</a:t>
            </a:r>
          </a:p>
          <a:p>
            <a:endParaRPr lang="es-ES" dirty="0"/>
          </a:p>
        </p:txBody>
      </p:sp>
      <p:sp>
        <p:nvSpPr>
          <p:cNvPr id="10" name="Marcador de texto 9">
            <a:extLst>
              <a:ext uri="{FF2B5EF4-FFF2-40B4-BE49-F238E27FC236}">
                <a16:creationId xmlns="" xmlns:a16="http://schemas.microsoft.com/office/drawing/2014/main" id="{23055057-519B-F940-98AE-09C41F640BD9}"/>
              </a:ext>
            </a:extLst>
          </p:cNvPr>
          <p:cNvSpPr>
            <a:spLocks noGrp="1"/>
          </p:cNvSpPr>
          <p:nvPr>
            <p:ph type="body" sz="quarter" idx="15"/>
          </p:nvPr>
        </p:nvSpPr>
        <p:spPr>
          <a:xfrm>
            <a:off x="922936" y="2871038"/>
            <a:ext cx="8290914" cy="693267"/>
          </a:xfrm>
        </p:spPr>
        <p:txBody>
          <a:bodyPr/>
          <a:lstStyle/>
          <a:p>
            <a:r>
              <a:rPr lang="es-ES" dirty="0" smtClean="0"/>
              <a:t>1. Big Data</a:t>
            </a:r>
            <a:endParaRPr lang="es-E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3.5 Uso y presentación de modelo</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30</a:t>
            </a:fld>
            <a:endParaRPr lang="en-US" sz="900" dirty="0">
              <a:solidFill>
                <a:srgbClr val="3288D4"/>
              </a:solidFill>
            </a:endParaRPr>
          </a:p>
        </p:txBody>
      </p:sp>
      <p:sp>
        <p:nvSpPr>
          <p:cNvPr id="6" name="Marcador de texto 13">
            <a:extLst>
              <a:ext uri="{FF2B5EF4-FFF2-40B4-BE49-F238E27FC236}">
                <a16:creationId xmlns="" xmlns:a16="http://schemas.microsoft.com/office/drawing/2014/main" id="{9A94660F-24AB-6D4B-8F61-C2C12E8D184C}"/>
              </a:ext>
            </a:extLst>
          </p:cNvPr>
          <p:cNvSpPr>
            <a:spLocks noGrp="1"/>
          </p:cNvSpPr>
          <p:nvPr>
            <p:ph type="body" sz="quarter" idx="4294967295"/>
          </p:nvPr>
        </p:nvSpPr>
        <p:spPr>
          <a:xfrm>
            <a:off x="908050" y="2044700"/>
            <a:ext cx="8077200" cy="5137551"/>
          </a:xfrm>
          <a:prstGeom prst="rect">
            <a:avLst/>
          </a:prstGeom>
        </p:spPr>
        <p:txBody>
          <a:bodyPr/>
          <a:lstStyle/>
          <a:p>
            <a:pPr fontAlgn="base">
              <a:lnSpc>
                <a:spcPct val="150000"/>
              </a:lnSpc>
            </a:pPr>
            <a:r>
              <a:rPr lang="es-ES" sz="1400" dirty="0" smtClean="0">
                <a:latin typeface="Arial" panose="020B0604020202020204" pitchFamily="34" charset="0"/>
                <a:cs typeface="Arial" panose="020B0604020202020204" pitchFamily="34" charset="0"/>
              </a:rPr>
              <a:t>Es el momento de empezar a utilizar tu modelo y presentarlo a tu cliente o implementarlo en tu organización. La perspectiva y el juicio humano será la que finalmente confirmará que el modelo funciona y soluciona el problema que se había planteado. </a:t>
            </a:r>
          </a:p>
          <a:p>
            <a:pPr fontAlgn="base">
              <a:lnSpc>
                <a:spcPct val="150000"/>
              </a:lnSpc>
            </a:pPr>
            <a:endParaRPr lang="es-ES" sz="1400" b="1" dirty="0" smtClean="0">
              <a:latin typeface="Arial" panose="020B0604020202020204" pitchFamily="34" charset="0"/>
              <a:cs typeface="Arial" panose="020B0604020202020204" pitchFamily="34" charset="0"/>
            </a:endParaRPr>
          </a:p>
          <a:p>
            <a:pPr fontAlgn="base">
              <a:lnSpc>
                <a:spcPct val="150000"/>
              </a:lnSpc>
            </a:pPr>
            <a:endParaRPr lang="es-ES" sz="1400" dirty="0">
              <a:latin typeface="Arial" panose="020B0604020202020204" pitchFamily="34" charset="0"/>
              <a:cs typeface="Arial" panose="020B0604020202020204" pitchFamily="34" charset="0"/>
            </a:endParaRPr>
          </a:p>
          <a:p>
            <a:pPr fontAlgn="base">
              <a:lnSpc>
                <a:spcPct val="150000"/>
              </a:lnSpc>
            </a:pPr>
            <a:endParaRPr lang="es-ES" sz="1400" dirty="0" smtClean="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smtClean="0">
              <a:latin typeface="Arial" panose="020B0604020202020204" pitchFamily="34" charset="0"/>
              <a:cs typeface="Arial" panose="020B0604020202020204" pitchFamily="34" charset="0"/>
            </a:endParaRPr>
          </a:p>
          <a:p>
            <a:pPr algn="l">
              <a:lnSpc>
                <a:spcPct val="150000"/>
              </a:lnSpc>
            </a:pP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pic>
        <p:nvPicPr>
          <p:cNvPr id="7" name="Picture 2" descr="Technology Fridays: Comet.ML Wants to be the Google Analytics of the Deep  Learning World | by Jesus Rodriguez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4850" y="3392349"/>
            <a:ext cx="6288857"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9314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texto 10">
            <a:extLst>
              <a:ext uri="{FF2B5EF4-FFF2-40B4-BE49-F238E27FC236}">
                <a16:creationId xmlns="" xmlns:a16="http://schemas.microsoft.com/office/drawing/2014/main" id="{18C3E6E4-896F-9547-BD19-38ABD6D54B79}"/>
              </a:ext>
            </a:extLst>
          </p:cNvPr>
          <p:cNvSpPr>
            <a:spLocks noGrp="1"/>
          </p:cNvSpPr>
          <p:nvPr>
            <p:ph type="body" sz="quarter" idx="17"/>
          </p:nvPr>
        </p:nvSpPr>
        <p:spPr>
          <a:xfrm>
            <a:off x="755650" y="669278"/>
            <a:ext cx="4419600" cy="276999"/>
          </a:xfrm>
        </p:spPr>
        <p:txBody>
          <a:bodyPr/>
          <a:lstStyle/>
          <a:p>
            <a:pPr lvl="0"/>
            <a:r>
              <a:rPr lang="es-ES_tradnl" dirty="0"/>
              <a:t>BIG DATA, IA Y MACHINE LEARNING</a:t>
            </a:r>
          </a:p>
          <a:p>
            <a:endParaRPr lang="es-ES" dirty="0"/>
          </a:p>
        </p:txBody>
      </p:sp>
      <p:sp>
        <p:nvSpPr>
          <p:cNvPr id="10" name="Marcador de texto 9">
            <a:extLst>
              <a:ext uri="{FF2B5EF4-FFF2-40B4-BE49-F238E27FC236}">
                <a16:creationId xmlns="" xmlns:a16="http://schemas.microsoft.com/office/drawing/2014/main" id="{23055057-519B-F940-98AE-09C41F640BD9}"/>
              </a:ext>
            </a:extLst>
          </p:cNvPr>
          <p:cNvSpPr>
            <a:spLocks noGrp="1"/>
          </p:cNvSpPr>
          <p:nvPr>
            <p:ph type="body" sz="quarter" idx="15"/>
          </p:nvPr>
        </p:nvSpPr>
        <p:spPr>
          <a:xfrm>
            <a:off x="922936" y="2871038"/>
            <a:ext cx="8290914" cy="693267"/>
          </a:xfrm>
        </p:spPr>
        <p:txBody>
          <a:bodyPr/>
          <a:lstStyle/>
          <a:p>
            <a:r>
              <a:rPr lang="es-ES" dirty="0" smtClean="0"/>
              <a:t>4. Ejercicios</a:t>
            </a:r>
            <a:endParaRPr lang="es-ES" dirty="0"/>
          </a:p>
        </p:txBody>
      </p:sp>
    </p:spTree>
    <p:extLst>
      <p:ext uri="{BB962C8B-B14F-4D97-AF65-F5344CB8AC3E}">
        <p14:creationId xmlns:p14="http://schemas.microsoft.com/office/powerpoint/2010/main" val="37963239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4. Ejercicios</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32</a:t>
            </a:fld>
            <a:endParaRPr lang="en-US" sz="900" dirty="0">
              <a:solidFill>
                <a:srgbClr val="3288D4"/>
              </a:solidFill>
            </a:endParaRPr>
          </a:p>
        </p:txBody>
      </p:sp>
      <p:sp>
        <p:nvSpPr>
          <p:cNvPr id="6" name="Rectángulo 5"/>
          <p:cNvSpPr/>
          <p:nvPr/>
        </p:nvSpPr>
        <p:spPr>
          <a:xfrm>
            <a:off x="755650" y="1965210"/>
            <a:ext cx="6172200" cy="584775"/>
          </a:xfrm>
          <a:prstGeom prst="rect">
            <a:avLst/>
          </a:prstGeom>
        </p:spPr>
        <p:txBody>
          <a:bodyPr wrap="square">
            <a:spAutoFit/>
          </a:bodyPr>
          <a:lstStyle/>
          <a:p>
            <a:r>
              <a:rPr lang="es-ES" sz="1600" b="1" dirty="0" smtClean="0">
                <a:latin typeface="Arial" panose="020B0604020202020204" pitchFamily="34" charset="0"/>
                <a:cs typeface="Arial" panose="020B0604020202020204" pitchFamily="34" charset="0"/>
              </a:rPr>
              <a:t>E.1</a:t>
            </a:r>
          </a:p>
          <a:p>
            <a:r>
              <a:rPr lang="es-ES" sz="1600" dirty="0" smtClean="0">
                <a:latin typeface="Arial" panose="020B0604020202020204" pitchFamily="34" charset="0"/>
                <a:cs typeface="Arial" panose="020B0604020202020204" pitchFamily="34" charset="0"/>
              </a:rPr>
              <a:t>Visionado de vídeos en los anexos </a:t>
            </a:r>
            <a:endParaRPr lang="es-ES" sz="1600" dirty="0">
              <a:latin typeface="Arial" panose="020B0604020202020204" pitchFamily="34" charset="0"/>
              <a:cs typeface="Arial" panose="020B0604020202020204" pitchFamily="34" charset="0"/>
            </a:endParaRPr>
          </a:p>
        </p:txBody>
      </p:sp>
      <p:sp>
        <p:nvSpPr>
          <p:cNvPr id="7" name="Rectángulo 6"/>
          <p:cNvSpPr/>
          <p:nvPr/>
        </p:nvSpPr>
        <p:spPr>
          <a:xfrm>
            <a:off x="755650" y="4140633"/>
            <a:ext cx="9067800" cy="3477875"/>
          </a:xfrm>
          <a:prstGeom prst="rect">
            <a:avLst/>
          </a:prstGeom>
        </p:spPr>
        <p:txBody>
          <a:bodyPr wrap="square">
            <a:spAutoFit/>
          </a:bodyPr>
          <a:lstStyle/>
          <a:p>
            <a:r>
              <a:rPr lang="es-ES" sz="1600" b="1" dirty="0" smtClean="0">
                <a:latin typeface="Arial" panose="020B0604020202020204" pitchFamily="34" charset="0"/>
                <a:cs typeface="Arial" panose="020B0604020202020204" pitchFamily="34" charset="0"/>
              </a:rPr>
              <a:t>E.3</a:t>
            </a:r>
          </a:p>
          <a:p>
            <a:r>
              <a:rPr lang="es-ES" sz="1600" dirty="0" smtClean="0">
                <a:latin typeface="Arial" panose="020B0604020202020204" pitchFamily="34" charset="0"/>
                <a:cs typeface="Arial" panose="020B0604020202020204" pitchFamily="34" charset="0"/>
              </a:rPr>
              <a:t>Introducción a Deep </a:t>
            </a:r>
            <a:r>
              <a:rPr lang="es-ES" sz="1600" dirty="0" err="1" smtClean="0">
                <a:latin typeface="Arial" panose="020B0604020202020204" pitchFamily="34" charset="0"/>
                <a:cs typeface="Arial" panose="020B0604020202020204" pitchFamily="34" charset="0"/>
              </a:rPr>
              <a:t>Learning</a:t>
            </a:r>
            <a:r>
              <a:rPr lang="es-ES" sz="1600" dirty="0" smtClean="0">
                <a:latin typeface="Arial" panose="020B0604020202020204" pitchFamily="34" charset="0"/>
                <a:cs typeface="Arial" panose="020B0604020202020204" pitchFamily="34" charset="0"/>
              </a:rPr>
              <a:t> y Python: Consulta y explicación del anexo </a:t>
            </a:r>
            <a:r>
              <a:rPr lang="es-ES" sz="1600" dirty="0" smtClean="0">
                <a:latin typeface="Arial" panose="020B0604020202020204" pitchFamily="34" charset="0"/>
                <a:cs typeface="Arial" panose="020B0604020202020204" pitchFamily="34" charset="0"/>
                <a:hlinkClick r:id="rId2"/>
              </a:rPr>
              <a:t>Google </a:t>
            </a:r>
            <a:r>
              <a:rPr lang="es-ES" sz="1600" dirty="0" err="1" smtClean="0">
                <a:latin typeface="Arial" panose="020B0604020202020204" pitchFamily="34" charset="0"/>
                <a:cs typeface="Arial" panose="020B0604020202020204" pitchFamily="34" charset="0"/>
                <a:hlinkClick r:id="rId2"/>
              </a:rPr>
              <a:t>Collab</a:t>
            </a:r>
            <a:r>
              <a:rPr lang="es-ES" sz="1600" dirty="0" smtClean="0">
                <a:latin typeface="Arial" panose="020B0604020202020204" pitchFamily="34" charset="0"/>
                <a:cs typeface="Arial" panose="020B0604020202020204" pitchFamily="34" charset="0"/>
                <a:hlinkClick r:id="rId2"/>
              </a:rPr>
              <a:t> </a:t>
            </a:r>
            <a:r>
              <a:rPr lang="es-ES" sz="1600" dirty="0" smtClean="0">
                <a:latin typeface="Arial" panose="020B0604020202020204" pitchFamily="34" charset="0"/>
                <a:cs typeface="Arial" panose="020B0604020202020204" pitchFamily="34" charset="0"/>
              </a:rPr>
              <a:t>para convertir Celsius a Fahrenheit. </a:t>
            </a:r>
          </a:p>
          <a:p>
            <a:endParaRPr lang="es-ES" sz="1600" b="1" dirty="0">
              <a:latin typeface="Arial" panose="020B0604020202020204" pitchFamily="34" charset="0"/>
              <a:cs typeface="Arial" panose="020B0604020202020204" pitchFamily="34" charset="0"/>
            </a:endParaRPr>
          </a:p>
          <a:p>
            <a:endParaRPr lang="es-ES" sz="1600" b="1" dirty="0" smtClean="0">
              <a:latin typeface="Arial" panose="020B0604020202020204" pitchFamily="34" charset="0"/>
              <a:cs typeface="Arial" panose="020B0604020202020204" pitchFamily="34" charset="0"/>
            </a:endParaRPr>
          </a:p>
          <a:p>
            <a:r>
              <a:rPr lang="es-ES" sz="1600" b="1" dirty="0" smtClean="0">
                <a:latin typeface="Arial" panose="020B0604020202020204" pitchFamily="34" charset="0"/>
                <a:cs typeface="Arial" panose="020B0604020202020204" pitchFamily="34" charset="0"/>
              </a:rPr>
              <a:t>E.4</a:t>
            </a:r>
          </a:p>
          <a:p>
            <a:r>
              <a:rPr lang="es-ES" altLang="es-ES" sz="1600" dirty="0" smtClean="0">
                <a:latin typeface="Arial" panose="020B0604020202020204" pitchFamily="34" charset="0"/>
                <a:cs typeface="Arial" panose="020B0604020202020204" pitchFamily="34" charset="0"/>
              </a:rPr>
              <a:t>Separar la clase en dos grupos y aportar al menos </a:t>
            </a:r>
            <a:r>
              <a:rPr lang="es-ES" sz="1600" dirty="0" smtClean="0">
                <a:latin typeface="Arial" panose="020B0604020202020204" pitchFamily="34" charset="0"/>
                <a:cs typeface="Arial" panose="020B0604020202020204" pitchFamily="34" charset="0"/>
              </a:rPr>
              <a:t> 5 argumentos en contra y a favor de usar el </a:t>
            </a:r>
            <a:r>
              <a:rPr lang="es-ES" sz="1600" dirty="0" err="1" smtClean="0">
                <a:latin typeface="Arial" panose="020B0604020202020204" pitchFamily="34" charset="0"/>
                <a:cs typeface="Arial" panose="020B0604020202020204" pitchFamily="34" charset="0"/>
              </a:rPr>
              <a:t>big</a:t>
            </a:r>
            <a:r>
              <a:rPr lang="es-ES" sz="1600" dirty="0" smtClean="0">
                <a:latin typeface="Arial" panose="020B0604020202020204" pitchFamily="34" charset="0"/>
                <a:cs typeface="Arial" panose="020B0604020202020204" pitchFamily="34" charset="0"/>
              </a:rPr>
              <a:t> data en el sector de los </a:t>
            </a:r>
            <a:r>
              <a:rPr lang="es-ES" sz="1600" dirty="0" smtClean="0">
                <a:latin typeface="Arial" panose="020B0604020202020204" pitchFamily="34" charset="0"/>
                <a:cs typeface="Arial" panose="020B0604020202020204" pitchFamily="34" charset="0"/>
              </a:rPr>
              <a:t>seguros.</a:t>
            </a:r>
            <a:endParaRPr lang="es-ES" sz="1600" dirty="0" smtClean="0">
              <a:latin typeface="Arial" panose="020B0604020202020204" pitchFamily="34" charset="0"/>
              <a:cs typeface="Arial" panose="020B0604020202020204" pitchFamily="34" charset="0"/>
            </a:endParaRPr>
          </a:p>
          <a:p>
            <a:endParaRPr lang="es-ES" sz="1600" b="1" dirty="0" smtClean="0">
              <a:latin typeface="Arial" panose="020B0604020202020204" pitchFamily="34" charset="0"/>
              <a:cs typeface="Arial" panose="020B0604020202020204" pitchFamily="34" charset="0"/>
            </a:endParaRPr>
          </a:p>
          <a:p>
            <a:endParaRPr lang="es-ES" sz="1600" b="1" dirty="0">
              <a:latin typeface="Arial" panose="020B0604020202020204" pitchFamily="34" charset="0"/>
              <a:cs typeface="Arial" panose="020B0604020202020204" pitchFamily="34" charset="0"/>
            </a:endParaRPr>
          </a:p>
          <a:p>
            <a:r>
              <a:rPr lang="es-ES" sz="1600" b="1" dirty="0" smtClean="0">
                <a:latin typeface="Arial" panose="020B0604020202020204" pitchFamily="34" charset="0"/>
                <a:cs typeface="Arial" panose="020B0604020202020204" pitchFamily="34" charset="0"/>
              </a:rPr>
              <a:t>E.5</a:t>
            </a:r>
            <a:endParaRPr lang="es-ES" sz="1400" dirty="0" smtClean="0">
              <a:latin typeface="Arial" panose="020B0604020202020204" pitchFamily="34" charset="0"/>
              <a:cs typeface="Arial" panose="020B0604020202020204" pitchFamily="34" charset="0"/>
            </a:endParaRPr>
          </a:p>
          <a:p>
            <a:r>
              <a:rPr lang="es-ES" sz="1600" dirty="0" smtClean="0">
                <a:latin typeface="Arial" panose="020B0604020202020204" pitchFamily="34" charset="0"/>
                <a:cs typeface="Arial" panose="020B0604020202020204" pitchFamily="34" charset="0"/>
              </a:rPr>
              <a:t>Examen final</a:t>
            </a:r>
          </a:p>
          <a:p>
            <a:endParaRPr lang="es-ES" sz="1400" dirty="0">
              <a:latin typeface="Arial" panose="020B0604020202020204" pitchFamily="34" charset="0"/>
              <a:cs typeface="Arial" panose="020B0604020202020204" pitchFamily="34" charset="0"/>
            </a:endParaRPr>
          </a:p>
          <a:p>
            <a:endParaRPr lang="es-ES" sz="1400" dirty="0" smtClean="0">
              <a:latin typeface="Arial" panose="020B0604020202020204" pitchFamily="34" charset="0"/>
              <a:cs typeface="Arial" panose="020B0604020202020204" pitchFamily="34" charset="0"/>
            </a:endParaRPr>
          </a:p>
        </p:txBody>
      </p:sp>
      <p:sp>
        <p:nvSpPr>
          <p:cNvPr id="9" name="Rectángulo 8"/>
          <p:cNvSpPr/>
          <p:nvPr/>
        </p:nvSpPr>
        <p:spPr>
          <a:xfrm>
            <a:off x="755650" y="2806700"/>
            <a:ext cx="8674100" cy="1077218"/>
          </a:xfrm>
          <a:prstGeom prst="rect">
            <a:avLst/>
          </a:prstGeom>
        </p:spPr>
        <p:txBody>
          <a:bodyPr wrap="square">
            <a:spAutoFit/>
          </a:bodyPr>
          <a:lstStyle/>
          <a:p>
            <a:r>
              <a:rPr lang="es-ES" sz="1600" b="1" dirty="0" smtClean="0">
                <a:latin typeface="Arial" panose="020B0604020202020204" pitchFamily="34" charset="0"/>
                <a:cs typeface="Arial" panose="020B0604020202020204" pitchFamily="34" charset="0"/>
              </a:rPr>
              <a:t>E.2</a:t>
            </a:r>
            <a:endParaRPr lang="es-ES" sz="1600" b="1" dirty="0">
              <a:latin typeface="Arial" panose="020B0604020202020204" pitchFamily="34" charset="0"/>
              <a:cs typeface="Arial" panose="020B0604020202020204" pitchFamily="34" charset="0"/>
            </a:endParaRPr>
          </a:p>
          <a:p>
            <a:r>
              <a:rPr lang="es-ES" sz="1600" dirty="0" smtClean="0">
                <a:latin typeface="Arial" panose="020B0604020202020204" pitchFamily="34" charset="0"/>
                <a:cs typeface="Arial" panose="020B0604020202020204" pitchFamily="34" charset="0"/>
              </a:rPr>
              <a:t>Con la ayuda de la extensión ‘Data </a:t>
            </a:r>
            <a:r>
              <a:rPr lang="es-ES" sz="1600" dirty="0" err="1" smtClean="0">
                <a:latin typeface="Arial" panose="020B0604020202020204" pitchFamily="34" charset="0"/>
                <a:cs typeface="Arial" panose="020B0604020202020204" pitchFamily="34" charset="0"/>
              </a:rPr>
              <a:t>Miner</a:t>
            </a:r>
            <a:r>
              <a:rPr lang="es-ES" sz="1600" dirty="0" smtClean="0">
                <a:latin typeface="Arial" panose="020B0604020202020204" pitchFamily="34" charset="0"/>
                <a:cs typeface="Arial" panose="020B0604020202020204" pitchFamily="34" charset="0"/>
              </a:rPr>
              <a:t>’, haz un </a:t>
            </a:r>
            <a:r>
              <a:rPr lang="es-ES" sz="1600" dirty="0" err="1" smtClean="0">
                <a:latin typeface="Arial" panose="020B0604020202020204" pitchFamily="34" charset="0"/>
                <a:cs typeface="Arial" panose="020B0604020202020204" pitchFamily="34" charset="0"/>
              </a:rPr>
              <a:t>scraping</a:t>
            </a:r>
            <a:r>
              <a:rPr lang="es-ES" sz="1600" dirty="0" smtClean="0">
                <a:latin typeface="Arial" panose="020B0604020202020204" pitchFamily="34" charset="0"/>
                <a:cs typeface="Arial" panose="020B0604020202020204" pitchFamily="34" charset="0"/>
              </a:rPr>
              <a:t> y descarga los datos de las casas en venta en tu ciudad existentes en la web pisos.com. Ahora, haz una regresión múltiple en una hoja de Excel para predecir un precio en base a m2 </a:t>
            </a:r>
            <a:r>
              <a:rPr lang="es-ES" sz="1600" dirty="0" smtClean="0">
                <a:latin typeface="Arial" panose="020B0604020202020204" pitchFamily="34" charset="0"/>
                <a:cs typeface="Arial" panose="020B0604020202020204" pitchFamily="34" charset="0"/>
              </a:rPr>
              <a:t>y/o </a:t>
            </a:r>
            <a:r>
              <a:rPr lang="es-ES" sz="1600" dirty="0" smtClean="0">
                <a:latin typeface="Arial" panose="020B0604020202020204" pitchFamily="34" charset="0"/>
                <a:cs typeface="Arial" panose="020B0604020202020204" pitchFamily="34" charset="0"/>
              </a:rPr>
              <a:t>número de habitaciones.</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55097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29379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4</a:t>
            </a:fld>
            <a:endParaRPr lang="en-US" sz="900" dirty="0">
              <a:solidFill>
                <a:srgbClr val="3288D4"/>
              </a:solidFill>
            </a:endParaRPr>
          </a:p>
        </p:txBody>
      </p:sp>
      <p:pic>
        <p:nvPicPr>
          <p:cNvPr id="10" name="Imagen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1175" y="2654298"/>
            <a:ext cx="5161875" cy="2213361"/>
          </a:xfrm>
          <a:prstGeom prst="rect">
            <a:avLst/>
          </a:prstGeom>
        </p:spPr>
      </p:pic>
      <p:pic>
        <p:nvPicPr>
          <p:cNvPr id="11" name="Imagen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497" y="1588081"/>
            <a:ext cx="4603515" cy="4459843"/>
          </a:xfrm>
          <a:prstGeom prst="rect">
            <a:avLst/>
          </a:prstGeom>
        </p:spPr>
      </p:pic>
    </p:spTree>
    <p:extLst>
      <p:ext uri="{BB962C8B-B14F-4D97-AF65-F5344CB8AC3E}">
        <p14:creationId xmlns:p14="http://schemas.microsoft.com/office/powerpoint/2010/main" val="15741204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1.1 Big Data y </a:t>
            </a:r>
            <a:r>
              <a:rPr lang="es-ES" dirty="0" err="1" smtClean="0"/>
              <a:t>Computer</a:t>
            </a:r>
            <a:r>
              <a:rPr lang="es-ES" dirty="0" smtClean="0"/>
              <a:t> </a:t>
            </a:r>
            <a:r>
              <a:rPr lang="es-ES" dirty="0" err="1" smtClean="0"/>
              <a:t>Science</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5</a:t>
            </a:fld>
            <a:endParaRPr lang="en-US" sz="900" dirty="0">
              <a:solidFill>
                <a:srgbClr val="3288D4"/>
              </a:solidFill>
            </a:endParaRPr>
          </a:p>
        </p:txBody>
      </p:sp>
      <p:sp>
        <p:nvSpPr>
          <p:cNvPr id="10" name="Marcador de texto 13">
            <a:extLst>
              <a:ext uri="{FF2B5EF4-FFF2-40B4-BE49-F238E27FC236}">
                <a16:creationId xmlns="" xmlns:a16="http://schemas.microsoft.com/office/drawing/2014/main" id="{9A94660F-24AB-6D4B-8F61-C2C12E8D184C}"/>
              </a:ext>
            </a:extLst>
          </p:cNvPr>
          <p:cNvSpPr>
            <a:spLocks noGrp="1"/>
          </p:cNvSpPr>
          <p:nvPr>
            <p:ph type="body" sz="quarter" idx="4294967295"/>
          </p:nvPr>
        </p:nvSpPr>
        <p:spPr>
          <a:xfrm>
            <a:off x="908050" y="1876804"/>
            <a:ext cx="8763000" cy="5305825"/>
          </a:xfrm>
          <a:prstGeom prst="rect">
            <a:avLst/>
          </a:prstGeom>
        </p:spPr>
        <p:txBody>
          <a:bodyPr/>
          <a:lstStyle/>
          <a:p>
            <a:pPr>
              <a:lnSpc>
                <a:spcPct val="150000"/>
              </a:lnSpc>
            </a:pPr>
            <a:r>
              <a:rPr lang="es-ES" sz="1400" dirty="0" smtClean="0">
                <a:solidFill>
                  <a:schemeClr val="tx1"/>
                </a:solidFill>
                <a:latin typeface="Arial" panose="020B0604020202020204" pitchFamily="34" charset="0"/>
                <a:cs typeface="Arial" panose="020B0604020202020204" pitchFamily="34" charset="0"/>
              </a:rPr>
              <a:t>Antes de hablar de conceptos como </a:t>
            </a:r>
            <a:r>
              <a:rPr lang="es-ES" sz="1400" dirty="0" err="1" smtClean="0">
                <a:solidFill>
                  <a:schemeClr val="tx1"/>
                </a:solidFill>
                <a:latin typeface="Arial" panose="020B0604020202020204" pitchFamily="34" charset="0"/>
                <a:cs typeface="Arial" panose="020B0604020202020204" pitchFamily="34" charset="0"/>
              </a:rPr>
              <a:t>big</a:t>
            </a:r>
            <a:r>
              <a:rPr lang="es-ES" sz="1400" dirty="0" smtClean="0">
                <a:solidFill>
                  <a:schemeClr val="tx1"/>
                </a:solidFill>
                <a:latin typeface="Arial" panose="020B0604020202020204" pitchFamily="34" charset="0"/>
                <a:cs typeface="Arial" panose="020B0604020202020204" pitchFamily="34" charset="0"/>
              </a:rPr>
              <a:t> data, machine </a:t>
            </a:r>
            <a:r>
              <a:rPr lang="es-ES" sz="1400" dirty="0" err="1" smtClean="0">
                <a:solidFill>
                  <a:schemeClr val="tx1"/>
                </a:solidFill>
                <a:latin typeface="Arial" panose="020B0604020202020204" pitchFamily="34" charset="0"/>
                <a:cs typeface="Arial" panose="020B0604020202020204" pitchFamily="34" charset="0"/>
              </a:rPr>
              <a:t>learning</a:t>
            </a:r>
            <a:r>
              <a:rPr lang="es-ES" sz="1400" dirty="0" smtClean="0">
                <a:solidFill>
                  <a:schemeClr val="tx1"/>
                </a:solidFill>
                <a:latin typeface="Arial" panose="020B0604020202020204" pitchFamily="34" charset="0"/>
                <a:cs typeface="Arial" panose="020B0604020202020204" pitchFamily="34" charset="0"/>
              </a:rPr>
              <a:t>, inteligencia artificial o ciencia de datos, es imprescindible conocer el término de ‘</a:t>
            </a:r>
            <a:r>
              <a:rPr lang="es-ES" sz="1400" dirty="0" err="1">
                <a:solidFill>
                  <a:schemeClr val="tx1"/>
                </a:solidFill>
                <a:latin typeface="Arial" panose="020B0604020202020204" pitchFamily="34" charset="0"/>
                <a:cs typeface="Arial" panose="020B0604020202020204" pitchFamily="34" charset="0"/>
              </a:rPr>
              <a:t>c</a:t>
            </a:r>
            <a:r>
              <a:rPr lang="es-ES" sz="1400" dirty="0" err="1" smtClean="0">
                <a:solidFill>
                  <a:schemeClr val="tx1"/>
                </a:solidFill>
                <a:latin typeface="Arial" panose="020B0604020202020204" pitchFamily="34" charset="0"/>
                <a:cs typeface="Arial" panose="020B0604020202020204" pitchFamily="34" charset="0"/>
              </a:rPr>
              <a:t>omputer</a:t>
            </a:r>
            <a:r>
              <a:rPr lang="es-ES" sz="1400" dirty="0" smtClean="0">
                <a:solidFill>
                  <a:schemeClr val="tx1"/>
                </a:solidFill>
                <a:latin typeface="Arial" panose="020B0604020202020204" pitchFamily="34" charset="0"/>
                <a:cs typeface="Arial" panose="020B0604020202020204" pitchFamily="34" charset="0"/>
              </a:rPr>
              <a:t> </a:t>
            </a:r>
            <a:r>
              <a:rPr lang="es-ES" sz="1400" dirty="0" err="1" smtClean="0">
                <a:solidFill>
                  <a:schemeClr val="tx1"/>
                </a:solidFill>
                <a:latin typeface="Arial" panose="020B0604020202020204" pitchFamily="34" charset="0"/>
                <a:cs typeface="Arial" panose="020B0604020202020204" pitchFamily="34" charset="0"/>
              </a:rPr>
              <a:t>science</a:t>
            </a:r>
            <a:r>
              <a:rPr lang="es-ES" sz="1400" dirty="0" smtClean="0">
                <a:solidFill>
                  <a:schemeClr val="tx1"/>
                </a:solidFill>
                <a:latin typeface="Arial" panose="020B0604020202020204" pitchFamily="34" charset="0"/>
                <a:cs typeface="Arial" panose="020B0604020202020204" pitchFamily="34" charset="0"/>
              </a:rPr>
              <a:t>’ o ‘ciencias de la computación’. </a:t>
            </a:r>
          </a:p>
          <a:p>
            <a:pPr>
              <a:lnSpc>
                <a:spcPct val="150000"/>
              </a:lnSpc>
            </a:pPr>
            <a:endParaRPr lang="es-ES" sz="1400" dirty="0">
              <a:solidFill>
                <a:schemeClr val="tx1"/>
              </a:solidFill>
              <a:latin typeface="Arial" panose="020B0604020202020204" pitchFamily="34" charset="0"/>
              <a:cs typeface="Arial" panose="020B0604020202020204" pitchFamily="34" charset="0"/>
            </a:endParaRPr>
          </a:p>
          <a:p>
            <a:pPr>
              <a:lnSpc>
                <a:spcPct val="150000"/>
              </a:lnSpc>
            </a:pPr>
            <a:r>
              <a:rPr lang="es-ES" sz="1400" dirty="0" smtClean="0">
                <a:solidFill>
                  <a:schemeClr val="tx1"/>
                </a:solidFill>
                <a:latin typeface="Arial" panose="020B0604020202020204" pitchFamily="34" charset="0"/>
                <a:cs typeface="Arial" panose="020B0604020202020204" pitchFamily="34" charset="0"/>
              </a:rPr>
              <a:t>En este sentido, según la Wikipedia: </a:t>
            </a:r>
          </a:p>
          <a:p>
            <a:pPr>
              <a:lnSpc>
                <a:spcPct val="150000"/>
              </a:lnSpc>
            </a:pPr>
            <a:endParaRPr lang="es-ES" sz="1400" dirty="0">
              <a:solidFill>
                <a:schemeClr val="tx1"/>
              </a:solidFill>
              <a:latin typeface="Arial" panose="020B0604020202020204" pitchFamily="34" charset="0"/>
              <a:cs typeface="Arial" panose="020B0604020202020204" pitchFamily="34" charset="0"/>
            </a:endParaRPr>
          </a:p>
          <a:p>
            <a:pPr>
              <a:lnSpc>
                <a:spcPct val="150000"/>
              </a:lnSpc>
            </a:pPr>
            <a:r>
              <a:rPr lang="es-ES" i="1" dirty="0" smtClean="0">
                <a:solidFill>
                  <a:schemeClr val="tx1"/>
                </a:solidFill>
                <a:latin typeface="Arial" panose="020B0604020202020204" pitchFamily="34" charset="0"/>
                <a:cs typeface="Arial" panose="020B0604020202020204" pitchFamily="34" charset="0"/>
              </a:rPr>
              <a:t>“Las</a:t>
            </a:r>
            <a:r>
              <a:rPr lang="es-ES" i="1" dirty="0">
                <a:solidFill>
                  <a:schemeClr val="tx1"/>
                </a:solidFill>
                <a:latin typeface="Arial" panose="020B0604020202020204" pitchFamily="34" charset="0"/>
                <a:cs typeface="Arial" panose="020B0604020202020204" pitchFamily="34" charset="0"/>
              </a:rPr>
              <a:t> </a:t>
            </a:r>
            <a:r>
              <a:rPr lang="es-ES" b="1" i="1" dirty="0">
                <a:solidFill>
                  <a:schemeClr val="tx1"/>
                </a:solidFill>
                <a:latin typeface="Arial" panose="020B0604020202020204" pitchFamily="34" charset="0"/>
                <a:cs typeface="Arial" panose="020B0604020202020204" pitchFamily="34" charset="0"/>
              </a:rPr>
              <a:t>ciencias de la computación</a:t>
            </a:r>
            <a:r>
              <a:rPr lang="es-ES" i="1" dirty="0">
                <a:solidFill>
                  <a:schemeClr val="tx1"/>
                </a:solidFill>
                <a:latin typeface="Arial" panose="020B0604020202020204" pitchFamily="34" charset="0"/>
                <a:cs typeface="Arial" panose="020B0604020202020204" pitchFamily="34" charset="0"/>
              </a:rPr>
              <a:t> o </a:t>
            </a:r>
            <a:r>
              <a:rPr lang="es-ES" b="1" i="1" dirty="0">
                <a:solidFill>
                  <a:schemeClr val="tx1"/>
                </a:solidFill>
                <a:latin typeface="Arial" panose="020B0604020202020204" pitchFamily="34" charset="0"/>
                <a:cs typeface="Arial" panose="020B0604020202020204" pitchFamily="34" charset="0"/>
              </a:rPr>
              <a:t>ciencias de la informática</a:t>
            </a:r>
            <a:r>
              <a:rPr lang="es-ES" i="1" dirty="0">
                <a:solidFill>
                  <a:schemeClr val="tx1"/>
                </a:solidFill>
                <a:latin typeface="Arial" panose="020B0604020202020204" pitchFamily="34" charset="0"/>
                <a:cs typeface="Arial" panose="020B0604020202020204" pitchFamily="34" charset="0"/>
              </a:rPr>
              <a:t> son las ciencias formales que abarcan las bases teóricas de la información y la computación, así como su aplicación en sistemas </a:t>
            </a:r>
            <a:r>
              <a:rPr lang="es-ES" i="1" dirty="0" smtClean="0">
                <a:solidFill>
                  <a:schemeClr val="tx1"/>
                </a:solidFill>
                <a:latin typeface="Arial" panose="020B0604020202020204" pitchFamily="34" charset="0"/>
                <a:cs typeface="Arial" panose="020B0604020202020204" pitchFamily="34" charset="0"/>
              </a:rPr>
              <a:t>computacionales.</a:t>
            </a:r>
            <a:r>
              <a:rPr lang="es-ES" i="1" baseline="30000" dirty="0">
                <a:solidFill>
                  <a:schemeClr val="tx1"/>
                </a:solidFill>
                <a:latin typeface="Arial" panose="020B0604020202020204" pitchFamily="34" charset="0"/>
                <a:cs typeface="Arial" panose="020B0604020202020204" pitchFamily="34" charset="0"/>
              </a:rPr>
              <a:t> </a:t>
            </a:r>
            <a:r>
              <a:rPr lang="es-ES" i="1" dirty="0" smtClean="0">
                <a:solidFill>
                  <a:schemeClr val="tx1"/>
                </a:solidFill>
                <a:latin typeface="Arial" panose="020B0604020202020204" pitchFamily="34" charset="0"/>
                <a:cs typeface="Arial" panose="020B0604020202020204" pitchFamily="34" charset="0"/>
              </a:rPr>
              <a:t>El </a:t>
            </a:r>
            <a:r>
              <a:rPr lang="es-ES" i="1" dirty="0">
                <a:solidFill>
                  <a:schemeClr val="tx1"/>
                </a:solidFill>
                <a:latin typeface="Arial" panose="020B0604020202020204" pitchFamily="34" charset="0"/>
                <a:cs typeface="Arial" panose="020B0604020202020204" pitchFamily="34" charset="0"/>
              </a:rPr>
              <a:t>cuerpo de conocimiento de las ciencias de la computación es frecuentemente descrito como el estudio sistemático de los procesos algorítmicos que describen y transforman información: su teoría, análisis, diseño, eficiencia, implementación, algoritmos sistematizados y </a:t>
            </a:r>
            <a:r>
              <a:rPr lang="es-ES" i="1" dirty="0" smtClean="0">
                <a:solidFill>
                  <a:schemeClr val="tx1"/>
                </a:solidFill>
                <a:latin typeface="Arial" panose="020B0604020202020204" pitchFamily="34" charset="0"/>
                <a:cs typeface="Arial" panose="020B0604020202020204" pitchFamily="34" charset="0"/>
              </a:rPr>
              <a:t>aplicación”</a:t>
            </a:r>
            <a:r>
              <a:rPr lang="es-ES" sz="1400" b="1" dirty="0">
                <a:latin typeface="Arial" panose="020B0604020202020204" pitchFamily="34" charset="0"/>
                <a:cs typeface="Arial" panose="020B0604020202020204" pitchFamily="34" charset="0"/>
              </a:rPr>
              <a:t/>
            </a:r>
            <a:br>
              <a:rPr lang="es-ES" sz="1400" b="1" dirty="0">
                <a:latin typeface="Arial" panose="020B0604020202020204" pitchFamily="34" charset="0"/>
                <a:cs typeface="Arial" panose="020B0604020202020204" pitchFamily="34" charset="0"/>
              </a:rPr>
            </a:br>
            <a:endParaRPr lang="es-ES" sz="1400" b="1" dirty="0">
              <a:latin typeface="Arial" panose="020B0604020202020204" pitchFamily="34" charset="0"/>
              <a:cs typeface="Arial" panose="020B0604020202020204" pitchFamily="34" charset="0"/>
            </a:endParaRPr>
          </a:p>
          <a:p>
            <a:pPr>
              <a:lnSpc>
                <a:spcPct val="150000"/>
              </a:lnSpc>
            </a:pPr>
            <a:r>
              <a:rPr lang="es-ES" sz="1400" dirty="0" smtClean="0">
                <a:latin typeface="Arial" panose="020B0604020202020204" pitchFamily="34" charset="0"/>
                <a:cs typeface="Arial" panose="020B0604020202020204" pitchFamily="34" charset="0"/>
              </a:rPr>
              <a:t>Así pues, como veremos durante las próximas diapositivas, el Big data no es más que un campo dentro de todo lo que conocemos como ciencias de la computación o </a:t>
            </a:r>
            <a:r>
              <a:rPr lang="es-ES" sz="1400" dirty="0" err="1" smtClean="0">
                <a:latin typeface="Arial" panose="020B0604020202020204" pitchFamily="34" charset="0"/>
                <a:cs typeface="Arial" panose="020B0604020202020204" pitchFamily="34" charset="0"/>
              </a:rPr>
              <a:t>computer</a:t>
            </a:r>
            <a:r>
              <a:rPr lang="es-ES" sz="1400" dirty="0" smtClean="0">
                <a:latin typeface="Arial" panose="020B0604020202020204" pitchFamily="34" charset="0"/>
                <a:cs typeface="Arial" panose="020B0604020202020204" pitchFamily="34" charset="0"/>
              </a:rPr>
              <a:t> </a:t>
            </a:r>
            <a:r>
              <a:rPr lang="es-ES" sz="1400" dirty="0" err="1" smtClean="0">
                <a:latin typeface="Arial" panose="020B0604020202020204" pitchFamily="34" charset="0"/>
                <a:cs typeface="Arial" panose="020B0604020202020204" pitchFamily="34" charset="0"/>
              </a:rPr>
              <a:t>science</a:t>
            </a: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spTree>
    <p:extLst>
      <p:ext uri="{BB962C8B-B14F-4D97-AF65-F5344CB8AC3E}">
        <p14:creationId xmlns:p14="http://schemas.microsoft.com/office/powerpoint/2010/main" val="32924199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1.2 Redefiniendo Big Data</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6</a:t>
            </a:fld>
            <a:endParaRPr lang="en-US" sz="900" dirty="0">
              <a:solidFill>
                <a:srgbClr val="3288D4"/>
              </a:solidFill>
            </a:endParaRPr>
          </a:p>
        </p:txBody>
      </p:sp>
      <p:sp>
        <p:nvSpPr>
          <p:cNvPr id="6" name="Marcador de texto 13">
            <a:extLst>
              <a:ext uri="{FF2B5EF4-FFF2-40B4-BE49-F238E27FC236}">
                <a16:creationId xmlns="" xmlns:a16="http://schemas.microsoft.com/office/drawing/2014/main" id="{9A94660F-24AB-6D4B-8F61-C2C12E8D184C}"/>
              </a:ext>
            </a:extLst>
          </p:cNvPr>
          <p:cNvSpPr>
            <a:spLocks noGrp="1"/>
          </p:cNvSpPr>
          <p:nvPr>
            <p:ph type="body" sz="quarter" idx="4294967295"/>
          </p:nvPr>
        </p:nvSpPr>
        <p:spPr>
          <a:xfrm>
            <a:off x="908050" y="1920475"/>
            <a:ext cx="8763000" cy="5305825"/>
          </a:xfrm>
          <a:prstGeom prst="rect">
            <a:avLst/>
          </a:prstGeom>
        </p:spPr>
        <p:txBody>
          <a:bodyPr/>
          <a:lstStyle/>
          <a:p>
            <a:pPr>
              <a:lnSpc>
                <a:spcPct val="150000"/>
              </a:lnSpc>
            </a:pPr>
            <a:r>
              <a:rPr lang="es-ES" sz="1400" dirty="0" smtClean="0">
                <a:latin typeface="Arial" panose="020B0604020202020204" pitchFamily="34" charset="0"/>
                <a:cs typeface="Arial" panose="020B0604020202020204" pitchFamily="34" charset="0"/>
              </a:rPr>
              <a:t>Ya hemos hablado de la importancia de 3 elementos básicos que conforman el Big Data: </a:t>
            </a:r>
          </a:p>
          <a:p>
            <a:pPr>
              <a:lnSpc>
                <a:spcPct val="150000"/>
              </a:lnSpc>
            </a:pPr>
            <a:endParaRPr lang="es-ES" sz="1400"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Ø"/>
            </a:pPr>
            <a:r>
              <a:rPr lang="es-ES" sz="1400" dirty="0" smtClean="0">
                <a:latin typeface="Arial" panose="020B0604020202020204" pitchFamily="34" charset="0"/>
                <a:cs typeface="Arial" panose="020B0604020202020204" pitchFamily="34" charset="0"/>
              </a:rPr>
              <a:t>Velocidad a la que se consume la información</a:t>
            </a:r>
          </a:p>
          <a:p>
            <a:pPr marL="285750" indent="-285750">
              <a:lnSpc>
                <a:spcPct val="150000"/>
              </a:lnSpc>
              <a:buFont typeface="Wingdings" panose="05000000000000000000" pitchFamily="2" charset="2"/>
              <a:buChar char="Ø"/>
            </a:pPr>
            <a:r>
              <a:rPr lang="es-ES" sz="1400" dirty="0" smtClean="0">
                <a:latin typeface="Arial" panose="020B0604020202020204" pitchFamily="34" charset="0"/>
                <a:cs typeface="Arial" panose="020B0604020202020204" pitchFamily="34" charset="0"/>
              </a:rPr>
              <a:t>Variedad de información</a:t>
            </a:r>
          </a:p>
          <a:p>
            <a:pPr marL="285750" indent="-285750">
              <a:lnSpc>
                <a:spcPct val="150000"/>
              </a:lnSpc>
              <a:buFont typeface="Wingdings" panose="05000000000000000000" pitchFamily="2" charset="2"/>
              <a:buChar char="Ø"/>
            </a:pPr>
            <a:r>
              <a:rPr lang="es-ES" sz="1400" dirty="0" smtClean="0">
                <a:latin typeface="Arial" panose="020B0604020202020204" pitchFamily="34" charset="0"/>
                <a:cs typeface="Arial" panose="020B0604020202020204" pitchFamily="34" charset="0"/>
              </a:rPr>
              <a:t>Volumen de información</a:t>
            </a:r>
          </a:p>
          <a:p>
            <a:pPr marL="285750" indent="-285750">
              <a:lnSpc>
                <a:spcPct val="150000"/>
              </a:lnSpc>
              <a:buFont typeface="Wingdings" panose="05000000000000000000" pitchFamily="2" charset="2"/>
              <a:buChar char="Ø"/>
            </a:pPr>
            <a:endParaRPr lang="es-ES" sz="1400" b="1" dirty="0">
              <a:latin typeface="Arial" panose="020B0604020202020204" pitchFamily="34" charset="0"/>
              <a:cs typeface="Arial" panose="020B0604020202020204" pitchFamily="34" charset="0"/>
            </a:endParaRPr>
          </a:p>
          <a:p>
            <a:pPr>
              <a:lnSpc>
                <a:spcPct val="150000"/>
              </a:lnSpc>
            </a:pPr>
            <a:r>
              <a:rPr lang="es-ES" sz="1400" dirty="0" smtClean="0">
                <a:latin typeface="Arial" panose="020B0604020202020204" pitchFamily="34" charset="0"/>
                <a:cs typeface="Arial" panose="020B0604020202020204" pitchFamily="34" charset="0"/>
              </a:rPr>
              <a:t>Pero todo esto, no nos sirve de nada si no incorporamos un componente de: </a:t>
            </a:r>
          </a:p>
          <a:p>
            <a:pPr>
              <a:lnSpc>
                <a:spcPct val="150000"/>
              </a:lnSpc>
            </a:pPr>
            <a:endParaRPr lang="es-ES" sz="1400" b="1" dirty="0">
              <a:latin typeface="Arial" panose="020B0604020202020204" pitchFamily="34" charset="0"/>
              <a:cs typeface="Arial" panose="020B0604020202020204" pitchFamily="34" charset="0"/>
            </a:endParaRPr>
          </a:p>
          <a:p>
            <a:pPr algn="l">
              <a:lnSpc>
                <a:spcPct val="150000"/>
              </a:lnSpc>
            </a:pPr>
            <a:r>
              <a:rPr lang="es-ES" b="1" u="sng" dirty="0" smtClean="0">
                <a:latin typeface="Arial" panose="020B0604020202020204" pitchFamily="34" charset="0"/>
                <a:cs typeface="Arial" panose="020B0604020202020204" pitchFamily="34" charset="0"/>
              </a:rPr>
              <a:t>VALOR</a:t>
            </a:r>
          </a:p>
          <a:p>
            <a:pPr algn="l">
              <a:lnSpc>
                <a:spcPct val="150000"/>
              </a:lnSpc>
            </a:pPr>
            <a:r>
              <a:rPr lang="es-ES" sz="1400" dirty="0" smtClean="0">
                <a:latin typeface="Arial" panose="020B0604020202020204" pitchFamily="34" charset="0"/>
                <a:cs typeface="Arial" panose="020B0604020202020204" pitchFamily="34" charset="0"/>
              </a:rPr>
              <a:t>Si los datos no sirven para aprender, descubrir o analizar, todo lo anterior no sirve de nada. </a:t>
            </a:r>
            <a:endParaRPr lang="es-ES" sz="1400" dirty="0">
              <a:latin typeface="Arial" panose="020B0604020202020204" pitchFamily="34" charset="0"/>
              <a:cs typeface="Arial" panose="020B0604020202020204" pitchFamily="34" charset="0"/>
            </a:endParaRPr>
          </a:p>
          <a:p>
            <a:pPr algn="l">
              <a:lnSpc>
                <a:spcPct val="150000"/>
              </a:lnSpc>
            </a:pPr>
            <a:endParaRPr lang="es-ES" sz="1400" dirty="0" smtClean="0">
              <a:latin typeface="Arial" panose="020B0604020202020204" pitchFamily="34" charset="0"/>
              <a:cs typeface="Arial" panose="020B0604020202020204" pitchFamily="34" charset="0"/>
            </a:endParaRPr>
          </a:p>
          <a:p>
            <a:pPr algn="l">
              <a:lnSpc>
                <a:spcPct val="150000"/>
              </a:lnSpc>
            </a:pPr>
            <a:r>
              <a:rPr lang="es-ES" sz="1400" dirty="0" smtClean="0">
                <a:latin typeface="Arial" panose="020B0604020202020204" pitchFamily="34" charset="0"/>
                <a:cs typeface="Arial" panose="020B0604020202020204" pitchFamily="34" charset="0"/>
              </a:rPr>
              <a:t>Recoger información es importante pero por sí solos, los datos no nos ayudarán en nada. Es importante no caer en el </a:t>
            </a:r>
            <a:r>
              <a:rPr lang="es-ES" sz="1400" i="1" dirty="0" err="1" smtClean="0">
                <a:latin typeface="Arial" panose="020B0604020202020204" pitchFamily="34" charset="0"/>
                <a:cs typeface="Arial" panose="020B0604020202020204" pitchFamily="34" charset="0"/>
              </a:rPr>
              <a:t>hype</a:t>
            </a:r>
            <a:r>
              <a:rPr lang="es-ES" sz="1400" dirty="0">
                <a:latin typeface="Arial" panose="020B0604020202020204" pitchFamily="34" charset="0"/>
                <a:cs typeface="Arial" panose="020B0604020202020204" pitchFamily="34" charset="0"/>
              </a:rPr>
              <a:t> </a:t>
            </a:r>
            <a:r>
              <a:rPr lang="es-ES" sz="1400" dirty="0" smtClean="0">
                <a:latin typeface="Arial" panose="020B0604020202020204" pitchFamily="34" charset="0"/>
                <a:cs typeface="Arial" panose="020B0604020202020204" pitchFamily="34" charset="0"/>
              </a:rPr>
              <a:t>del marketing y la innovación asociado al término de Big Data. El </a:t>
            </a:r>
            <a:r>
              <a:rPr lang="es-ES" sz="1400" dirty="0" err="1" smtClean="0">
                <a:latin typeface="Arial" panose="020B0604020202020204" pitchFamily="34" charset="0"/>
                <a:cs typeface="Arial" panose="020B0604020202020204" pitchFamily="34" charset="0"/>
              </a:rPr>
              <a:t>big</a:t>
            </a:r>
            <a:r>
              <a:rPr lang="es-ES" sz="1400" dirty="0" smtClean="0">
                <a:latin typeface="Arial" panose="020B0604020202020204" pitchFamily="34" charset="0"/>
                <a:cs typeface="Arial" panose="020B0604020202020204" pitchFamily="34" charset="0"/>
              </a:rPr>
              <a:t> data es algo mucho más amplio y profundo que solamente extraer y almacenar datos. </a:t>
            </a: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spTree>
    <p:extLst>
      <p:ext uri="{BB962C8B-B14F-4D97-AF65-F5344CB8AC3E}">
        <p14:creationId xmlns:p14="http://schemas.microsoft.com/office/powerpoint/2010/main" val="3936001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1.2 Redefiniendo Big Data</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7</a:t>
            </a:fld>
            <a:endParaRPr lang="en-US" sz="900" dirty="0">
              <a:solidFill>
                <a:srgbClr val="3288D4"/>
              </a:solidFill>
            </a:endParaRPr>
          </a:p>
        </p:txBody>
      </p:sp>
      <p:sp>
        <p:nvSpPr>
          <p:cNvPr id="6" name="Marcador de texto 13">
            <a:extLst>
              <a:ext uri="{FF2B5EF4-FFF2-40B4-BE49-F238E27FC236}">
                <a16:creationId xmlns="" xmlns:a16="http://schemas.microsoft.com/office/drawing/2014/main" id="{9A94660F-24AB-6D4B-8F61-C2C12E8D184C}"/>
              </a:ext>
            </a:extLst>
          </p:cNvPr>
          <p:cNvSpPr>
            <a:spLocks noGrp="1"/>
          </p:cNvSpPr>
          <p:nvPr>
            <p:ph type="body" sz="quarter" idx="4294967295"/>
          </p:nvPr>
        </p:nvSpPr>
        <p:spPr>
          <a:xfrm>
            <a:off x="908050" y="2011384"/>
            <a:ext cx="8763000" cy="5305825"/>
          </a:xfrm>
          <a:prstGeom prst="rect">
            <a:avLst/>
          </a:prstGeom>
        </p:spPr>
        <p:txBody>
          <a:bodyPr/>
          <a:lstStyle/>
          <a:p>
            <a:pPr>
              <a:lnSpc>
                <a:spcPct val="150000"/>
              </a:lnSpc>
            </a:pPr>
            <a:r>
              <a:rPr lang="es-ES" sz="1400" dirty="0" smtClean="0">
                <a:latin typeface="Arial" panose="020B0604020202020204" pitchFamily="34" charset="0"/>
                <a:cs typeface="Arial" panose="020B0604020202020204" pitchFamily="34" charset="0"/>
              </a:rPr>
              <a:t>¿4 </a:t>
            </a:r>
            <a:r>
              <a:rPr lang="es-ES" sz="1400" dirty="0" err="1" smtClean="0">
                <a:latin typeface="Arial" panose="020B0604020202020204" pitchFamily="34" charset="0"/>
                <a:cs typeface="Arial" panose="020B0604020202020204" pitchFamily="34" charset="0"/>
              </a:rPr>
              <a:t>V’s</a:t>
            </a:r>
            <a:r>
              <a:rPr lang="es-ES" sz="1400" dirty="0" smtClean="0">
                <a:latin typeface="Arial" panose="020B0604020202020204" pitchFamily="34" charset="0"/>
                <a:cs typeface="Arial" panose="020B0604020202020204" pitchFamily="34" charset="0"/>
              </a:rPr>
              <a:t> u 8 </a:t>
            </a:r>
            <a:r>
              <a:rPr lang="es-ES" sz="1400" dirty="0" err="1" smtClean="0">
                <a:latin typeface="Arial" panose="020B0604020202020204" pitchFamily="34" charset="0"/>
                <a:cs typeface="Arial" panose="020B0604020202020204" pitchFamily="34" charset="0"/>
              </a:rPr>
              <a:t>V’s</a:t>
            </a:r>
            <a:r>
              <a:rPr lang="es-ES" sz="1400" dirty="0" smtClean="0">
                <a:latin typeface="Arial" panose="020B0604020202020204" pitchFamily="34" charset="0"/>
                <a:cs typeface="Arial" panose="020B0604020202020204" pitchFamily="34" charset="0"/>
              </a:rPr>
              <a:t>?</a:t>
            </a:r>
            <a:r>
              <a:rPr lang="es-ES" sz="1400" dirty="0"/>
              <a:t/>
            </a:r>
            <a:br>
              <a:rPr lang="es-ES" sz="1400" dirty="0"/>
            </a:br>
            <a:endParaRPr lang="es-ES" sz="1400"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ü"/>
            </a:pPr>
            <a:r>
              <a:rPr lang="es-ES" sz="1400" dirty="0" smtClean="0"/>
              <a:t>Volumen</a:t>
            </a:r>
          </a:p>
          <a:p>
            <a:pPr marL="285750" indent="-285750">
              <a:lnSpc>
                <a:spcPct val="150000"/>
              </a:lnSpc>
              <a:buFont typeface="Wingdings" panose="05000000000000000000" pitchFamily="2" charset="2"/>
              <a:buChar char="ü"/>
            </a:pPr>
            <a:r>
              <a:rPr lang="es-ES" sz="1400" dirty="0" smtClean="0"/>
              <a:t>Variedad</a:t>
            </a:r>
          </a:p>
          <a:p>
            <a:pPr marL="285750" indent="-285750">
              <a:lnSpc>
                <a:spcPct val="150000"/>
              </a:lnSpc>
              <a:buFont typeface="Wingdings" panose="05000000000000000000" pitchFamily="2" charset="2"/>
              <a:buChar char="ü"/>
            </a:pPr>
            <a:r>
              <a:rPr lang="es-ES" sz="1400" dirty="0" smtClean="0"/>
              <a:t>Velocidad</a:t>
            </a:r>
          </a:p>
          <a:p>
            <a:pPr marL="285750" indent="-285750">
              <a:lnSpc>
                <a:spcPct val="150000"/>
              </a:lnSpc>
              <a:buFont typeface="Wingdings" panose="05000000000000000000" pitchFamily="2" charset="2"/>
              <a:buChar char="ü"/>
            </a:pPr>
            <a:r>
              <a:rPr lang="es-ES" sz="1400" dirty="0" smtClean="0"/>
              <a:t>Valor</a:t>
            </a:r>
          </a:p>
          <a:p>
            <a:pPr marL="285750" indent="-285750">
              <a:lnSpc>
                <a:spcPct val="150000"/>
              </a:lnSpc>
              <a:buFont typeface="Wingdings" panose="05000000000000000000" pitchFamily="2" charset="2"/>
              <a:buChar char="ü"/>
            </a:pPr>
            <a:endParaRPr lang="es-ES" sz="1400" dirty="0"/>
          </a:p>
          <a:p>
            <a:pPr>
              <a:lnSpc>
                <a:spcPct val="150000"/>
              </a:lnSpc>
            </a:pPr>
            <a:r>
              <a:rPr lang="es-ES" sz="1400" dirty="0" smtClean="0"/>
              <a:t> </a:t>
            </a:r>
          </a:p>
          <a:p>
            <a:pPr marL="285750" indent="-285750">
              <a:lnSpc>
                <a:spcPct val="150000"/>
              </a:lnSpc>
              <a:buFont typeface="Wingdings" panose="05000000000000000000" pitchFamily="2" charset="2"/>
              <a:buChar char="ü"/>
            </a:pPr>
            <a:r>
              <a:rPr lang="es-ES" sz="1400" b="1" dirty="0" smtClean="0"/>
              <a:t>Viabilidad</a:t>
            </a:r>
          </a:p>
          <a:p>
            <a:pPr marL="285750" indent="-285750">
              <a:lnSpc>
                <a:spcPct val="150000"/>
              </a:lnSpc>
              <a:buFont typeface="Wingdings" panose="05000000000000000000" pitchFamily="2" charset="2"/>
              <a:buChar char="ü"/>
            </a:pPr>
            <a:r>
              <a:rPr lang="es-ES" sz="1400" b="1" dirty="0" smtClean="0"/>
              <a:t>Veracidad </a:t>
            </a:r>
          </a:p>
          <a:p>
            <a:pPr marL="285750" indent="-285750">
              <a:lnSpc>
                <a:spcPct val="150000"/>
              </a:lnSpc>
              <a:buFont typeface="Wingdings" panose="05000000000000000000" pitchFamily="2" charset="2"/>
              <a:buChar char="ü"/>
            </a:pPr>
            <a:r>
              <a:rPr lang="es-ES" sz="1400" b="1" dirty="0" smtClean="0"/>
              <a:t>Validez</a:t>
            </a:r>
          </a:p>
          <a:p>
            <a:pPr marL="285750" indent="-285750">
              <a:lnSpc>
                <a:spcPct val="150000"/>
              </a:lnSpc>
              <a:buFont typeface="Wingdings" panose="05000000000000000000" pitchFamily="2" charset="2"/>
              <a:buChar char="ü"/>
            </a:pPr>
            <a:r>
              <a:rPr lang="es-ES" sz="1400" b="1" dirty="0" smtClean="0"/>
              <a:t>Volatilidad</a:t>
            </a:r>
            <a:endParaRPr lang="es-ES" sz="1400" b="1"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pic>
        <p:nvPicPr>
          <p:cNvPr id="7" name="Imagen 6"/>
          <p:cNvPicPr>
            <a:picLocks noChangeAspect="1"/>
          </p:cNvPicPr>
          <p:nvPr/>
        </p:nvPicPr>
        <p:blipFill>
          <a:blip r:embed="rId2"/>
          <a:stretch>
            <a:fillRect/>
          </a:stretch>
        </p:blipFill>
        <p:spPr>
          <a:xfrm>
            <a:off x="4260850" y="1897610"/>
            <a:ext cx="4822973" cy="4663695"/>
          </a:xfrm>
          <a:prstGeom prst="rect">
            <a:avLst/>
          </a:prstGeom>
        </p:spPr>
      </p:pic>
    </p:spTree>
    <p:extLst>
      <p:ext uri="{BB962C8B-B14F-4D97-AF65-F5344CB8AC3E}">
        <p14:creationId xmlns:p14="http://schemas.microsoft.com/office/powerpoint/2010/main" val="18395831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texto 10">
            <a:extLst>
              <a:ext uri="{FF2B5EF4-FFF2-40B4-BE49-F238E27FC236}">
                <a16:creationId xmlns="" xmlns:a16="http://schemas.microsoft.com/office/drawing/2014/main" id="{18C3E6E4-896F-9547-BD19-38ABD6D54B79}"/>
              </a:ext>
            </a:extLst>
          </p:cNvPr>
          <p:cNvSpPr>
            <a:spLocks noGrp="1"/>
          </p:cNvSpPr>
          <p:nvPr>
            <p:ph type="body" sz="quarter" idx="17"/>
          </p:nvPr>
        </p:nvSpPr>
        <p:spPr>
          <a:xfrm>
            <a:off x="755650" y="669278"/>
            <a:ext cx="4419600" cy="276999"/>
          </a:xfrm>
        </p:spPr>
        <p:txBody>
          <a:bodyPr/>
          <a:lstStyle/>
          <a:p>
            <a:pPr lvl="0"/>
            <a:r>
              <a:rPr lang="es-ES_tradnl" dirty="0"/>
              <a:t>BIG DATA, IA Y MACHINE LEARNING</a:t>
            </a:r>
          </a:p>
          <a:p>
            <a:endParaRPr lang="es-ES" dirty="0"/>
          </a:p>
        </p:txBody>
      </p:sp>
      <p:sp>
        <p:nvSpPr>
          <p:cNvPr id="10" name="Marcador de texto 9">
            <a:extLst>
              <a:ext uri="{FF2B5EF4-FFF2-40B4-BE49-F238E27FC236}">
                <a16:creationId xmlns="" xmlns:a16="http://schemas.microsoft.com/office/drawing/2014/main" id="{23055057-519B-F940-98AE-09C41F640BD9}"/>
              </a:ext>
            </a:extLst>
          </p:cNvPr>
          <p:cNvSpPr>
            <a:spLocks noGrp="1"/>
          </p:cNvSpPr>
          <p:nvPr>
            <p:ph type="body" sz="quarter" idx="15"/>
          </p:nvPr>
        </p:nvSpPr>
        <p:spPr>
          <a:xfrm>
            <a:off x="922936" y="2871038"/>
            <a:ext cx="8290914" cy="693267"/>
          </a:xfrm>
        </p:spPr>
        <p:txBody>
          <a:bodyPr/>
          <a:lstStyle/>
          <a:p>
            <a:r>
              <a:rPr lang="es-ES" dirty="0" smtClean="0"/>
              <a:t>2. Data </a:t>
            </a:r>
            <a:r>
              <a:rPr lang="es-ES" dirty="0" err="1" smtClean="0"/>
              <a:t>Science</a:t>
            </a:r>
            <a:r>
              <a:rPr lang="es-ES" dirty="0" smtClean="0"/>
              <a:t>: AI y Machine </a:t>
            </a:r>
            <a:r>
              <a:rPr lang="es-ES" dirty="0" err="1" smtClean="0"/>
              <a:t>Learning</a:t>
            </a:r>
            <a:endParaRPr lang="es-ES" dirty="0"/>
          </a:p>
        </p:txBody>
      </p:sp>
    </p:spTree>
    <p:extLst>
      <p:ext uri="{BB962C8B-B14F-4D97-AF65-F5344CB8AC3E}">
        <p14:creationId xmlns:p14="http://schemas.microsoft.com/office/powerpoint/2010/main" val="2250179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2.1 AI y ML: ¿Son lo mismo?</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9</a:t>
            </a:fld>
            <a:endParaRPr lang="en-US" sz="900" dirty="0">
              <a:solidFill>
                <a:srgbClr val="3288D4"/>
              </a:solidFill>
            </a:endParaRPr>
          </a:p>
        </p:txBody>
      </p:sp>
      <p:sp>
        <p:nvSpPr>
          <p:cNvPr id="6" name="Marcador de texto 13">
            <a:extLst>
              <a:ext uri="{FF2B5EF4-FFF2-40B4-BE49-F238E27FC236}">
                <a16:creationId xmlns="" xmlns:a16="http://schemas.microsoft.com/office/drawing/2014/main" id="{9A94660F-24AB-6D4B-8F61-C2C12E8D184C}"/>
              </a:ext>
            </a:extLst>
          </p:cNvPr>
          <p:cNvSpPr>
            <a:spLocks noGrp="1"/>
          </p:cNvSpPr>
          <p:nvPr>
            <p:ph type="body" sz="quarter" idx="4294967295"/>
          </p:nvPr>
        </p:nvSpPr>
        <p:spPr>
          <a:xfrm>
            <a:off x="908050" y="1923821"/>
            <a:ext cx="5105400" cy="5305825"/>
          </a:xfrm>
          <a:prstGeom prst="rect">
            <a:avLst/>
          </a:prstGeom>
        </p:spPr>
        <p:txBody>
          <a:bodyPr/>
          <a:lstStyle/>
          <a:p>
            <a:pPr>
              <a:lnSpc>
                <a:spcPct val="150000"/>
              </a:lnSpc>
            </a:pPr>
            <a:r>
              <a:rPr lang="es-ES" sz="1400" dirty="0" smtClean="0">
                <a:latin typeface="Arial" panose="020B0604020202020204" pitchFamily="34" charset="0"/>
                <a:cs typeface="Arial" panose="020B0604020202020204" pitchFamily="34" charset="0"/>
              </a:rPr>
              <a:t>Técnicamente diríamos que el machine </a:t>
            </a:r>
            <a:r>
              <a:rPr lang="es-ES" sz="1400" dirty="0" err="1" smtClean="0">
                <a:latin typeface="Arial" panose="020B0604020202020204" pitchFamily="34" charset="0"/>
                <a:cs typeface="Arial" panose="020B0604020202020204" pitchFamily="34" charset="0"/>
              </a:rPr>
              <a:t>learning</a:t>
            </a:r>
            <a:r>
              <a:rPr lang="es-ES" sz="1400" dirty="0" smtClean="0">
                <a:latin typeface="Arial" panose="020B0604020202020204" pitchFamily="34" charset="0"/>
                <a:cs typeface="Arial" panose="020B0604020202020204" pitchFamily="34" charset="0"/>
              </a:rPr>
              <a:t> y la inteligencia artificial son prácticamente lo mismo. Realmente, conviven en distintos niveles uno dentro del otro. A grandes rasgos podríamos concluir que: </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b="1" dirty="0" smtClean="0">
                <a:latin typeface="Arial" panose="020B0604020202020204" pitchFamily="34" charset="0"/>
                <a:cs typeface="Arial" panose="020B0604020202020204" pitchFamily="34" charset="0"/>
              </a:rPr>
              <a:t>Inteligencia artificial</a:t>
            </a:r>
          </a:p>
          <a:p>
            <a:pPr>
              <a:lnSpc>
                <a:spcPct val="150000"/>
              </a:lnSpc>
            </a:pPr>
            <a:r>
              <a:rPr lang="es-ES" sz="1400" dirty="0" smtClean="0">
                <a:latin typeface="Arial" panose="020B0604020202020204" pitchFamily="34" charset="0"/>
                <a:cs typeface="Arial" panose="020B0604020202020204" pitchFamily="34" charset="0"/>
              </a:rPr>
              <a:t>Entendemos como IA el hecho de que las máquinas imiten comportamientos parecidos al de un ser humano. Puede abarcar muchísimas formas y aplicaciones. </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b="1" dirty="0" smtClean="0">
                <a:latin typeface="Arial" panose="020B0604020202020204" pitchFamily="34" charset="0"/>
                <a:cs typeface="Arial" panose="020B0604020202020204" pitchFamily="34" charset="0"/>
              </a:rPr>
              <a:t>Machine </a:t>
            </a:r>
            <a:r>
              <a:rPr lang="es-ES" sz="1400" b="1" dirty="0" err="1" smtClean="0">
                <a:latin typeface="Arial" panose="020B0604020202020204" pitchFamily="34" charset="0"/>
                <a:cs typeface="Arial" panose="020B0604020202020204" pitchFamily="34" charset="0"/>
              </a:rPr>
              <a:t>learning</a:t>
            </a:r>
            <a:endParaRPr lang="es-ES" sz="1400" b="1" dirty="0" smtClean="0">
              <a:latin typeface="Arial" panose="020B0604020202020204" pitchFamily="34" charset="0"/>
              <a:cs typeface="Arial" panose="020B0604020202020204" pitchFamily="34" charset="0"/>
            </a:endParaRPr>
          </a:p>
          <a:p>
            <a:pPr>
              <a:lnSpc>
                <a:spcPct val="150000"/>
              </a:lnSpc>
            </a:pPr>
            <a:r>
              <a:rPr lang="es-ES" sz="1400" dirty="0" smtClean="0">
                <a:latin typeface="Arial" panose="020B0604020202020204" pitchFamily="34" charset="0"/>
                <a:cs typeface="Arial" panose="020B0604020202020204" pitchFamily="34" charset="0"/>
              </a:rPr>
              <a:t>Lo entendemos como un subconjunto de inteligencia artificial en el cual las máquinas aprenden y se entrenan para comportarse como humanos y hacer predicciones.  </a:t>
            </a:r>
          </a:p>
          <a:p>
            <a:pPr algn="l">
              <a:lnSpc>
                <a:spcPct val="150000"/>
              </a:lnSpc>
            </a:pP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pic>
        <p:nvPicPr>
          <p:cNvPr id="7" name="Picture 2" descr="Machine learning techniques as a subset of artificial intelligence regimes.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6248" y="2726467"/>
            <a:ext cx="3790950" cy="3800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3334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0143D"/>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lgn="l">
          <a:defRPr sz="2400" b="1" spc="105" dirty="0" err="1">
            <a:solidFill>
              <a:srgbClr val="0F4890"/>
            </a:solidFill>
            <a:latin typeface="Montserrat" pitchFamily="2" charset="77"/>
            <a:cs typeface="Poppins" pitchFamily="2" charset="77"/>
          </a:defRPr>
        </a:defPPr>
      </a:lstStyle>
    </a:spDef>
    <a:txDef>
      <a:spPr/>
      <a:bodyPr vert="horz" wrap="square" lIns="0" tIns="12700" rIns="0" bIns="0" rtlCol="0">
        <a:spAutoFit/>
      </a:bodyPr>
      <a:lstStyle>
        <a:defPPr marL="12700" algn="l">
          <a:lnSpc>
            <a:spcPct val="100000"/>
          </a:lnSpc>
          <a:spcBef>
            <a:spcPts val="100"/>
          </a:spcBef>
          <a:defRPr sz="1000" b="1" spc="35" dirty="0">
            <a:solidFill>
              <a:srgbClr val="D0143D"/>
            </a:solidFill>
            <a:latin typeface="Montserrat" pitchFamily="2" charset="77"/>
            <a:cs typeface="Tahoma"/>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A48F8B34F038034C9212CF433E252545" ma:contentTypeVersion="9" ma:contentTypeDescription="Crear nuevo documento." ma:contentTypeScope="" ma:versionID="c011828baa0279ab6739422c274b5564">
  <xsd:schema xmlns:xsd="http://www.w3.org/2001/XMLSchema" xmlns:xs="http://www.w3.org/2001/XMLSchema" xmlns:p="http://schemas.microsoft.com/office/2006/metadata/properties" xmlns:ns2="c9cba1bf-ad18-487f-b0a8-cc7dc3f65a2e" targetNamespace="http://schemas.microsoft.com/office/2006/metadata/properties" ma:root="true" ma:fieldsID="4cfa1a5b409fbe8244f8b211864872b6" ns2:_="">
    <xsd:import namespace="c9cba1bf-ad18-487f-b0a8-cc7dc3f65a2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cba1bf-ad18-487f-b0a8-cc7dc3f65a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C56D60-0AD0-4E67-9D1C-1371275BECFA}">
  <ds:schemaRefs>
    <ds:schemaRef ds:uri="http://schemas.microsoft.com/office/infopath/2007/PartnerControls"/>
    <ds:schemaRef ds:uri="http://purl.org/dc/elements/1.1/"/>
    <ds:schemaRef ds:uri="http://schemas.microsoft.com/office/2006/metadata/properties"/>
    <ds:schemaRef ds:uri="c9cba1bf-ad18-487f-b0a8-cc7dc3f65a2e"/>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F5E8013A-07DA-4152-B51A-7841E3100983}">
  <ds:schemaRefs>
    <ds:schemaRef ds:uri="http://schemas.microsoft.com/sharepoint/v3/contenttype/forms"/>
  </ds:schemaRefs>
</ds:datastoreItem>
</file>

<file path=customXml/itemProps3.xml><?xml version="1.0" encoding="utf-8"?>
<ds:datastoreItem xmlns:ds="http://schemas.openxmlformats.org/officeDocument/2006/customXml" ds:itemID="{013BD8EB-22AB-416D-8E7B-6DEE12F7E7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cba1bf-ad18-487f-b0a8-cc7dc3f65a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3224</TotalTime>
  <Words>2319</Words>
  <Application>Microsoft Office PowerPoint</Application>
  <PresentationFormat>Personalizado</PresentationFormat>
  <Paragraphs>445</Paragraphs>
  <Slides>33</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33</vt:i4>
      </vt:variant>
    </vt:vector>
  </HeadingPairs>
  <TitlesOfParts>
    <vt:vector size="38" baseType="lpstr">
      <vt:lpstr>Arial</vt:lpstr>
      <vt:lpstr>Calibri</vt:lpstr>
      <vt:lpstr>Helvetica Neue</vt:lpstr>
      <vt:lpstr>Wingdings</vt:lpstr>
      <vt:lpstr>Office Theme</vt:lpstr>
      <vt:lpstr>Presentación de PowerPoint</vt:lpstr>
      <vt:lpstr>Índice</vt:lpstr>
      <vt:lpstr>Presentación de PowerPoint</vt:lpstr>
      <vt:lpstr>Presentación de PowerPoint</vt:lpstr>
      <vt:lpstr>1.1 Big Data y Computer Science</vt:lpstr>
      <vt:lpstr>1.2 Redefiniendo Big Data</vt:lpstr>
      <vt:lpstr>1.2 Redefiniendo Big Data</vt:lpstr>
      <vt:lpstr>Presentación de PowerPoint</vt:lpstr>
      <vt:lpstr>2.1 AI y ML: ¿Son lo mismo?</vt:lpstr>
      <vt:lpstr>2.1 AI y ML: ¿Son lo mismo?</vt:lpstr>
      <vt:lpstr>2.2 ¿Puede un ordenador pensar? </vt:lpstr>
      <vt:lpstr>2.3 ML: Carácter predictivo</vt:lpstr>
      <vt:lpstr>2.4 Aplicaciones ML en el día a día </vt:lpstr>
      <vt:lpstr>2.5 La importancia de los algoritmos</vt:lpstr>
      <vt:lpstr>2.6 Proceso de Machine Learning </vt:lpstr>
      <vt:lpstr>2.7 Aprendizaje supervisado vs no supervisado</vt:lpstr>
      <vt:lpstr>2.7 Aprendizaje supervisado vs no supervisado</vt:lpstr>
      <vt:lpstr>2.8 ELT y Data Lakes</vt:lpstr>
      <vt:lpstr>2.9 Ejemplos y reflexiones</vt:lpstr>
      <vt:lpstr>2.10 Qué resolvemos con ML</vt:lpstr>
      <vt:lpstr>2.11 Clasificación</vt:lpstr>
      <vt:lpstr>2.12 Regresión lineal</vt:lpstr>
      <vt:lpstr>2.13 Clustering</vt:lpstr>
      <vt:lpstr>Presentación de PowerPoint</vt:lpstr>
      <vt:lpstr>3.1 La pregunta adecuada</vt:lpstr>
      <vt:lpstr>3.2 Identificar los datos y prepararlos</vt:lpstr>
      <vt:lpstr>3.3 Aplicación del algoritmo correcto</vt:lpstr>
      <vt:lpstr>3.3 Aplicación del algoritmo correcto</vt:lpstr>
      <vt:lpstr>3.4 Evaluación y ajuste de modelo</vt:lpstr>
      <vt:lpstr>3.5 Uso y presentación de modelo</vt:lpstr>
      <vt:lpstr>Presentación de PowerPoint</vt:lpstr>
      <vt:lpstr>4. Ejercicios</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Acelera_pyme_manual</dc:title>
  <dc:creator>Antonio Galbis Fuentes</dc:creator>
  <cp:lastModifiedBy>Antonio Galbis Fuentes</cp:lastModifiedBy>
  <cp:revision>80</cp:revision>
  <dcterms:created xsi:type="dcterms:W3CDTF">2021-05-28T10:18:10Z</dcterms:created>
  <dcterms:modified xsi:type="dcterms:W3CDTF">2022-11-12T11:49:30Z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2021-05-28T00:00:00Z</vt:filetime>
  </property>
  <property fmtid="{D5CDD505-2E9C-101B-9397-08002B2CF9AE}" pid="3" name="Creator">
    <vt:lpwstr>Adobe Illustrator 25.2 (Macintosh)</vt:lpwstr>
  </property>
  <property fmtid="{D5CDD505-2E9C-101B-9397-08002B2CF9AE}" pid="4" name="LastSaved">
    <vt:filetime>2021-05-28T00:00:00Z</vt:filetime>
  </property>
  <property fmtid="{D5CDD505-2E9C-101B-9397-08002B2CF9AE}" pid="5" name="ContentTypeId">
    <vt:lpwstr>0x010100A48F8B34F038034C9212CF433E252545</vt:lpwstr>
  </property>
</Properties>
</file>