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82142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65423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31527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52199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79100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56775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82002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58263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36710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2819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3/18/2021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71413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3/18/2021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03498529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abstracto triangular">
            <a:extLst>
              <a:ext uri="{FF2B5EF4-FFF2-40B4-BE49-F238E27FC236}">
                <a16:creationId xmlns:a16="http://schemas.microsoft.com/office/drawing/2014/main" id="{2DA9969E-555C-42BB-B514-DB6E0EE57DBB}"/>
              </a:ext>
            </a:extLst>
          </p:cNvPr>
          <p:cNvPicPr>
            <a:picLocks noChangeAspect="1"/>
          </p:cNvPicPr>
          <p:nvPr/>
        </p:nvPicPr>
        <p:blipFill rotWithShape="1">
          <a:blip r:embed="rId2"/>
          <a:srcRect t="15730"/>
          <a:stretch/>
        </p:blipFill>
        <p:spPr>
          <a:xfrm>
            <a:off x="20" y="10"/>
            <a:ext cx="12191962" cy="6857990"/>
          </a:xfrm>
          <a:prstGeom prst="rect">
            <a:avLst/>
          </a:prstGeom>
        </p:spPr>
      </p:pic>
      <p:sp>
        <p:nvSpPr>
          <p:cNvPr id="11" name="Rectangle 10">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44F7B0-57E5-47E1-8639-87FC80D0A360}"/>
              </a:ext>
            </a:extLst>
          </p:cNvPr>
          <p:cNvSpPr>
            <a:spLocks noGrp="1"/>
          </p:cNvSpPr>
          <p:nvPr>
            <p:ph type="ctrTitle"/>
          </p:nvPr>
        </p:nvSpPr>
        <p:spPr>
          <a:xfrm>
            <a:off x="3785812" y="2522070"/>
            <a:ext cx="4606621" cy="1533098"/>
          </a:xfrm>
        </p:spPr>
        <p:txBody>
          <a:bodyPr>
            <a:normAutofit fontScale="90000"/>
          </a:bodyPr>
          <a:lstStyle/>
          <a:p>
            <a:endParaRPr lang="es-ES" sz="4000"/>
          </a:p>
          <a:p>
            <a:r>
              <a:rPr lang="es-ES">
                <a:latin typeface="Alef" panose="00000500000000000000" pitchFamily="2" charset="-79"/>
                <a:cs typeface="Alef" panose="00000500000000000000" pitchFamily="2" charset="-79"/>
              </a:rPr>
              <a:t>Ciencias de la computación</a:t>
            </a:r>
            <a:endParaRPr lang="es-ES" dirty="0">
              <a:latin typeface="Alef" panose="00000500000000000000" pitchFamily="2" charset="-79"/>
              <a:cs typeface="Alef" panose="00000500000000000000" pitchFamily="2" charset="-79"/>
            </a:endParaRPr>
          </a:p>
        </p:txBody>
      </p:sp>
      <p:grpSp>
        <p:nvGrpSpPr>
          <p:cNvPr id="13" name="Group 12">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14"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2245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7A34D-D3F8-4F64-B088-2DF682000646}"/>
              </a:ext>
            </a:extLst>
          </p:cNvPr>
          <p:cNvSpPr>
            <a:spLocks noGrp="1"/>
          </p:cNvSpPr>
          <p:nvPr>
            <p:ph type="title"/>
          </p:nvPr>
        </p:nvSpPr>
        <p:spPr/>
        <p:txBody>
          <a:bodyPr/>
          <a:lstStyle/>
          <a:p>
            <a:r>
              <a:rPr lang="es-ES" dirty="0"/>
              <a:t>Ciencias de la computación</a:t>
            </a:r>
          </a:p>
        </p:txBody>
      </p:sp>
      <p:sp>
        <p:nvSpPr>
          <p:cNvPr id="3" name="Marcador de contenido 2">
            <a:extLst>
              <a:ext uri="{FF2B5EF4-FFF2-40B4-BE49-F238E27FC236}">
                <a16:creationId xmlns:a16="http://schemas.microsoft.com/office/drawing/2014/main" id="{65713109-5C24-428F-9AC1-9CA49731523D}"/>
              </a:ext>
            </a:extLst>
          </p:cNvPr>
          <p:cNvSpPr>
            <a:spLocks noGrp="1"/>
          </p:cNvSpPr>
          <p:nvPr>
            <p:ph sz="half" idx="1"/>
          </p:nvPr>
        </p:nvSpPr>
        <p:spPr>
          <a:xfrm>
            <a:off x="1069848" y="1825624"/>
            <a:ext cx="5026152" cy="4689475"/>
          </a:xfrm>
        </p:spPr>
        <p:txBody>
          <a:bodyPr>
            <a:normAutofit fontScale="85000" lnSpcReduction="10000"/>
          </a:bodyPr>
          <a:lstStyle/>
          <a:p>
            <a:r>
              <a:rPr lang="es-ES" dirty="0"/>
              <a:t>Las computadoras están en todos lados: (Preguntar?) Desde los celulares a heladeras inteligentes. La tecnología puede parecer mágica pero al comprender y estudiar ciencias de la computación podemos revelar los secretos.</a:t>
            </a:r>
          </a:p>
          <a:p>
            <a:r>
              <a:rPr lang="es-ES" dirty="0"/>
              <a:t>Sin habilidades en computación, nos limitamos a usar lo que ya esta creado (preguntar?) Páginas web, juegos, etc.</a:t>
            </a:r>
          </a:p>
          <a:p>
            <a:r>
              <a:rPr lang="es-ES" dirty="0"/>
              <a:t>Si tenemos las habilidades podemos transformar ideas en realidades.</a:t>
            </a:r>
          </a:p>
        </p:txBody>
      </p:sp>
      <p:pic>
        <p:nvPicPr>
          <p:cNvPr id="6" name="Marcador de contenido 5">
            <a:extLst>
              <a:ext uri="{FF2B5EF4-FFF2-40B4-BE49-F238E27FC236}">
                <a16:creationId xmlns:a16="http://schemas.microsoft.com/office/drawing/2014/main" id="{1829CC63-D764-4ED7-8D11-B6BD33F14DEE}"/>
              </a:ext>
            </a:extLst>
          </p:cNvPr>
          <p:cNvPicPr>
            <a:picLocks noGrp="1" noChangeAspect="1"/>
          </p:cNvPicPr>
          <p:nvPr>
            <p:ph sz="half" idx="2"/>
          </p:nvPr>
        </p:nvPicPr>
        <p:blipFill>
          <a:blip r:embed="rId2"/>
          <a:stretch>
            <a:fillRect/>
          </a:stretch>
        </p:blipFill>
        <p:spPr>
          <a:xfrm>
            <a:off x="5753905" y="1825624"/>
            <a:ext cx="5396028" cy="3203893"/>
          </a:xfrm>
        </p:spPr>
      </p:pic>
    </p:spTree>
    <p:extLst>
      <p:ext uri="{BB962C8B-B14F-4D97-AF65-F5344CB8AC3E}">
        <p14:creationId xmlns:p14="http://schemas.microsoft.com/office/powerpoint/2010/main" val="226495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100E0-CF50-4139-9BD9-B32167F0A839}"/>
              </a:ext>
            </a:extLst>
          </p:cNvPr>
          <p:cNvSpPr>
            <a:spLocks noGrp="1"/>
          </p:cNvSpPr>
          <p:nvPr>
            <p:ph type="title"/>
          </p:nvPr>
        </p:nvSpPr>
        <p:spPr/>
        <p:txBody>
          <a:bodyPr/>
          <a:lstStyle/>
          <a:p>
            <a:r>
              <a:rPr lang="es-ES" dirty="0"/>
              <a:t>El mundo es digital</a:t>
            </a:r>
          </a:p>
        </p:txBody>
      </p:sp>
      <p:sp>
        <p:nvSpPr>
          <p:cNvPr id="3" name="Marcador de contenido 2">
            <a:extLst>
              <a:ext uri="{FF2B5EF4-FFF2-40B4-BE49-F238E27FC236}">
                <a16:creationId xmlns:a16="http://schemas.microsoft.com/office/drawing/2014/main" id="{831DB686-591B-47E8-BA87-5BE278368C96}"/>
              </a:ext>
            </a:extLst>
          </p:cNvPr>
          <p:cNvSpPr>
            <a:spLocks noGrp="1"/>
          </p:cNvSpPr>
          <p:nvPr>
            <p:ph sz="half" idx="1"/>
          </p:nvPr>
        </p:nvSpPr>
        <p:spPr/>
        <p:txBody>
          <a:bodyPr/>
          <a:lstStyle/>
          <a:p>
            <a:r>
              <a:rPr lang="es-ES" dirty="0"/>
              <a:t>Porqué? </a:t>
            </a:r>
          </a:p>
          <a:p>
            <a:r>
              <a:rPr lang="es-ES" dirty="0"/>
              <a:t>El mundo es cada vez más digital, las computadoras controlan muchas cosas del mundo moderno, desde pagar cosas, manejar autos, etc.</a:t>
            </a:r>
          </a:p>
        </p:txBody>
      </p:sp>
      <p:sp>
        <p:nvSpPr>
          <p:cNvPr id="4" name="Marcador de contenido 3">
            <a:extLst>
              <a:ext uri="{FF2B5EF4-FFF2-40B4-BE49-F238E27FC236}">
                <a16:creationId xmlns:a16="http://schemas.microsoft.com/office/drawing/2014/main" id="{D231D72F-96F4-45D5-824B-640E21C79E1C}"/>
              </a:ext>
            </a:extLst>
          </p:cNvPr>
          <p:cNvSpPr>
            <a:spLocks noGrp="1"/>
          </p:cNvSpPr>
          <p:nvPr>
            <p:ph sz="half" idx="2"/>
          </p:nvPr>
        </p:nvSpPr>
        <p:spPr/>
        <p:txBody>
          <a:bodyPr/>
          <a:lstStyle/>
          <a:p>
            <a:r>
              <a:rPr lang="es-ES" dirty="0"/>
              <a:t>Algunos ejemplos: </a:t>
            </a:r>
          </a:p>
        </p:txBody>
      </p:sp>
      <p:pic>
        <p:nvPicPr>
          <p:cNvPr id="6" name="Imagen 5">
            <a:extLst>
              <a:ext uri="{FF2B5EF4-FFF2-40B4-BE49-F238E27FC236}">
                <a16:creationId xmlns:a16="http://schemas.microsoft.com/office/drawing/2014/main" id="{C0503F5F-EDB1-49ED-A5E1-3949DB552EFD}"/>
              </a:ext>
            </a:extLst>
          </p:cNvPr>
          <p:cNvPicPr>
            <a:picLocks noChangeAspect="1"/>
          </p:cNvPicPr>
          <p:nvPr/>
        </p:nvPicPr>
        <p:blipFill>
          <a:blip r:embed="rId2"/>
          <a:stretch>
            <a:fillRect/>
          </a:stretch>
        </p:blipFill>
        <p:spPr>
          <a:xfrm>
            <a:off x="6392144" y="2414446"/>
            <a:ext cx="1190791" cy="2029108"/>
          </a:xfrm>
          <a:prstGeom prst="rect">
            <a:avLst/>
          </a:prstGeom>
        </p:spPr>
      </p:pic>
      <p:pic>
        <p:nvPicPr>
          <p:cNvPr id="8" name="Imagen 7">
            <a:extLst>
              <a:ext uri="{FF2B5EF4-FFF2-40B4-BE49-F238E27FC236}">
                <a16:creationId xmlns:a16="http://schemas.microsoft.com/office/drawing/2014/main" id="{52C9344C-2E09-4334-BDF1-262AF7E2CF7B}"/>
              </a:ext>
            </a:extLst>
          </p:cNvPr>
          <p:cNvPicPr>
            <a:picLocks noChangeAspect="1"/>
          </p:cNvPicPr>
          <p:nvPr/>
        </p:nvPicPr>
        <p:blipFill>
          <a:blip r:embed="rId3"/>
          <a:stretch>
            <a:fillRect/>
          </a:stretch>
        </p:blipFill>
        <p:spPr>
          <a:xfrm>
            <a:off x="8036223" y="2833698"/>
            <a:ext cx="1028844" cy="1991003"/>
          </a:xfrm>
          <a:prstGeom prst="rect">
            <a:avLst/>
          </a:prstGeom>
        </p:spPr>
      </p:pic>
      <p:pic>
        <p:nvPicPr>
          <p:cNvPr id="10" name="Imagen 9">
            <a:extLst>
              <a:ext uri="{FF2B5EF4-FFF2-40B4-BE49-F238E27FC236}">
                <a16:creationId xmlns:a16="http://schemas.microsoft.com/office/drawing/2014/main" id="{7D3A5A18-C0BD-4D05-8D9A-7EEA8DC3F2AA}"/>
              </a:ext>
            </a:extLst>
          </p:cNvPr>
          <p:cNvPicPr>
            <a:picLocks noChangeAspect="1"/>
          </p:cNvPicPr>
          <p:nvPr/>
        </p:nvPicPr>
        <p:blipFill>
          <a:blip r:embed="rId4"/>
          <a:stretch>
            <a:fillRect/>
          </a:stretch>
        </p:blipFill>
        <p:spPr>
          <a:xfrm>
            <a:off x="9558713" y="3624383"/>
            <a:ext cx="1371791" cy="2400635"/>
          </a:xfrm>
          <a:prstGeom prst="rect">
            <a:avLst/>
          </a:prstGeom>
        </p:spPr>
      </p:pic>
    </p:spTree>
    <p:extLst>
      <p:ext uri="{BB962C8B-B14F-4D97-AF65-F5344CB8AC3E}">
        <p14:creationId xmlns:p14="http://schemas.microsoft.com/office/powerpoint/2010/main" val="373442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59AD3-E14D-41E9-A395-720B6ECBA739}"/>
              </a:ext>
            </a:extLst>
          </p:cNvPr>
          <p:cNvSpPr>
            <a:spLocks noGrp="1"/>
          </p:cNvSpPr>
          <p:nvPr>
            <p:ph type="title"/>
          </p:nvPr>
        </p:nvSpPr>
        <p:spPr/>
        <p:txBody>
          <a:bodyPr/>
          <a:lstStyle/>
          <a:p>
            <a:r>
              <a:rPr lang="es-ES" dirty="0"/>
              <a:t>Habilidades: Programación</a:t>
            </a:r>
          </a:p>
        </p:txBody>
      </p:sp>
      <p:sp>
        <p:nvSpPr>
          <p:cNvPr id="3" name="Marcador de contenido 2">
            <a:extLst>
              <a:ext uri="{FF2B5EF4-FFF2-40B4-BE49-F238E27FC236}">
                <a16:creationId xmlns:a16="http://schemas.microsoft.com/office/drawing/2014/main" id="{282FB584-F6D7-47F1-8917-7E2ED361ADDF}"/>
              </a:ext>
            </a:extLst>
          </p:cNvPr>
          <p:cNvSpPr>
            <a:spLocks noGrp="1"/>
          </p:cNvSpPr>
          <p:nvPr>
            <p:ph sz="half" idx="1"/>
          </p:nvPr>
        </p:nvSpPr>
        <p:spPr/>
        <p:txBody>
          <a:bodyPr>
            <a:normAutofit fontScale="92500" lnSpcReduction="10000"/>
          </a:bodyPr>
          <a:lstStyle/>
          <a:p>
            <a:r>
              <a:rPr lang="es-ES" dirty="0"/>
              <a:t>Programar es una parte muy importante de las ciencias de la computación. Además de escribir mucho código, la programación nos permite pensar de manera ordenada, organizando la forma de resolver un problema. A esto lo llamamos pensamiento computacional, siendo útil no solo para resolver problemas computacionales.</a:t>
            </a:r>
          </a:p>
        </p:txBody>
      </p:sp>
      <p:pic>
        <p:nvPicPr>
          <p:cNvPr id="6" name="Imagen 5">
            <a:extLst>
              <a:ext uri="{FF2B5EF4-FFF2-40B4-BE49-F238E27FC236}">
                <a16:creationId xmlns:a16="http://schemas.microsoft.com/office/drawing/2014/main" id="{DE0B1A87-9439-4154-8F92-0179197EB82E}"/>
              </a:ext>
            </a:extLst>
          </p:cNvPr>
          <p:cNvPicPr>
            <a:picLocks noChangeAspect="1"/>
          </p:cNvPicPr>
          <p:nvPr/>
        </p:nvPicPr>
        <p:blipFill>
          <a:blip r:embed="rId2"/>
          <a:stretch>
            <a:fillRect/>
          </a:stretch>
        </p:blipFill>
        <p:spPr>
          <a:xfrm>
            <a:off x="5753905" y="2866912"/>
            <a:ext cx="4991276" cy="2268763"/>
          </a:xfrm>
          <a:prstGeom prst="rect">
            <a:avLst/>
          </a:prstGeom>
        </p:spPr>
      </p:pic>
    </p:spTree>
    <p:extLst>
      <p:ext uri="{BB962C8B-B14F-4D97-AF65-F5344CB8AC3E}">
        <p14:creationId xmlns:p14="http://schemas.microsoft.com/office/powerpoint/2010/main" val="66195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7EFD6FC-87C7-4195-BBA5-4A8F13D0B8D9}"/>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brightnessContrast bright="40000" contrast="-20000"/>
                    </a14:imgEffect>
                  </a14:imgLayer>
                </a14:imgProps>
              </a:ext>
            </a:extLst>
          </a:blip>
          <a:stretch>
            <a:fillRect/>
          </a:stretch>
        </p:blipFill>
        <p:spPr>
          <a:xfrm>
            <a:off x="2554940" y="1676848"/>
            <a:ext cx="5537499" cy="4678232"/>
          </a:xfrm>
          <a:prstGeom prst="rect">
            <a:avLst/>
          </a:prstGeom>
        </p:spPr>
      </p:pic>
      <p:sp>
        <p:nvSpPr>
          <p:cNvPr id="2" name="Título 1">
            <a:extLst>
              <a:ext uri="{FF2B5EF4-FFF2-40B4-BE49-F238E27FC236}">
                <a16:creationId xmlns:a16="http://schemas.microsoft.com/office/drawing/2014/main" id="{EAE26D09-7AA0-40A3-800A-5549C3332B37}"/>
              </a:ext>
            </a:extLst>
          </p:cNvPr>
          <p:cNvSpPr>
            <a:spLocks noGrp="1"/>
          </p:cNvSpPr>
          <p:nvPr>
            <p:ph type="title"/>
          </p:nvPr>
        </p:nvSpPr>
        <p:spPr/>
        <p:txBody>
          <a:bodyPr/>
          <a:lstStyle/>
          <a:p>
            <a:r>
              <a:rPr lang="es-ES" dirty="0"/>
              <a:t>Pensamiento computacional:</a:t>
            </a:r>
          </a:p>
        </p:txBody>
      </p:sp>
      <p:sp>
        <p:nvSpPr>
          <p:cNvPr id="3" name="Marcador de contenido 2">
            <a:extLst>
              <a:ext uri="{FF2B5EF4-FFF2-40B4-BE49-F238E27FC236}">
                <a16:creationId xmlns:a16="http://schemas.microsoft.com/office/drawing/2014/main" id="{22ACE952-E90D-4E72-84D0-8B15AE595D76}"/>
              </a:ext>
            </a:extLst>
          </p:cNvPr>
          <p:cNvSpPr>
            <a:spLocks noGrp="1"/>
          </p:cNvSpPr>
          <p:nvPr>
            <p:ph idx="1"/>
          </p:nvPr>
        </p:nvSpPr>
        <p:spPr/>
        <p:txBody>
          <a:bodyPr>
            <a:normAutofit fontScale="92500"/>
          </a:bodyPr>
          <a:lstStyle/>
          <a:p>
            <a:r>
              <a:rPr lang="es-ES" dirty="0"/>
              <a:t>Es un proceso de pensamiento para resolver problemas encontrando soluciones que pueden ser comprendidas por una computadora, un humano o ambos.</a:t>
            </a:r>
          </a:p>
          <a:p>
            <a:r>
              <a:rPr lang="es-ES" dirty="0"/>
              <a:t>La meta del pensamiento computacional es producir instrucciones que permitan resolver un determinado problema, el mismo puede ser computacional o no. </a:t>
            </a:r>
          </a:p>
          <a:p>
            <a:r>
              <a:rPr lang="es-ES" dirty="0"/>
              <a:t>Cuando nos referimos a una computadora, estos pasos deben estar escritos en lenguajes de computadoras para que esta los comprenda. </a:t>
            </a:r>
          </a:p>
          <a:p>
            <a:r>
              <a:rPr lang="es-ES" dirty="0"/>
              <a:t>Hay 4 procesos principales en pensamiento computacional, Estos son Descomposición, Abstracción, Reconocimiento de patrones y Algoritmos.</a:t>
            </a:r>
          </a:p>
        </p:txBody>
      </p:sp>
    </p:spTree>
    <p:extLst>
      <p:ext uri="{BB962C8B-B14F-4D97-AF65-F5344CB8AC3E}">
        <p14:creationId xmlns:p14="http://schemas.microsoft.com/office/powerpoint/2010/main" val="27564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D5552-7293-4DD4-A360-90B5561B44EE}"/>
              </a:ext>
            </a:extLst>
          </p:cNvPr>
          <p:cNvSpPr>
            <a:spLocks noGrp="1"/>
          </p:cNvSpPr>
          <p:nvPr>
            <p:ph type="title"/>
          </p:nvPr>
        </p:nvSpPr>
        <p:spPr/>
        <p:txBody>
          <a:bodyPr/>
          <a:lstStyle/>
          <a:p>
            <a:r>
              <a:rPr lang="es-ES" dirty="0"/>
              <a:t>Preguntas:</a:t>
            </a:r>
          </a:p>
        </p:txBody>
      </p:sp>
      <p:sp>
        <p:nvSpPr>
          <p:cNvPr id="3" name="Marcador de contenido 2">
            <a:extLst>
              <a:ext uri="{FF2B5EF4-FFF2-40B4-BE49-F238E27FC236}">
                <a16:creationId xmlns:a16="http://schemas.microsoft.com/office/drawing/2014/main" id="{8BA48415-4B87-4924-B9AF-2F8741406D71}"/>
              </a:ext>
            </a:extLst>
          </p:cNvPr>
          <p:cNvSpPr>
            <a:spLocks noGrp="1"/>
          </p:cNvSpPr>
          <p:nvPr>
            <p:ph idx="1"/>
          </p:nvPr>
        </p:nvSpPr>
        <p:spPr/>
        <p:txBody>
          <a:bodyPr/>
          <a:lstStyle/>
          <a:p>
            <a:r>
              <a:rPr lang="es-ES" dirty="0"/>
              <a:t>¿Para qué sirve la ciencias de la computación?</a:t>
            </a:r>
          </a:p>
          <a:p>
            <a:r>
              <a:rPr lang="es-ES" dirty="0"/>
              <a:t>¿Qué significa que el mundo es cada vez más digital?</a:t>
            </a:r>
          </a:p>
          <a:p>
            <a:r>
              <a:rPr lang="es-ES" dirty="0"/>
              <a:t>¿Qué usos tienen las computadoras?</a:t>
            </a:r>
          </a:p>
          <a:p>
            <a:r>
              <a:rPr lang="es-ES" dirty="0"/>
              <a:t>¿Qué es el pensamiento computacional?</a:t>
            </a:r>
          </a:p>
          <a:p>
            <a:endParaRPr lang="es-ES" dirty="0"/>
          </a:p>
          <a:p>
            <a:endParaRPr lang="es-ES" dirty="0"/>
          </a:p>
          <a:p>
            <a:endParaRPr lang="es-ES" dirty="0"/>
          </a:p>
        </p:txBody>
      </p:sp>
    </p:spTree>
    <p:extLst>
      <p:ext uri="{BB962C8B-B14F-4D97-AF65-F5344CB8AC3E}">
        <p14:creationId xmlns:p14="http://schemas.microsoft.com/office/powerpoint/2010/main" val="4137734925"/>
      </p:ext>
    </p:extLst>
  </p:cSld>
  <p:clrMapOvr>
    <a:masterClrMapping/>
  </p:clrMapOvr>
</p:sld>
</file>

<file path=ppt/theme/theme1.xml><?xml version="1.0" encoding="utf-8"?>
<a:theme xmlns:a="http://schemas.openxmlformats.org/drawingml/2006/main" name="Bohemian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52</TotalTime>
  <Words>297</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Alef</vt:lpstr>
      <vt:lpstr>Arial</vt:lpstr>
      <vt:lpstr>Avenir Next LT Pro</vt:lpstr>
      <vt:lpstr>Modern Love</vt:lpstr>
      <vt:lpstr>BohemianVTI</vt:lpstr>
      <vt:lpstr> Ciencias de la computación</vt:lpstr>
      <vt:lpstr>Ciencias de la computación</vt:lpstr>
      <vt:lpstr>El mundo es digital</vt:lpstr>
      <vt:lpstr>Habilidades: Programación</vt:lpstr>
      <vt:lpstr>Pensamiento computacional:</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Ciencias de la computación</dc:title>
  <dc:creator>esteban lemos</dc:creator>
  <cp:lastModifiedBy>esteban lemos</cp:lastModifiedBy>
  <cp:revision>4</cp:revision>
  <dcterms:created xsi:type="dcterms:W3CDTF">2021-03-18T17:22:38Z</dcterms:created>
  <dcterms:modified xsi:type="dcterms:W3CDTF">2021-03-18T18:25:42Z</dcterms:modified>
</cp:coreProperties>
</file>