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7"/>
  </p:notesMasterIdLst>
  <p:handoutMasterIdLst>
    <p:handoutMasterId r:id="rId8"/>
  </p:handoutMasterIdLst>
  <p:sldIdLst>
    <p:sldId id="275" r:id="rId2"/>
    <p:sldId id="282" r:id="rId3"/>
    <p:sldId id="288" r:id="rId4"/>
    <p:sldId id="291" r:id="rId5"/>
    <p:sldId id="289" r:id="rId6"/>
  </p:sldIdLst>
  <p:sldSz cx="9144000" cy="6858000" type="screen4x3"/>
  <p:notesSz cx="6858000" cy="9144000"/>
  <p:defaultTextStyle>
    <a:defPPr>
      <a:defRPr lang="es-E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727"/>
    <a:srgbClr val="676767"/>
    <a:srgbClr val="EFA8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0"/>
                <a:cs typeface="ＭＳ Ｐゴシック" charset="0"/>
              </a:defRPr>
            </a:lvl1pPr>
          </a:lstStyle>
          <a:p>
            <a:pPr>
              <a:defRPr/>
            </a:pPr>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0C954C94-7C60-4190-A622-05DBCBF02315}" type="datetimeFigureOut">
              <a:rPr lang="es-ES"/>
              <a:pPr>
                <a:defRPr/>
              </a:pPr>
              <a:t>09/06/2018</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0"/>
                <a:cs typeface="ＭＳ Ｐゴシック" charset="0"/>
              </a:defRPr>
            </a:lvl1pPr>
          </a:lstStyle>
          <a:p>
            <a:pPr>
              <a:defRPr/>
            </a:pPr>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A8A37B35-CC46-484D-B3E1-D16592BF392B}" type="slidenum">
              <a:rPr lang="es-ES"/>
              <a:pPr>
                <a:defRPr/>
              </a:pPr>
              <a:t>‹Nº›</a:t>
            </a:fld>
            <a:endParaRPr lang="es-ES"/>
          </a:p>
        </p:txBody>
      </p:sp>
    </p:spTree>
    <p:extLst>
      <p:ext uri="{BB962C8B-B14F-4D97-AF65-F5344CB8AC3E}">
        <p14:creationId xmlns:p14="http://schemas.microsoft.com/office/powerpoint/2010/main" val="2242415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44B3E179-DB26-43B8-B8AA-603F1357FE30}" type="datetimeFigureOut">
              <a:rPr lang="es-ES"/>
              <a:pPr>
                <a:defRPr/>
              </a:pPr>
              <a:t>09/06/2018</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smtClean="0"/>
          </a:p>
        </p:txBody>
      </p:sp>
      <p:sp>
        <p:nvSpPr>
          <p:cNvPr id="5" name="Marcador de notas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endParaRPr lang="es-ES" noProof="0" smtClean="0"/>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C3820ADD-ABB7-4F8E-B893-912ACDC6E72D}" type="slidenum">
              <a:rPr lang="es-ES"/>
              <a:pPr>
                <a:defRPr/>
              </a:pPr>
              <a:t>‹Nº›</a:t>
            </a:fld>
            <a:endParaRPr lang="es-ES"/>
          </a:p>
        </p:txBody>
      </p:sp>
    </p:spTree>
    <p:extLst>
      <p:ext uri="{BB962C8B-B14F-4D97-AF65-F5344CB8AC3E}">
        <p14:creationId xmlns:p14="http://schemas.microsoft.com/office/powerpoint/2010/main" val="224535543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4" name="Rectángulo 7"/>
          <p:cNvSpPr/>
          <p:nvPr userDrawn="1"/>
        </p:nvSpPr>
        <p:spPr>
          <a:xfrm>
            <a:off x="0" y="1835150"/>
            <a:ext cx="239713" cy="717550"/>
          </a:xfrm>
          <a:prstGeom prst="rect">
            <a:avLst/>
          </a:prstGeom>
          <a:solidFill>
            <a:srgbClr val="EFA82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5" name="Imagen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16713" y="5964238"/>
            <a:ext cx="21796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ctrTitle"/>
          </p:nvPr>
        </p:nvSpPr>
        <p:spPr>
          <a:xfrm>
            <a:off x="493365" y="1848218"/>
            <a:ext cx="7772400" cy="345317"/>
          </a:xfrm>
        </p:spPr>
        <p:txBody>
          <a:bodyPr/>
          <a:lstStyle>
            <a:lvl1pPr>
              <a:defRPr sz="2800" cap="all">
                <a:solidFill>
                  <a:srgbClr val="272727"/>
                </a:solidFill>
              </a:defRPr>
            </a:lvl1pPr>
          </a:lstStyle>
          <a:p>
            <a:r>
              <a:rPr lang="es-ES_tradnl" smtClean="0"/>
              <a:t>Clic para editar título</a:t>
            </a:r>
            <a:endParaRPr lang="es-ES" dirty="0"/>
          </a:p>
        </p:txBody>
      </p:sp>
      <p:sp>
        <p:nvSpPr>
          <p:cNvPr id="3" name="Subtítulo 2"/>
          <p:cNvSpPr>
            <a:spLocks noGrp="1"/>
          </p:cNvSpPr>
          <p:nvPr>
            <p:ph type="subTitle" idx="1"/>
          </p:nvPr>
        </p:nvSpPr>
        <p:spPr>
          <a:xfrm>
            <a:off x="493365" y="2193535"/>
            <a:ext cx="6400800" cy="359763"/>
          </a:xfrm>
        </p:spPr>
        <p:txBody>
          <a:bodyPr anchor="ctr"/>
          <a:lstStyle>
            <a:lvl1pPr marL="0" indent="0" algn="l">
              <a:buNone/>
              <a:defRPr>
                <a:solidFill>
                  <a:srgbClr val="67676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Tree>
    <p:extLst>
      <p:ext uri="{BB962C8B-B14F-4D97-AF65-F5344CB8AC3E}">
        <p14:creationId xmlns:p14="http://schemas.microsoft.com/office/powerpoint/2010/main" val="2649557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rama">
    <p:spTree>
      <p:nvGrpSpPr>
        <p:cNvPr id="1" name=""/>
        <p:cNvGrpSpPr/>
        <p:nvPr/>
      </p:nvGrpSpPr>
      <p:grpSpPr>
        <a:xfrm>
          <a:off x="0" y="0"/>
          <a:ext cx="0" cy="0"/>
          <a:chOff x="0" y="0"/>
          <a:chExt cx="0" cy="0"/>
        </a:xfrm>
      </p:grpSpPr>
      <p:sp>
        <p:nvSpPr>
          <p:cNvPr id="2" name="Rectángulo 7"/>
          <p:cNvSpPr/>
          <p:nvPr userDrawn="1"/>
        </p:nvSpPr>
        <p:spPr>
          <a:xfrm>
            <a:off x="8929688" y="5964238"/>
            <a:ext cx="227012" cy="668337"/>
          </a:xfrm>
          <a:prstGeom prst="rect">
            <a:avLst/>
          </a:prstGeom>
          <a:solidFill>
            <a:srgbClr val="EFA82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3" name="Imagen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11925" y="5964238"/>
            <a:ext cx="217805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915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Diapositiva de título">
    <p:bg>
      <p:bgPr>
        <a:solidFill>
          <a:srgbClr val="EFA82F"/>
        </a:solidFill>
        <a:effectLst/>
      </p:bgPr>
    </p:bg>
    <p:spTree>
      <p:nvGrpSpPr>
        <p:cNvPr id="1" name=""/>
        <p:cNvGrpSpPr/>
        <p:nvPr/>
      </p:nvGrpSpPr>
      <p:grpSpPr>
        <a:xfrm>
          <a:off x="0" y="0"/>
          <a:ext cx="0" cy="0"/>
          <a:chOff x="0" y="0"/>
          <a:chExt cx="0" cy="0"/>
        </a:xfrm>
      </p:grpSpPr>
      <p:sp>
        <p:nvSpPr>
          <p:cNvPr id="4" name="Rectángulo 7"/>
          <p:cNvSpPr/>
          <p:nvPr userDrawn="1"/>
        </p:nvSpPr>
        <p:spPr>
          <a:xfrm>
            <a:off x="8939213" y="500063"/>
            <a:ext cx="217487" cy="47466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5" name="Imagen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2300" y="306388"/>
            <a:ext cx="447675"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ctrTitle"/>
          </p:nvPr>
        </p:nvSpPr>
        <p:spPr>
          <a:xfrm>
            <a:off x="493365" y="1848218"/>
            <a:ext cx="7772400" cy="345317"/>
          </a:xfrm>
        </p:spPr>
        <p:txBody>
          <a:bodyPr/>
          <a:lstStyle>
            <a:lvl1pPr>
              <a:defRPr sz="2800" cap="all">
                <a:solidFill>
                  <a:srgbClr val="272727"/>
                </a:solidFill>
              </a:defRPr>
            </a:lvl1pPr>
          </a:lstStyle>
          <a:p>
            <a:r>
              <a:rPr lang="es-ES_tradnl" smtClean="0"/>
              <a:t>Clic para editar título</a:t>
            </a:r>
            <a:endParaRPr lang="es-ES" dirty="0"/>
          </a:p>
        </p:txBody>
      </p:sp>
      <p:sp>
        <p:nvSpPr>
          <p:cNvPr id="3" name="Subtítulo 2"/>
          <p:cNvSpPr>
            <a:spLocks noGrp="1"/>
          </p:cNvSpPr>
          <p:nvPr>
            <p:ph type="subTitle" idx="1"/>
          </p:nvPr>
        </p:nvSpPr>
        <p:spPr>
          <a:xfrm>
            <a:off x="493365" y="2193535"/>
            <a:ext cx="6400800" cy="359763"/>
          </a:xfrm>
        </p:spPr>
        <p:txBody>
          <a:bodyPr anchor="ctr">
            <a:noAutofit/>
          </a:bodyPr>
          <a:lstStyle>
            <a:lvl1pPr marL="0" indent="0" algn="l">
              <a:buNone/>
              <a:defRPr>
                <a:solidFill>
                  <a:srgbClr val="27272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smtClean="0"/>
              <a:t>Haga clic para modificar el estilo de subtítulo del patrón</a:t>
            </a:r>
            <a:endParaRPr lang="es-ES" dirty="0"/>
          </a:p>
        </p:txBody>
      </p:sp>
    </p:spTree>
    <p:extLst>
      <p:ext uri="{BB962C8B-B14F-4D97-AF65-F5344CB8AC3E}">
        <p14:creationId xmlns:p14="http://schemas.microsoft.com/office/powerpoint/2010/main" val="177337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pic>
        <p:nvPicPr>
          <p:cNvPr id="4" name="Imagen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50238" y="306388"/>
            <a:ext cx="4397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8"/>
          <p:cNvSpPr/>
          <p:nvPr userDrawn="1"/>
        </p:nvSpPr>
        <p:spPr>
          <a:xfrm>
            <a:off x="8939213" y="487363"/>
            <a:ext cx="217487" cy="474662"/>
          </a:xfrm>
          <a:prstGeom prst="rect">
            <a:avLst/>
          </a:prstGeom>
          <a:solidFill>
            <a:srgbClr val="EFA82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ítulo 1"/>
          <p:cNvSpPr>
            <a:spLocks noGrp="1"/>
          </p:cNvSpPr>
          <p:nvPr>
            <p:ph type="title"/>
          </p:nvPr>
        </p:nvSpPr>
        <p:spPr/>
        <p:txBody>
          <a:bodyPr/>
          <a:lstStyle>
            <a:lvl1pPr>
              <a:defRPr cap="all"/>
            </a:lvl1pPr>
          </a:lstStyle>
          <a:p>
            <a:r>
              <a:rPr lang="es-ES_tradnl" smtClean="0"/>
              <a:t>Clic para editar título</a:t>
            </a:r>
            <a:endParaRPr lang="es-ES" dirty="0"/>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Tree>
    <p:extLst>
      <p:ext uri="{BB962C8B-B14F-4D97-AF65-F5344CB8AC3E}">
        <p14:creationId xmlns:p14="http://schemas.microsoft.com/office/powerpoint/2010/main" val="413127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pic>
        <p:nvPicPr>
          <p:cNvPr id="5" name="Imagen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50238" y="306388"/>
            <a:ext cx="4397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userDrawn="1"/>
        </p:nvSpPr>
        <p:spPr>
          <a:xfrm>
            <a:off x="8939213" y="487363"/>
            <a:ext cx="217487" cy="474662"/>
          </a:xfrm>
          <a:prstGeom prst="rect">
            <a:avLst/>
          </a:prstGeom>
          <a:solidFill>
            <a:srgbClr val="EFA82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ítulo 1"/>
          <p:cNvSpPr>
            <a:spLocks noGrp="1"/>
          </p:cNvSpPr>
          <p:nvPr>
            <p:ph type="title"/>
          </p:nvPr>
        </p:nvSpPr>
        <p:spPr/>
        <p:txBody>
          <a:bodyPr/>
          <a:lstStyle/>
          <a:p>
            <a:r>
              <a:rPr lang="es-ES_tradnl" smtClean="0"/>
              <a:t>Clic para editar título</a:t>
            </a:r>
            <a:endParaRPr lang="es-ES" dirty="0"/>
          </a:p>
        </p:txBody>
      </p:sp>
      <p:sp>
        <p:nvSpPr>
          <p:cNvPr id="3" name="Marcador de contenido 2"/>
          <p:cNvSpPr>
            <a:spLocks noGrp="1"/>
          </p:cNvSpPr>
          <p:nvPr>
            <p:ph sz="half" idx="1"/>
          </p:nvPr>
        </p:nvSpPr>
        <p:spPr>
          <a:xfrm>
            <a:off x="45720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Tree>
    <p:extLst>
      <p:ext uri="{BB962C8B-B14F-4D97-AF65-F5344CB8AC3E}">
        <p14:creationId xmlns:p14="http://schemas.microsoft.com/office/powerpoint/2010/main" val="3332751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pic>
        <p:nvPicPr>
          <p:cNvPr id="3" name="Imagen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37538" y="306388"/>
            <a:ext cx="4397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ángulo 8"/>
          <p:cNvSpPr/>
          <p:nvPr userDrawn="1"/>
        </p:nvSpPr>
        <p:spPr>
          <a:xfrm>
            <a:off x="8915400" y="482600"/>
            <a:ext cx="239713" cy="492125"/>
          </a:xfrm>
          <a:prstGeom prst="rect">
            <a:avLst/>
          </a:prstGeom>
          <a:solidFill>
            <a:srgbClr val="EFA82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ítulo 1"/>
          <p:cNvSpPr>
            <a:spLocks noGrp="1"/>
          </p:cNvSpPr>
          <p:nvPr>
            <p:ph type="title"/>
          </p:nvPr>
        </p:nvSpPr>
        <p:spPr/>
        <p:txBody>
          <a:bodyPr/>
          <a:lstStyle/>
          <a:p>
            <a:r>
              <a:rPr lang="es-ES_tradnl" smtClean="0"/>
              <a:t>Clic para editar título</a:t>
            </a:r>
            <a:endParaRPr lang="es-ES" dirty="0"/>
          </a:p>
        </p:txBody>
      </p:sp>
    </p:spTree>
    <p:extLst>
      <p:ext uri="{BB962C8B-B14F-4D97-AF65-F5344CB8AC3E}">
        <p14:creationId xmlns:p14="http://schemas.microsoft.com/office/powerpoint/2010/main" val="1752234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039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pic>
        <p:nvPicPr>
          <p:cNvPr id="5" name="Imagen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50238" y="306388"/>
            <a:ext cx="4397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userDrawn="1"/>
        </p:nvSpPr>
        <p:spPr>
          <a:xfrm>
            <a:off x="8939213" y="487363"/>
            <a:ext cx="217487" cy="474662"/>
          </a:xfrm>
          <a:prstGeom prst="rect">
            <a:avLst/>
          </a:prstGeom>
          <a:solidFill>
            <a:srgbClr val="EFA82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dirty="0"/>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Marcador de texto 3"/>
          <p:cNvSpPr>
            <a:spLocks noGrp="1"/>
          </p:cNvSpPr>
          <p:nvPr>
            <p:ph type="body" sz="half" idx="2"/>
          </p:nvPr>
        </p:nvSpPr>
        <p:spPr>
          <a:xfrm>
            <a:off x="1792288" y="5367338"/>
            <a:ext cx="5486400"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Tree>
    <p:extLst>
      <p:ext uri="{BB962C8B-B14F-4D97-AF65-F5344CB8AC3E}">
        <p14:creationId xmlns:p14="http://schemas.microsoft.com/office/powerpoint/2010/main" val="140872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pic>
        <p:nvPicPr>
          <p:cNvPr id="4" name="Imagen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50238" y="306388"/>
            <a:ext cx="4397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8"/>
          <p:cNvSpPr/>
          <p:nvPr userDrawn="1"/>
        </p:nvSpPr>
        <p:spPr>
          <a:xfrm>
            <a:off x="8939213" y="487363"/>
            <a:ext cx="217487" cy="474662"/>
          </a:xfrm>
          <a:prstGeom prst="rect">
            <a:avLst/>
          </a:prstGeom>
          <a:solidFill>
            <a:srgbClr val="EFA82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ítulo 1"/>
          <p:cNvSpPr>
            <a:spLocks noGrp="1"/>
          </p:cNvSpPr>
          <p:nvPr>
            <p:ph type="title"/>
          </p:nvPr>
        </p:nvSpPr>
        <p:spPr/>
        <p:txBody>
          <a:bodyPr/>
          <a:lstStyle/>
          <a:p>
            <a:r>
              <a:rPr lang="es-ES_tradnl" smtClean="0"/>
              <a:t>Clic para editar título</a:t>
            </a:r>
            <a:endParaRPr lang="es-ES" dirty="0"/>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Tree>
    <p:extLst>
      <p:ext uri="{BB962C8B-B14F-4D97-AF65-F5344CB8AC3E}">
        <p14:creationId xmlns:p14="http://schemas.microsoft.com/office/powerpoint/2010/main" val="317759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4" name="Imagen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5400000">
            <a:off x="7664451" y="5892800"/>
            <a:ext cx="4381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8"/>
          <p:cNvSpPr/>
          <p:nvPr userDrawn="1"/>
        </p:nvSpPr>
        <p:spPr>
          <a:xfrm rot="5400000">
            <a:off x="7683500" y="6524626"/>
            <a:ext cx="217487" cy="474662"/>
          </a:xfrm>
          <a:prstGeom prst="rect">
            <a:avLst/>
          </a:prstGeom>
          <a:solidFill>
            <a:srgbClr val="EFA82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dirty="0"/>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Tree>
    <p:extLst>
      <p:ext uri="{BB962C8B-B14F-4D97-AF65-F5344CB8AC3E}">
        <p14:creationId xmlns:p14="http://schemas.microsoft.com/office/powerpoint/2010/main" val="2232864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
          <p:cNvPicPr>
            <a:picLocks noChangeAspect="1" noChangeArrowheads="1"/>
          </p:cNvPicPr>
          <p:nvPr userDrawn="1"/>
        </p:nvPicPr>
        <p:blipFill>
          <a:blip r:embed="rId12">
            <a:extLst>
              <a:ext uri="{28A0092B-C50C-407E-A947-70E740481C1C}">
                <a14:useLocalDpi xmlns:a14="http://schemas.microsoft.com/office/drawing/2010/main" val="0"/>
              </a:ext>
            </a:extLst>
          </a:blip>
          <a:srcRect l="13190" t="3380" r="22803" b="15887"/>
          <a:stretch>
            <a:fillRect/>
          </a:stretch>
        </p:blipFill>
        <p:spPr bwMode="auto">
          <a:xfrm>
            <a:off x="0" y="0"/>
            <a:ext cx="9144000" cy="710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Marcador de título 1"/>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es-ES_tradnl" smtClean="0"/>
              <a:t>CLIC PARA EDITAR TÍTULO</a:t>
            </a:r>
            <a:endParaRPr lang="es-ES" smtClean="0"/>
          </a:p>
        </p:txBody>
      </p:sp>
      <p:sp>
        <p:nvSpPr>
          <p:cNvPr id="1028" name="Marcador de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smtClean="0"/>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B1C272FF-C4B5-47BA-9370-2BACA94B6989}" type="datetimeFigureOut">
              <a:rPr lang="es-ES"/>
              <a:pPr>
                <a:defRPr/>
              </a:pPr>
              <a:t>09/06/2018</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charset="0"/>
                <a:ea typeface="ＭＳ Ｐゴシック" charset="0"/>
                <a:cs typeface="ＭＳ Ｐゴシック" charset="0"/>
              </a:defRPr>
            </a:lvl1pPr>
          </a:lstStyle>
          <a:p>
            <a:pPr>
              <a:defRPr/>
            </a:pPr>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6A595A08-2551-4096-8CD4-2DDE4456B5AE}"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Lst>
  <p:txStyles>
    <p:titleStyle>
      <a:lvl1pPr algn="l" defTabSz="457200" rtl="0" eaLnBrk="0" fontAlgn="base" hangingPunct="0">
        <a:spcBef>
          <a:spcPct val="0"/>
        </a:spcBef>
        <a:spcAft>
          <a:spcPct val="0"/>
        </a:spcAft>
        <a:defRPr sz="2000" kern="1200" cap="all">
          <a:solidFill>
            <a:srgbClr val="EFA82F"/>
          </a:solidFill>
          <a:latin typeface="Arial"/>
          <a:ea typeface="MS PGothic" pitchFamily="34" charset="-128"/>
          <a:cs typeface="+mj-cs"/>
        </a:defRPr>
      </a:lvl1pPr>
      <a:lvl2pPr algn="l" defTabSz="457200" rtl="0" eaLnBrk="0" fontAlgn="base" hangingPunct="0">
        <a:spcBef>
          <a:spcPct val="0"/>
        </a:spcBef>
        <a:spcAft>
          <a:spcPct val="0"/>
        </a:spcAft>
        <a:defRPr sz="2000">
          <a:solidFill>
            <a:srgbClr val="EFA82F"/>
          </a:solidFill>
          <a:latin typeface="Arial" pitchFamily="34" charset="0"/>
          <a:ea typeface="MS PGothic" pitchFamily="34" charset="-128"/>
        </a:defRPr>
      </a:lvl2pPr>
      <a:lvl3pPr algn="l" defTabSz="457200" rtl="0" eaLnBrk="0" fontAlgn="base" hangingPunct="0">
        <a:spcBef>
          <a:spcPct val="0"/>
        </a:spcBef>
        <a:spcAft>
          <a:spcPct val="0"/>
        </a:spcAft>
        <a:defRPr sz="2000">
          <a:solidFill>
            <a:srgbClr val="EFA82F"/>
          </a:solidFill>
          <a:latin typeface="Arial" pitchFamily="34" charset="0"/>
          <a:ea typeface="MS PGothic" pitchFamily="34" charset="-128"/>
        </a:defRPr>
      </a:lvl3pPr>
      <a:lvl4pPr algn="l" defTabSz="457200" rtl="0" eaLnBrk="0" fontAlgn="base" hangingPunct="0">
        <a:spcBef>
          <a:spcPct val="0"/>
        </a:spcBef>
        <a:spcAft>
          <a:spcPct val="0"/>
        </a:spcAft>
        <a:defRPr sz="2000">
          <a:solidFill>
            <a:srgbClr val="EFA82F"/>
          </a:solidFill>
          <a:latin typeface="Arial" pitchFamily="34" charset="0"/>
          <a:ea typeface="MS PGothic" pitchFamily="34" charset="-128"/>
        </a:defRPr>
      </a:lvl4pPr>
      <a:lvl5pPr algn="l" defTabSz="457200" rtl="0" eaLnBrk="0" fontAlgn="base" hangingPunct="0">
        <a:spcBef>
          <a:spcPct val="0"/>
        </a:spcBef>
        <a:spcAft>
          <a:spcPct val="0"/>
        </a:spcAft>
        <a:defRPr sz="2000">
          <a:solidFill>
            <a:srgbClr val="EFA82F"/>
          </a:solidFill>
          <a:latin typeface="Arial" pitchFamily="34" charset="0"/>
          <a:ea typeface="MS PGothic" pitchFamily="34" charset="-128"/>
        </a:defRPr>
      </a:lvl5pPr>
      <a:lvl6pPr marL="457200" algn="l" defTabSz="457200" rtl="0" fontAlgn="base">
        <a:spcBef>
          <a:spcPct val="0"/>
        </a:spcBef>
        <a:spcAft>
          <a:spcPct val="0"/>
        </a:spcAft>
        <a:defRPr sz="2000">
          <a:solidFill>
            <a:srgbClr val="EFA82F"/>
          </a:solidFill>
          <a:latin typeface="Arial" pitchFamily="34" charset="0"/>
          <a:ea typeface="MS PGothic" pitchFamily="34" charset="-128"/>
        </a:defRPr>
      </a:lvl6pPr>
      <a:lvl7pPr marL="914400" algn="l" defTabSz="457200" rtl="0" fontAlgn="base">
        <a:spcBef>
          <a:spcPct val="0"/>
        </a:spcBef>
        <a:spcAft>
          <a:spcPct val="0"/>
        </a:spcAft>
        <a:defRPr sz="2000">
          <a:solidFill>
            <a:srgbClr val="EFA82F"/>
          </a:solidFill>
          <a:latin typeface="Arial" pitchFamily="34" charset="0"/>
          <a:ea typeface="MS PGothic" pitchFamily="34" charset="-128"/>
        </a:defRPr>
      </a:lvl7pPr>
      <a:lvl8pPr marL="1371600" algn="l" defTabSz="457200" rtl="0" fontAlgn="base">
        <a:spcBef>
          <a:spcPct val="0"/>
        </a:spcBef>
        <a:spcAft>
          <a:spcPct val="0"/>
        </a:spcAft>
        <a:defRPr sz="2000">
          <a:solidFill>
            <a:srgbClr val="EFA82F"/>
          </a:solidFill>
          <a:latin typeface="Arial" pitchFamily="34" charset="0"/>
          <a:ea typeface="MS PGothic" pitchFamily="34" charset="-128"/>
        </a:defRPr>
      </a:lvl8pPr>
      <a:lvl9pPr marL="1828800" algn="l" defTabSz="457200" rtl="0" fontAlgn="base">
        <a:spcBef>
          <a:spcPct val="0"/>
        </a:spcBef>
        <a:spcAft>
          <a:spcPct val="0"/>
        </a:spcAft>
        <a:defRPr sz="2000">
          <a:solidFill>
            <a:srgbClr val="EFA82F"/>
          </a:solidFill>
          <a:latin typeface="Arial" pitchFamily="34" charset="0"/>
          <a:ea typeface="MS PGothic" pitchFamily="34" charset="-128"/>
        </a:defRPr>
      </a:lvl9pPr>
    </p:titleStyle>
    <p:bodyStyle>
      <a:lvl1pPr marL="342900" indent="-342900" algn="l" defTabSz="457200" rtl="0" eaLnBrk="0" fontAlgn="base" hangingPunct="0">
        <a:spcBef>
          <a:spcPct val="20000"/>
        </a:spcBef>
        <a:spcAft>
          <a:spcPct val="0"/>
        </a:spcAft>
        <a:buClr>
          <a:srgbClr val="EFA82F"/>
        </a:buClr>
        <a:buFont typeface="Arial" charset="0"/>
        <a:buChar char="•"/>
        <a:defRPr sz="1600" kern="1200">
          <a:solidFill>
            <a:srgbClr val="676767"/>
          </a:solidFill>
          <a:latin typeface="Arial"/>
          <a:ea typeface="MS PGothic" pitchFamily="34" charset="-128"/>
          <a:cs typeface="+mn-cs"/>
        </a:defRPr>
      </a:lvl1pPr>
      <a:lvl2pPr marL="742950" indent="-285750" algn="l" defTabSz="457200" rtl="0" eaLnBrk="0" fontAlgn="base" hangingPunct="0">
        <a:spcBef>
          <a:spcPct val="20000"/>
        </a:spcBef>
        <a:spcAft>
          <a:spcPct val="0"/>
        </a:spcAft>
        <a:buClr>
          <a:srgbClr val="EFA82F"/>
        </a:buClr>
        <a:buFont typeface="Arial" charset="0"/>
        <a:buChar char="•"/>
        <a:defRPr sz="1600" kern="1200">
          <a:solidFill>
            <a:srgbClr val="676767"/>
          </a:solidFill>
          <a:latin typeface="Arial"/>
          <a:ea typeface="MS PGothic" pitchFamily="34" charset="-128"/>
          <a:cs typeface="+mn-cs"/>
        </a:defRPr>
      </a:lvl2pPr>
      <a:lvl3pPr marL="1143000" indent="-228600" algn="l" defTabSz="457200" rtl="0" eaLnBrk="0" fontAlgn="base" hangingPunct="0">
        <a:spcBef>
          <a:spcPct val="20000"/>
        </a:spcBef>
        <a:spcAft>
          <a:spcPct val="0"/>
        </a:spcAft>
        <a:buClr>
          <a:srgbClr val="EFA82F"/>
        </a:buClr>
        <a:buFont typeface="Arial" charset="0"/>
        <a:buChar char="•"/>
        <a:defRPr sz="1600" kern="1200">
          <a:solidFill>
            <a:srgbClr val="676767"/>
          </a:solidFill>
          <a:latin typeface="Arial"/>
          <a:ea typeface="MS PGothic" pitchFamily="34" charset="-128"/>
          <a:cs typeface="+mn-cs"/>
        </a:defRPr>
      </a:lvl3pPr>
      <a:lvl4pPr marL="1600200" indent="-228600" algn="l" defTabSz="457200" rtl="0" eaLnBrk="0" fontAlgn="base" hangingPunct="0">
        <a:spcBef>
          <a:spcPct val="20000"/>
        </a:spcBef>
        <a:spcAft>
          <a:spcPct val="0"/>
        </a:spcAft>
        <a:buClr>
          <a:srgbClr val="EFA82F"/>
        </a:buClr>
        <a:buFont typeface="Arial" charset="0"/>
        <a:buChar char="•"/>
        <a:defRPr sz="1600" kern="1200">
          <a:solidFill>
            <a:srgbClr val="676767"/>
          </a:solidFill>
          <a:latin typeface="Arial"/>
          <a:ea typeface="MS PGothic" pitchFamily="34" charset="-128"/>
          <a:cs typeface="+mn-cs"/>
        </a:defRPr>
      </a:lvl4pPr>
      <a:lvl5pPr marL="2057400" indent="-228600" algn="l" defTabSz="457200" rtl="0" eaLnBrk="0" fontAlgn="base" hangingPunct="0">
        <a:spcBef>
          <a:spcPct val="20000"/>
        </a:spcBef>
        <a:spcAft>
          <a:spcPct val="0"/>
        </a:spcAft>
        <a:buClr>
          <a:srgbClr val="EFA82F"/>
        </a:buClr>
        <a:buFont typeface="Arial" charset="0"/>
        <a:buChar char="•"/>
        <a:defRPr sz="1600" kern="1200">
          <a:solidFill>
            <a:srgbClr val="676767"/>
          </a:solidFill>
          <a:latin typeface="Arial"/>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hyperlink" Target="Gestion%20de%20Riesgos/Matriz%20y%20Plan%20de%20Riesgo.xlsx" TargetMode="External"/><Relationship Id="rId3" Type="http://schemas.openxmlformats.org/officeDocument/2006/relationships/hyperlink" Target="ADMINISTRACION-DE-PROYECTOS.docx" TargetMode="External"/><Relationship Id="rId7" Type="http://schemas.openxmlformats.org/officeDocument/2006/relationships/hyperlink" Target="Plan%20de%20Calidad.docx" TargetMode="External"/><Relationship Id="rId2" Type="http://schemas.openxmlformats.org/officeDocument/2006/relationships/hyperlink" Target="PROJECT%20CHARTER.docx" TargetMode="External"/><Relationship Id="rId1" Type="http://schemas.openxmlformats.org/officeDocument/2006/relationships/slideLayout" Target="../slideLayouts/slideLayout4.xml"/><Relationship Id="rId6" Type="http://schemas.openxmlformats.org/officeDocument/2006/relationships/hyperlink" Target="Presupuesto.docx" TargetMode="External"/><Relationship Id="rId5" Type="http://schemas.openxmlformats.org/officeDocument/2006/relationships/hyperlink" Target="Estimacion%20de%20los%20Costos%20por%20Actividad.docx" TargetMode="External"/><Relationship Id="rId4" Type="http://schemas.openxmlformats.org/officeDocument/2006/relationships/hyperlink" Target="CRONOGRAMA_ADMIN_01.m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ctrTitle"/>
          </p:nvPr>
        </p:nvSpPr>
        <p:spPr>
          <a:xfrm>
            <a:off x="335710" y="1114881"/>
            <a:ext cx="7772400" cy="769003"/>
          </a:xfrm>
        </p:spPr>
        <p:txBody>
          <a:bodyPr>
            <a:normAutofit fontScale="90000"/>
          </a:bodyPr>
          <a:lstStyle/>
          <a:p>
            <a:pPr lvl="0" algn="ctr"/>
            <a:r>
              <a:rPr lang="es-PE" b="1" dirty="0" smtClean="0"/>
              <a:t>Sistema de préstamo de equipos para la carrera de comunicaciones</a:t>
            </a:r>
            <a:endParaRPr lang="es-MX" dirty="0"/>
          </a:p>
        </p:txBody>
      </p:sp>
      <p:sp>
        <p:nvSpPr>
          <p:cNvPr id="10" name="9 Subtítulo"/>
          <p:cNvSpPr>
            <a:spLocks noGrp="1"/>
          </p:cNvSpPr>
          <p:nvPr>
            <p:ph type="subTitle" idx="1"/>
          </p:nvPr>
        </p:nvSpPr>
        <p:spPr>
          <a:xfrm>
            <a:off x="923022" y="3092282"/>
            <a:ext cx="7500709" cy="1687536"/>
          </a:xfrm>
        </p:spPr>
        <p:txBody>
          <a:bodyPr/>
          <a:lstStyle/>
          <a:p>
            <a:r>
              <a:rPr lang="es-MX" dirty="0" smtClean="0"/>
              <a:t>Integrantes:</a:t>
            </a:r>
          </a:p>
          <a:p>
            <a:pPr marL="285750" indent="-285750">
              <a:buFont typeface="Wingdings" panose="05000000000000000000" pitchFamily="2" charset="2"/>
              <a:buChar char="Ø"/>
            </a:pPr>
            <a:r>
              <a:rPr lang="es-MX" dirty="0" smtClean="0"/>
              <a:t>Santamaría Mendoza, </a:t>
            </a:r>
            <a:r>
              <a:rPr lang="es-MX" dirty="0" smtClean="0"/>
              <a:t>Katherine.</a:t>
            </a:r>
            <a:endParaRPr lang="es-MX" dirty="0" smtClean="0"/>
          </a:p>
          <a:p>
            <a:pPr marL="285750" indent="-285750">
              <a:buFont typeface="Wingdings" panose="05000000000000000000" pitchFamily="2" charset="2"/>
              <a:buChar char="Ø"/>
            </a:pPr>
            <a:r>
              <a:rPr lang="es-MX" dirty="0" smtClean="0"/>
              <a:t>Ramos Guinea, </a:t>
            </a:r>
            <a:r>
              <a:rPr lang="es-MX" dirty="0" smtClean="0"/>
              <a:t>Oscar.</a:t>
            </a:r>
            <a:endParaRPr lang="es-MX" dirty="0" smtClean="0"/>
          </a:p>
          <a:p>
            <a:pPr marL="285750" indent="-285750">
              <a:buFont typeface="Wingdings" panose="05000000000000000000" pitchFamily="2" charset="2"/>
              <a:buChar char="Ø"/>
            </a:pPr>
            <a:r>
              <a:rPr lang="es-MX" dirty="0" smtClean="0"/>
              <a:t>Lázaro Rodríguez, </a:t>
            </a:r>
            <a:r>
              <a:rPr lang="es-MX" dirty="0" smtClean="0"/>
              <a:t>Esteban.</a:t>
            </a:r>
          </a:p>
          <a:p>
            <a:pPr marL="285750" indent="-285750">
              <a:buFont typeface="Wingdings" panose="05000000000000000000" pitchFamily="2" charset="2"/>
              <a:buChar char="Ø"/>
            </a:pPr>
            <a:r>
              <a:rPr lang="es-MX" dirty="0" smtClean="0"/>
              <a:t>Orihuela Rosales, Martin.</a:t>
            </a:r>
          </a:p>
          <a:p>
            <a:pPr marL="285750" indent="-285750">
              <a:buFont typeface="Wingdings" panose="05000000000000000000" pitchFamily="2" charset="2"/>
              <a:buChar char="Ø"/>
            </a:pPr>
            <a:endParaRPr lang="es-MX" dirty="0"/>
          </a:p>
        </p:txBody>
      </p:sp>
    </p:spTree>
    <p:extLst>
      <p:ext uri="{BB962C8B-B14F-4D97-AF65-F5344CB8AC3E}">
        <p14:creationId xmlns:p14="http://schemas.microsoft.com/office/powerpoint/2010/main" val="268455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40" y="2997465"/>
            <a:ext cx="3529055" cy="23567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n relacionada"/>
          <p:cNvPicPr>
            <a:picLocks noChangeAspect="1" noChangeArrowheads="1"/>
          </p:cNvPicPr>
          <p:nvPr/>
        </p:nvPicPr>
        <p:blipFill rotWithShape="1">
          <a:blip r:embed="rId3">
            <a:extLst>
              <a:ext uri="{28A0092B-C50C-407E-A947-70E740481C1C}">
                <a14:useLocalDpi xmlns:a14="http://schemas.microsoft.com/office/drawing/2010/main" val="0"/>
              </a:ext>
            </a:extLst>
          </a:blip>
          <a:srcRect b="12134"/>
          <a:stretch/>
        </p:blipFill>
        <p:spPr bwMode="auto">
          <a:xfrm>
            <a:off x="5064011" y="2955899"/>
            <a:ext cx="3772048" cy="2439864"/>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7"/>
          <p:cNvSpPr txBox="1">
            <a:spLocks noGrp="1"/>
          </p:cNvSpPr>
          <p:nvPr>
            <p:ph type="title"/>
          </p:nvPr>
        </p:nvSpPr>
        <p:spPr>
          <a:xfrm>
            <a:off x="712740" y="578097"/>
            <a:ext cx="7186884" cy="997709"/>
          </a:xfrm>
          <a:prstGeom prst="rect">
            <a:avLst/>
          </a:prstGeom>
        </p:spPr>
        <p:txBody>
          <a:bodyPr vert="horz" wrap="square" lIns="0" tIns="12700" rIns="0" bIns="0" rtlCol="0">
            <a:spAutoFit/>
          </a:bodyPr>
          <a:lstStyle/>
          <a:p>
            <a:pPr marL="12700" algn="ctr">
              <a:lnSpc>
                <a:spcPct val="100000"/>
              </a:lnSpc>
              <a:spcBef>
                <a:spcPts val="100"/>
              </a:spcBef>
            </a:pPr>
            <a:r>
              <a:rPr lang="es-PE" sz="3200" dirty="0" smtClean="0">
                <a:solidFill>
                  <a:srgbClr val="EEA82E"/>
                </a:solidFill>
                <a:cs typeface="Arial"/>
              </a:rPr>
              <a:t>¿CÓMO SOLICITO UN PRÉSTAMO DE EQUIPO?</a:t>
            </a:r>
            <a:endParaRPr sz="3200" dirty="0">
              <a:latin typeface="Arial"/>
              <a:cs typeface="Arial"/>
            </a:endParaRPr>
          </a:p>
        </p:txBody>
      </p:sp>
    </p:spTree>
    <p:extLst>
      <p:ext uri="{BB962C8B-B14F-4D97-AF65-F5344CB8AC3E}">
        <p14:creationId xmlns:p14="http://schemas.microsoft.com/office/powerpoint/2010/main" val="3100396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50173" y="827197"/>
            <a:ext cx="140490" cy="13169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454767" y="480875"/>
            <a:ext cx="235585" cy="478155"/>
          </a:xfrm>
          <a:custGeom>
            <a:avLst/>
            <a:gdLst/>
            <a:ahLst/>
            <a:cxnLst/>
            <a:rect l="l" t="t" r="r" b="b"/>
            <a:pathLst>
              <a:path w="235584" h="478155">
                <a:moveTo>
                  <a:pt x="82367" y="257753"/>
                </a:moveTo>
                <a:lnTo>
                  <a:pt x="64780" y="272840"/>
                </a:lnTo>
                <a:lnTo>
                  <a:pt x="45293" y="287150"/>
                </a:lnTo>
                <a:lnTo>
                  <a:pt x="23751" y="300528"/>
                </a:lnTo>
                <a:lnTo>
                  <a:pt x="0" y="312817"/>
                </a:lnTo>
                <a:lnTo>
                  <a:pt x="129532" y="478014"/>
                </a:lnTo>
                <a:lnTo>
                  <a:pt x="180681" y="478014"/>
                </a:lnTo>
                <a:lnTo>
                  <a:pt x="180681" y="333382"/>
                </a:lnTo>
                <a:lnTo>
                  <a:pt x="142814" y="333382"/>
                </a:lnTo>
                <a:lnTo>
                  <a:pt x="82367" y="257753"/>
                </a:lnTo>
                <a:close/>
              </a:path>
              <a:path w="235584" h="478155">
                <a:moveTo>
                  <a:pt x="235148" y="0"/>
                </a:moveTo>
                <a:lnTo>
                  <a:pt x="183668" y="0"/>
                </a:lnTo>
                <a:lnTo>
                  <a:pt x="183310" y="26066"/>
                </a:lnTo>
                <a:lnTo>
                  <a:pt x="178810" y="68176"/>
                </a:lnTo>
                <a:lnTo>
                  <a:pt x="166526" y="120732"/>
                </a:lnTo>
                <a:lnTo>
                  <a:pt x="142814" y="178141"/>
                </a:lnTo>
                <a:lnTo>
                  <a:pt x="142814" y="333382"/>
                </a:lnTo>
                <a:lnTo>
                  <a:pt x="180681" y="333382"/>
                </a:lnTo>
                <a:lnTo>
                  <a:pt x="180681" y="85257"/>
                </a:lnTo>
                <a:lnTo>
                  <a:pt x="185040" y="63038"/>
                </a:lnTo>
                <a:lnTo>
                  <a:pt x="220535" y="36515"/>
                </a:lnTo>
                <a:lnTo>
                  <a:pt x="229169" y="35498"/>
                </a:lnTo>
                <a:lnTo>
                  <a:pt x="235148" y="35498"/>
                </a:lnTo>
                <a:lnTo>
                  <a:pt x="235148" y="0"/>
                </a:lnTo>
                <a:close/>
              </a:path>
            </a:pathLst>
          </a:custGeom>
          <a:solidFill>
            <a:srgbClr val="2F2F2F"/>
          </a:solidFill>
        </p:spPr>
        <p:txBody>
          <a:bodyPr wrap="square" lIns="0" tIns="0" rIns="0" bIns="0" rtlCol="0"/>
          <a:lstStyle/>
          <a:p>
            <a:endParaRPr/>
          </a:p>
        </p:txBody>
      </p:sp>
      <p:sp>
        <p:nvSpPr>
          <p:cNvPr id="4" name="object 4"/>
          <p:cNvSpPr/>
          <p:nvPr/>
        </p:nvSpPr>
        <p:spPr>
          <a:xfrm>
            <a:off x="8546101" y="480875"/>
            <a:ext cx="55880" cy="70485"/>
          </a:xfrm>
          <a:custGeom>
            <a:avLst/>
            <a:gdLst/>
            <a:ahLst/>
            <a:cxnLst/>
            <a:rect l="l" t="t" r="r" b="b"/>
            <a:pathLst>
              <a:path w="55879" h="70484">
                <a:moveTo>
                  <a:pt x="55799" y="0"/>
                </a:moveTo>
                <a:lnTo>
                  <a:pt x="0" y="0"/>
                </a:lnTo>
                <a:lnTo>
                  <a:pt x="0" y="35498"/>
                </a:lnTo>
                <a:lnTo>
                  <a:pt x="5979" y="35498"/>
                </a:lnTo>
                <a:lnTo>
                  <a:pt x="6311" y="35851"/>
                </a:lnTo>
                <a:lnTo>
                  <a:pt x="42633" y="55152"/>
                </a:lnTo>
                <a:lnTo>
                  <a:pt x="49156" y="69997"/>
                </a:lnTo>
                <a:lnTo>
                  <a:pt x="53137" y="51320"/>
                </a:lnTo>
                <a:lnTo>
                  <a:pt x="55093" y="30527"/>
                </a:lnTo>
                <a:lnTo>
                  <a:pt x="55742" y="11970"/>
                </a:lnTo>
                <a:lnTo>
                  <a:pt x="55799" y="0"/>
                </a:lnTo>
                <a:close/>
              </a:path>
            </a:pathLst>
          </a:custGeom>
          <a:solidFill>
            <a:srgbClr val="2F2F2F"/>
          </a:solidFill>
        </p:spPr>
        <p:txBody>
          <a:bodyPr wrap="square" lIns="0" tIns="0" rIns="0" bIns="0" rtlCol="0"/>
          <a:lstStyle/>
          <a:p>
            <a:endParaRPr/>
          </a:p>
        </p:txBody>
      </p:sp>
      <p:sp>
        <p:nvSpPr>
          <p:cNvPr id="5" name="object 5"/>
          <p:cNvSpPr/>
          <p:nvPr/>
        </p:nvSpPr>
        <p:spPr>
          <a:xfrm>
            <a:off x="8546101" y="306390"/>
            <a:ext cx="143482" cy="11542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939276" y="487362"/>
            <a:ext cx="205104" cy="474980"/>
          </a:xfrm>
          <a:custGeom>
            <a:avLst/>
            <a:gdLst/>
            <a:ahLst/>
            <a:cxnLst/>
            <a:rect l="l" t="t" r="r" b="b"/>
            <a:pathLst>
              <a:path w="205104" h="474980">
                <a:moveTo>
                  <a:pt x="0" y="474662"/>
                </a:moveTo>
                <a:lnTo>
                  <a:pt x="204724" y="474662"/>
                </a:lnTo>
                <a:lnTo>
                  <a:pt x="204724" y="0"/>
                </a:lnTo>
                <a:lnTo>
                  <a:pt x="0" y="0"/>
                </a:lnTo>
                <a:lnTo>
                  <a:pt x="0" y="474662"/>
                </a:lnTo>
                <a:close/>
              </a:path>
            </a:pathLst>
          </a:custGeom>
          <a:solidFill>
            <a:srgbClr val="EEA82E"/>
          </a:solidFill>
        </p:spPr>
        <p:txBody>
          <a:bodyPr wrap="square" lIns="0" tIns="0" rIns="0" bIns="0" rtlCol="0"/>
          <a:lstStyle/>
          <a:p>
            <a:endParaRPr/>
          </a:p>
        </p:txBody>
      </p:sp>
      <p:sp>
        <p:nvSpPr>
          <p:cNvPr id="7" name="object 7"/>
          <p:cNvSpPr txBox="1">
            <a:spLocks noGrp="1"/>
          </p:cNvSpPr>
          <p:nvPr>
            <p:ph type="title"/>
          </p:nvPr>
        </p:nvSpPr>
        <p:spPr>
          <a:xfrm>
            <a:off x="535940" y="581947"/>
            <a:ext cx="7186884" cy="505267"/>
          </a:xfrm>
          <a:prstGeom prst="rect">
            <a:avLst/>
          </a:prstGeom>
        </p:spPr>
        <p:txBody>
          <a:bodyPr vert="horz" wrap="square" lIns="0" tIns="12700" rIns="0" bIns="0" rtlCol="0">
            <a:spAutoFit/>
          </a:bodyPr>
          <a:lstStyle/>
          <a:p>
            <a:pPr marL="12700">
              <a:lnSpc>
                <a:spcPct val="100000"/>
              </a:lnSpc>
              <a:spcBef>
                <a:spcPts val="100"/>
              </a:spcBef>
            </a:pPr>
            <a:r>
              <a:rPr sz="3200" b="0" dirty="0">
                <a:solidFill>
                  <a:srgbClr val="EEA82E"/>
                </a:solidFill>
                <a:latin typeface="Arial"/>
                <a:cs typeface="Arial"/>
              </a:rPr>
              <a:t>LOGRO DE LA</a:t>
            </a:r>
            <a:r>
              <a:rPr sz="3200" b="0" spc="-265" dirty="0">
                <a:solidFill>
                  <a:srgbClr val="EEA82E"/>
                </a:solidFill>
                <a:latin typeface="Arial"/>
                <a:cs typeface="Arial"/>
              </a:rPr>
              <a:t> </a:t>
            </a:r>
            <a:r>
              <a:rPr lang="es-PE" sz="3200" b="0" dirty="0" smtClean="0">
                <a:solidFill>
                  <a:srgbClr val="EEA82E"/>
                </a:solidFill>
                <a:latin typeface="Arial"/>
                <a:cs typeface="Arial"/>
              </a:rPr>
              <a:t>Presentación</a:t>
            </a:r>
            <a:endParaRPr sz="3200" dirty="0">
              <a:latin typeface="Arial"/>
              <a:cs typeface="Arial"/>
            </a:endParaRPr>
          </a:p>
        </p:txBody>
      </p:sp>
      <p:sp>
        <p:nvSpPr>
          <p:cNvPr id="8" name="object 8"/>
          <p:cNvSpPr/>
          <p:nvPr/>
        </p:nvSpPr>
        <p:spPr>
          <a:xfrm>
            <a:off x="280415" y="1319783"/>
            <a:ext cx="8295132" cy="2355169"/>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926718" y="1854743"/>
            <a:ext cx="7323455" cy="1244571"/>
          </a:xfrm>
          <a:prstGeom prst="rect">
            <a:avLst/>
          </a:prstGeom>
        </p:spPr>
        <p:txBody>
          <a:bodyPr vert="horz" wrap="square" lIns="0" tIns="13335" rIns="0" bIns="0" rtlCol="0">
            <a:spAutoFit/>
          </a:bodyPr>
          <a:lstStyle/>
          <a:p>
            <a:pPr marL="12700" marR="5080" algn="just">
              <a:lnSpc>
                <a:spcPct val="100000"/>
              </a:lnSpc>
              <a:spcBef>
                <a:spcPts val="105"/>
              </a:spcBef>
            </a:pPr>
            <a:r>
              <a:rPr lang="es-PE" sz="2000" dirty="0" smtClean="0">
                <a:solidFill>
                  <a:srgbClr val="FFFFFF"/>
                </a:solidFill>
                <a:latin typeface="Calibri"/>
                <a:cs typeface="Calibri"/>
              </a:rPr>
              <a:t>Al término de la presentación el cliente tendrá conocimiento de la mejora en el proceso de préstamo que brindará el proyecto. Asimismo tendrá conocimiento del avance que se ha realizado para verificar si cumple con sus requerimientos.</a:t>
            </a:r>
            <a:endParaRPr sz="2000" dirty="0">
              <a:latin typeface="Calibri"/>
              <a:cs typeface="Calibri"/>
            </a:endParaRPr>
          </a:p>
        </p:txBody>
      </p:sp>
      <p:sp>
        <p:nvSpPr>
          <p:cNvPr id="10" name="object 10"/>
          <p:cNvSpPr/>
          <p:nvPr/>
        </p:nvSpPr>
        <p:spPr>
          <a:xfrm>
            <a:off x="280415" y="4209911"/>
            <a:ext cx="8295132" cy="2301057"/>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1053887" y="4280473"/>
            <a:ext cx="4846955" cy="2513509"/>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Temario:</a:t>
            </a:r>
            <a:endParaRPr sz="1800" dirty="0">
              <a:latin typeface="Calibri"/>
              <a:cs typeface="Calibri"/>
            </a:endParaRPr>
          </a:p>
          <a:p>
            <a:pPr>
              <a:lnSpc>
                <a:spcPct val="100000"/>
              </a:lnSpc>
              <a:spcBef>
                <a:spcPts val="30"/>
              </a:spcBef>
            </a:pPr>
            <a:endParaRPr sz="1850" dirty="0">
              <a:latin typeface="Times New Roman"/>
              <a:cs typeface="Times New Roman"/>
            </a:endParaRPr>
          </a:p>
          <a:p>
            <a:pPr marL="355600" indent="-342900">
              <a:lnSpc>
                <a:spcPct val="100000"/>
              </a:lnSpc>
              <a:buAutoNum type="arabicPeriod"/>
              <a:tabLst>
                <a:tab pos="354965" algn="l"/>
                <a:tab pos="356235" algn="l"/>
              </a:tabLst>
            </a:pPr>
            <a:r>
              <a:rPr lang="es-PE" sz="1800" spc="-5" dirty="0" smtClean="0">
                <a:latin typeface="Calibri"/>
                <a:cs typeface="Calibri"/>
              </a:rPr>
              <a:t>Gestión Integral</a:t>
            </a:r>
          </a:p>
          <a:p>
            <a:pPr marL="355600" indent="-342900">
              <a:lnSpc>
                <a:spcPct val="100000"/>
              </a:lnSpc>
              <a:buAutoNum type="arabicPeriod"/>
              <a:tabLst>
                <a:tab pos="354965" algn="l"/>
                <a:tab pos="356235" algn="l"/>
              </a:tabLst>
            </a:pPr>
            <a:r>
              <a:rPr lang="es-PE" spc="-5" dirty="0" smtClean="0">
                <a:latin typeface="Calibri"/>
                <a:cs typeface="Calibri"/>
              </a:rPr>
              <a:t>Gestión de Alcance</a:t>
            </a:r>
          </a:p>
          <a:p>
            <a:pPr marL="355600" indent="-342900">
              <a:lnSpc>
                <a:spcPct val="100000"/>
              </a:lnSpc>
              <a:buAutoNum type="arabicPeriod"/>
              <a:tabLst>
                <a:tab pos="354965" algn="l"/>
                <a:tab pos="356235" algn="l"/>
              </a:tabLst>
            </a:pPr>
            <a:r>
              <a:rPr lang="es-PE" sz="1800" spc="-5" dirty="0" smtClean="0">
                <a:latin typeface="Calibri"/>
                <a:cs typeface="Calibri"/>
              </a:rPr>
              <a:t>Gestión de tiempos </a:t>
            </a:r>
          </a:p>
          <a:p>
            <a:pPr marL="355600" indent="-342900">
              <a:lnSpc>
                <a:spcPct val="100000"/>
              </a:lnSpc>
              <a:buAutoNum type="arabicPeriod"/>
              <a:tabLst>
                <a:tab pos="354965" algn="l"/>
                <a:tab pos="356235" algn="l"/>
              </a:tabLst>
            </a:pPr>
            <a:r>
              <a:rPr lang="es-PE" spc="-5" dirty="0" smtClean="0">
                <a:latin typeface="Calibri"/>
                <a:cs typeface="Calibri"/>
              </a:rPr>
              <a:t>Gestión de costos</a:t>
            </a:r>
          </a:p>
          <a:p>
            <a:pPr marL="355600" indent="-342900">
              <a:lnSpc>
                <a:spcPct val="100000"/>
              </a:lnSpc>
              <a:buAutoNum type="arabicPeriod"/>
              <a:tabLst>
                <a:tab pos="354965" algn="l"/>
                <a:tab pos="356235" algn="l"/>
              </a:tabLst>
            </a:pPr>
            <a:r>
              <a:rPr lang="es-PE" sz="1800" spc="-5" dirty="0" smtClean="0">
                <a:latin typeface="Calibri"/>
                <a:cs typeface="Calibri"/>
              </a:rPr>
              <a:t>Gestión de Calidad</a:t>
            </a:r>
          </a:p>
          <a:p>
            <a:pPr marL="355600" indent="-342900">
              <a:lnSpc>
                <a:spcPct val="100000"/>
              </a:lnSpc>
              <a:buAutoNum type="arabicPeriod"/>
              <a:tabLst>
                <a:tab pos="354965" algn="l"/>
                <a:tab pos="356235" algn="l"/>
              </a:tabLst>
            </a:pPr>
            <a:endParaRPr lang="es-PE" sz="1800" spc="-15" dirty="0" smtClean="0">
              <a:latin typeface="Calibri"/>
              <a:cs typeface="Calibri"/>
            </a:endParaRPr>
          </a:p>
          <a:p>
            <a:pPr marL="355600" indent="-342900">
              <a:lnSpc>
                <a:spcPct val="100000"/>
              </a:lnSpc>
              <a:buAutoNum type="arabicPeriod"/>
              <a:tabLst>
                <a:tab pos="354965" algn="l"/>
                <a:tab pos="356235" algn="l"/>
              </a:tabLst>
            </a:pPr>
            <a:endParaRPr sz="1800" dirty="0">
              <a:latin typeface="Calibri"/>
              <a:cs typeface="Calibri"/>
            </a:endParaRPr>
          </a:p>
        </p:txBody>
      </p:sp>
    </p:spTree>
    <p:extLst>
      <p:ext uri="{BB962C8B-B14F-4D97-AF65-F5344CB8AC3E}">
        <p14:creationId xmlns:p14="http://schemas.microsoft.com/office/powerpoint/2010/main" val="400114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redondeado 5"/>
          <p:cNvSpPr/>
          <p:nvPr/>
        </p:nvSpPr>
        <p:spPr>
          <a:xfrm>
            <a:off x="3668616" y="655504"/>
            <a:ext cx="1641514" cy="76016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PE" dirty="0" smtClean="0"/>
              <a:t>Gestión de Proyecto</a:t>
            </a:r>
            <a:endParaRPr lang="es-PE" dirty="0"/>
          </a:p>
        </p:txBody>
      </p:sp>
      <p:sp>
        <p:nvSpPr>
          <p:cNvPr id="7" name="Rectángulo redondeado 6">
            <a:hlinkClick r:id="rId2" action="ppaction://hlinkfile"/>
          </p:cNvPr>
          <p:cNvSpPr/>
          <p:nvPr/>
        </p:nvSpPr>
        <p:spPr>
          <a:xfrm>
            <a:off x="2726672" y="1992218"/>
            <a:ext cx="1492787" cy="81341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PE" dirty="0" smtClean="0"/>
              <a:t>Gestión de Integral</a:t>
            </a:r>
            <a:endParaRPr lang="es-PE" dirty="0"/>
          </a:p>
        </p:txBody>
      </p:sp>
      <p:sp>
        <p:nvSpPr>
          <p:cNvPr id="8" name="Rectángulo redondeado 7">
            <a:hlinkClick r:id="rId3" action="ppaction://hlinkfile"/>
          </p:cNvPr>
          <p:cNvSpPr/>
          <p:nvPr/>
        </p:nvSpPr>
        <p:spPr>
          <a:xfrm>
            <a:off x="4801518" y="2003234"/>
            <a:ext cx="1423012" cy="80239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PE" dirty="0" smtClean="0"/>
              <a:t>Gestión del Alcance</a:t>
            </a:r>
            <a:endParaRPr lang="es-PE" dirty="0"/>
          </a:p>
        </p:txBody>
      </p:sp>
      <p:sp>
        <p:nvSpPr>
          <p:cNvPr id="9" name="Rectángulo redondeado 8">
            <a:hlinkClick r:id="rId4" action="ppaction://hlinkfile"/>
          </p:cNvPr>
          <p:cNvSpPr/>
          <p:nvPr/>
        </p:nvSpPr>
        <p:spPr>
          <a:xfrm>
            <a:off x="1149424" y="3499693"/>
            <a:ext cx="1492787" cy="81341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PE" dirty="0" smtClean="0"/>
              <a:t>Gestión de Tiempos</a:t>
            </a:r>
            <a:endParaRPr lang="es-PE" dirty="0"/>
          </a:p>
        </p:txBody>
      </p:sp>
      <p:sp>
        <p:nvSpPr>
          <p:cNvPr id="10" name="Rectángulo redondeado 9">
            <a:hlinkClick r:id="rId5" action="ppaction://hlinkfile"/>
          </p:cNvPr>
          <p:cNvSpPr/>
          <p:nvPr/>
        </p:nvSpPr>
        <p:spPr>
          <a:xfrm>
            <a:off x="3747568" y="3499693"/>
            <a:ext cx="1492787" cy="81341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PE" dirty="0" smtClean="0"/>
              <a:t>Gestión de </a:t>
            </a:r>
            <a:r>
              <a:rPr lang="es-PE" dirty="0" smtClean="0">
                <a:hlinkClick r:id="rId6" action="ppaction://hlinkfile"/>
              </a:rPr>
              <a:t>Costos</a:t>
            </a:r>
            <a:endParaRPr lang="es-PE" dirty="0"/>
          </a:p>
        </p:txBody>
      </p:sp>
      <p:sp>
        <p:nvSpPr>
          <p:cNvPr id="11" name="Rectángulo redondeado 10">
            <a:hlinkClick r:id="rId7" action="ppaction://hlinkfile"/>
          </p:cNvPr>
          <p:cNvSpPr/>
          <p:nvPr/>
        </p:nvSpPr>
        <p:spPr>
          <a:xfrm>
            <a:off x="6345712" y="3499693"/>
            <a:ext cx="1492787" cy="81341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PE" dirty="0" smtClean="0"/>
              <a:t>Gestión de Calidad</a:t>
            </a:r>
            <a:endParaRPr lang="es-PE" dirty="0"/>
          </a:p>
        </p:txBody>
      </p:sp>
      <p:cxnSp>
        <p:nvCxnSpPr>
          <p:cNvPr id="16" name="Conector recto 15"/>
          <p:cNvCxnSpPr>
            <a:stCxn id="6" idx="2"/>
            <a:endCxn id="10" idx="0"/>
          </p:cNvCxnSpPr>
          <p:nvPr/>
        </p:nvCxnSpPr>
        <p:spPr>
          <a:xfrm>
            <a:off x="4489373" y="1415667"/>
            <a:ext cx="4589" cy="2084026"/>
          </a:xfrm>
          <a:prstGeom prst="line">
            <a:avLst/>
          </a:prstGeom>
        </p:spPr>
        <p:style>
          <a:lnRef idx="2">
            <a:schemeClr val="dk1"/>
          </a:lnRef>
          <a:fillRef idx="0">
            <a:schemeClr val="dk1"/>
          </a:fillRef>
          <a:effectRef idx="1">
            <a:schemeClr val="dk1"/>
          </a:effectRef>
          <a:fontRef idx="minor">
            <a:schemeClr val="tx1"/>
          </a:fontRef>
        </p:style>
      </p:cxnSp>
      <p:cxnSp>
        <p:nvCxnSpPr>
          <p:cNvPr id="20" name="Conector recto 19"/>
          <p:cNvCxnSpPr/>
          <p:nvPr/>
        </p:nvCxnSpPr>
        <p:spPr>
          <a:xfrm>
            <a:off x="3492347" y="1608463"/>
            <a:ext cx="1994053" cy="11017"/>
          </a:xfrm>
          <a:prstGeom prst="line">
            <a:avLst/>
          </a:prstGeom>
        </p:spPr>
        <p:style>
          <a:lnRef idx="2">
            <a:schemeClr val="dk1"/>
          </a:lnRef>
          <a:fillRef idx="0">
            <a:schemeClr val="dk1"/>
          </a:fillRef>
          <a:effectRef idx="1">
            <a:schemeClr val="dk1"/>
          </a:effectRef>
          <a:fontRef idx="minor">
            <a:schemeClr val="tx1"/>
          </a:fontRef>
        </p:style>
      </p:cxnSp>
      <p:cxnSp>
        <p:nvCxnSpPr>
          <p:cNvPr id="22" name="Conector recto 21"/>
          <p:cNvCxnSpPr>
            <a:endCxn id="7" idx="0"/>
          </p:cNvCxnSpPr>
          <p:nvPr/>
        </p:nvCxnSpPr>
        <p:spPr>
          <a:xfrm flipH="1">
            <a:off x="3473066" y="1608463"/>
            <a:ext cx="19281" cy="383755"/>
          </a:xfrm>
          <a:prstGeom prst="line">
            <a:avLst/>
          </a:prstGeom>
        </p:spPr>
        <p:style>
          <a:lnRef idx="2">
            <a:schemeClr val="dk1"/>
          </a:lnRef>
          <a:fillRef idx="0">
            <a:schemeClr val="dk1"/>
          </a:fillRef>
          <a:effectRef idx="1">
            <a:schemeClr val="dk1"/>
          </a:effectRef>
          <a:fontRef idx="minor">
            <a:schemeClr val="tx1"/>
          </a:fontRef>
        </p:style>
      </p:cxnSp>
      <p:cxnSp>
        <p:nvCxnSpPr>
          <p:cNvPr id="24" name="Conector recto 23"/>
          <p:cNvCxnSpPr>
            <a:endCxn id="8" idx="0"/>
          </p:cNvCxnSpPr>
          <p:nvPr/>
        </p:nvCxnSpPr>
        <p:spPr>
          <a:xfrm>
            <a:off x="5486400" y="1619480"/>
            <a:ext cx="26624" cy="383754"/>
          </a:xfrm>
          <a:prstGeom prst="line">
            <a:avLst/>
          </a:prstGeom>
        </p:spPr>
        <p:style>
          <a:lnRef idx="2">
            <a:schemeClr val="dk1"/>
          </a:lnRef>
          <a:fillRef idx="0">
            <a:schemeClr val="dk1"/>
          </a:fillRef>
          <a:effectRef idx="1">
            <a:schemeClr val="dk1"/>
          </a:effectRef>
          <a:fontRef idx="minor">
            <a:schemeClr val="tx1"/>
          </a:fontRef>
        </p:style>
      </p:cxnSp>
      <p:cxnSp>
        <p:nvCxnSpPr>
          <p:cNvPr id="26" name="Conector recto 25"/>
          <p:cNvCxnSpPr/>
          <p:nvPr/>
        </p:nvCxnSpPr>
        <p:spPr>
          <a:xfrm>
            <a:off x="1927952" y="3029639"/>
            <a:ext cx="5233012" cy="33050"/>
          </a:xfrm>
          <a:prstGeom prst="line">
            <a:avLst/>
          </a:prstGeom>
        </p:spPr>
        <p:style>
          <a:lnRef idx="2">
            <a:schemeClr val="dk1"/>
          </a:lnRef>
          <a:fillRef idx="0">
            <a:schemeClr val="dk1"/>
          </a:fillRef>
          <a:effectRef idx="1">
            <a:schemeClr val="dk1"/>
          </a:effectRef>
          <a:fontRef idx="minor">
            <a:schemeClr val="tx1"/>
          </a:fontRef>
        </p:style>
      </p:cxnSp>
      <p:cxnSp>
        <p:nvCxnSpPr>
          <p:cNvPr id="28" name="Conector recto 27"/>
          <p:cNvCxnSpPr>
            <a:endCxn id="9" idx="0"/>
          </p:cNvCxnSpPr>
          <p:nvPr/>
        </p:nvCxnSpPr>
        <p:spPr>
          <a:xfrm flipH="1">
            <a:off x="1895818" y="3029639"/>
            <a:ext cx="32134" cy="470054"/>
          </a:xfrm>
          <a:prstGeom prst="line">
            <a:avLst/>
          </a:prstGeom>
        </p:spPr>
        <p:style>
          <a:lnRef idx="2">
            <a:schemeClr val="dk1"/>
          </a:lnRef>
          <a:fillRef idx="0">
            <a:schemeClr val="dk1"/>
          </a:fillRef>
          <a:effectRef idx="1">
            <a:schemeClr val="dk1"/>
          </a:effectRef>
          <a:fontRef idx="minor">
            <a:schemeClr val="tx1"/>
          </a:fontRef>
        </p:style>
      </p:cxnSp>
      <p:cxnSp>
        <p:nvCxnSpPr>
          <p:cNvPr id="30" name="Conector recto 29"/>
          <p:cNvCxnSpPr/>
          <p:nvPr/>
        </p:nvCxnSpPr>
        <p:spPr>
          <a:xfrm>
            <a:off x="7160964" y="3062689"/>
            <a:ext cx="0" cy="437004"/>
          </a:xfrm>
          <a:prstGeom prst="line">
            <a:avLst/>
          </a:prstGeom>
        </p:spPr>
        <p:style>
          <a:lnRef idx="2">
            <a:schemeClr val="dk1"/>
          </a:lnRef>
          <a:fillRef idx="0">
            <a:schemeClr val="dk1"/>
          </a:fillRef>
          <a:effectRef idx="1">
            <a:schemeClr val="dk1"/>
          </a:effectRef>
          <a:fontRef idx="minor">
            <a:schemeClr val="tx1"/>
          </a:fontRef>
        </p:style>
      </p:cxnSp>
      <p:sp>
        <p:nvSpPr>
          <p:cNvPr id="15" name="Rectángulo redondeado 14">
            <a:hlinkClick r:id="rId8" action="ppaction://hlinkfile"/>
          </p:cNvPr>
          <p:cNvSpPr/>
          <p:nvPr/>
        </p:nvSpPr>
        <p:spPr>
          <a:xfrm>
            <a:off x="5058828" y="5079111"/>
            <a:ext cx="1492787" cy="81341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PE" dirty="0" smtClean="0"/>
              <a:t>Gestión de </a:t>
            </a:r>
            <a:r>
              <a:rPr lang="es-PE" dirty="0" smtClean="0"/>
              <a:t>Riesgos</a:t>
            </a:r>
            <a:endParaRPr lang="es-PE" dirty="0"/>
          </a:p>
        </p:txBody>
      </p:sp>
      <p:sp>
        <p:nvSpPr>
          <p:cNvPr id="17" name="Rectángulo redondeado 16">
            <a:hlinkClick r:id="rId5" action="ppaction://hlinkfile"/>
          </p:cNvPr>
          <p:cNvSpPr/>
          <p:nvPr/>
        </p:nvSpPr>
        <p:spPr>
          <a:xfrm>
            <a:off x="2254781" y="5079111"/>
            <a:ext cx="1679910" cy="81341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PE" dirty="0" smtClean="0"/>
              <a:t>Gestión de </a:t>
            </a:r>
            <a:r>
              <a:rPr lang="es-PE" dirty="0" smtClean="0"/>
              <a:t>Comunicación</a:t>
            </a:r>
            <a:endParaRPr lang="es-PE" dirty="0"/>
          </a:p>
        </p:txBody>
      </p:sp>
      <p:cxnSp>
        <p:nvCxnSpPr>
          <p:cNvPr id="19" name="Conector recto 18"/>
          <p:cNvCxnSpPr>
            <a:endCxn id="17" idx="0"/>
          </p:cNvCxnSpPr>
          <p:nvPr/>
        </p:nvCxnSpPr>
        <p:spPr>
          <a:xfrm>
            <a:off x="3094736" y="3029639"/>
            <a:ext cx="0" cy="2049472"/>
          </a:xfrm>
          <a:prstGeom prst="line">
            <a:avLst/>
          </a:prstGeom>
        </p:spPr>
        <p:style>
          <a:lnRef idx="2">
            <a:schemeClr val="dk1"/>
          </a:lnRef>
          <a:fillRef idx="0">
            <a:schemeClr val="dk1"/>
          </a:fillRef>
          <a:effectRef idx="1">
            <a:schemeClr val="dk1"/>
          </a:effectRef>
          <a:fontRef idx="minor">
            <a:schemeClr val="tx1"/>
          </a:fontRef>
        </p:style>
      </p:cxnSp>
      <p:cxnSp>
        <p:nvCxnSpPr>
          <p:cNvPr id="23" name="Conector recto 22"/>
          <p:cNvCxnSpPr/>
          <p:nvPr/>
        </p:nvCxnSpPr>
        <p:spPr>
          <a:xfrm>
            <a:off x="5805221" y="3029639"/>
            <a:ext cx="0" cy="204947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2306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934" y="63"/>
            <a:ext cx="9143999" cy="685793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929751" y="5964237"/>
            <a:ext cx="214629" cy="668655"/>
          </a:xfrm>
          <a:custGeom>
            <a:avLst/>
            <a:gdLst/>
            <a:ahLst/>
            <a:cxnLst/>
            <a:rect l="l" t="t" r="r" b="b"/>
            <a:pathLst>
              <a:path w="214629" h="668654">
                <a:moveTo>
                  <a:pt x="0" y="668337"/>
                </a:moveTo>
                <a:lnTo>
                  <a:pt x="214249" y="668337"/>
                </a:lnTo>
                <a:lnTo>
                  <a:pt x="214249" y="0"/>
                </a:lnTo>
                <a:lnTo>
                  <a:pt x="0" y="0"/>
                </a:lnTo>
                <a:lnTo>
                  <a:pt x="0" y="668337"/>
                </a:lnTo>
                <a:close/>
              </a:path>
            </a:pathLst>
          </a:custGeom>
          <a:solidFill>
            <a:srgbClr val="EEA82E"/>
          </a:solidFill>
        </p:spPr>
        <p:txBody>
          <a:bodyPr wrap="square" lIns="0" tIns="0" rIns="0" bIns="0" rtlCol="0"/>
          <a:lstStyle/>
          <a:p>
            <a:endParaRPr/>
          </a:p>
        </p:txBody>
      </p:sp>
      <p:sp>
        <p:nvSpPr>
          <p:cNvPr id="4" name="object 4"/>
          <p:cNvSpPr/>
          <p:nvPr/>
        </p:nvSpPr>
        <p:spPr>
          <a:xfrm>
            <a:off x="7042236" y="6140051"/>
            <a:ext cx="0" cy="476884"/>
          </a:xfrm>
          <a:custGeom>
            <a:avLst/>
            <a:gdLst/>
            <a:ahLst/>
            <a:cxnLst/>
            <a:rect l="l" t="t" r="r" b="b"/>
            <a:pathLst>
              <a:path h="476884">
                <a:moveTo>
                  <a:pt x="0" y="476688"/>
                </a:moveTo>
                <a:lnTo>
                  <a:pt x="0" y="476688"/>
                </a:lnTo>
                <a:lnTo>
                  <a:pt x="0" y="0"/>
                </a:lnTo>
              </a:path>
            </a:pathLst>
          </a:custGeom>
          <a:ln w="3175">
            <a:solidFill>
              <a:srgbClr val="2F2F2F"/>
            </a:solidFill>
          </a:ln>
        </p:spPr>
        <p:txBody>
          <a:bodyPr wrap="square" lIns="0" tIns="0" rIns="0" bIns="0" rtlCol="0"/>
          <a:lstStyle/>
          <a:p>
            <a:endParaRPr/>
          </a:p>
        </p:txBody>
      </p:sp>
      <p:sp>
        <p:nvSpPr>
          <p:cNvPr id="5" name="object 5"/>
          <p:cNvSpPr/>
          <p:nvPr/>
        </p:nvSpPr>
        <p:spPr>
          <a:xfrm>
            <a:off x="6511925" y="6138725"/>
            <a:ext cx="267970" cy="348615"/>
          </a:xfrm>
          <a:custGeom>
            <a:avLst/>
            <a:gdLst/>
            <a:ahLst/>
            <a:cxnLst/>
            <a:rect l="l" t="t" r="r" b="b"/>
            <a:pathLst>
              <a:path w="267970" h="348614">
                <a:moveTo>
                  <a:pt x="82073" y="0"/>
                </a:moveTo>
                <a:lnTo>
                  <a:pt x="0" y="0"/>
                </a:lnTo>
                <a:lnTo>
                  <a:pt x="0" y="34172"/>
                </a:lnTo>
                <a:lnTo>
                  <a:pt x="2990" y="34172"/>
                </a:lnTo>
                <a:lnTo>
                  <a:pt x="6313" y="34525"/>
                </a:lnTo>
                <a:lnTo>
                  <a:pt x="7310" y="34525"/>
                </a:lnTo>
                <a:lnTo>
                  <a:pt x="11297" y="35188"/>
                </a:lnTo>
                <a:lnTo>
                  <a:pt x="47557" y="63016"/>
                </a:lnTo>
                <a:lnTo>
                  <a:pt x="51503" y="348311"/>
                </a:lnTo>
                <a:lnTo>
                  <a:pt x="57884" y="346995"/>
                </a:lnTo>
                <a:lnTo>
                  <a:pt x="66415" y="344995"/>
                </a:lnTo>
                <a:lnTo>
                  <a:pt x="76877" y="342248"/>
                </a:lnTo>
                <a:lnTo>
                  <a:pt x="89054" y="338692"/>
                </a:lnTo>
                <a:lnTo>
                  <a:pt x="89053" y="165533"/>
                </a:lnTo>
                <a:lnTo>
                  <a:pt x="213920" y="165533"/>
                </a:lnTo>
                <a:lnTo>
                  <a:pt x="82073" y="0"/>
                </a:lnTo>
                <a:close/>
              </a:path>
              <a:path w="267970" h="348614">
                <a:moveTo>
                  <a:pt x="213920" y="165533"/>
                </a:moveTo>
                <a:lnTo>
                  <a:pt x="89053" y="165533"/>
                </a:lnTo>
                <a:lnTo>
                  <a:pt x="190066" y="294241"/>
                </a:lnTo>
                <a:lnTo>
                  <a:pt x="210018" y="281486"/>
                </a:lnTo>
                <a:lnTo>
                  <a:pt x="229814" y="267082"/>
                </a:lnTo>
                <a:lnTo>
                  <a:pt x="249176" y="250999"/>
                </a:lnTo>
                <a:lnTo>
                  <a:pt x="267821" y="233205"/>
                </a:lnTo>
                <a:lnTo>
                  <a:pt x="213920" y="165533"/>
                </a:lnTo>
                <a:close/>
              </a:path>
            </a:pathLst>
          </a:custGeom>
          <a:solidFill>
            <a:srgbClr val="2F2F2F"/>
          </a:solidFill>
        </p:spPr>
        <p:txBody>
          <a:bodyPr wrap="square" lIns="0" tIns="0" rIns="0" bIns="0" rtlCol="0"/>
          <a:lstStyle/>
          <a:p>
            <a:endParaRPr/>
          </a:p>
        </p:txBody>
      </p:sp>
      <p:sp>
        <p:nvSpPr>
          <p:cNvPr id="6" name="object 6"/>
          <p:cNvSpPr/>
          <p:nvPr/>
        </p:nvSpPr>
        <p:spPr>
          <a:xfrm>
            <a:off x="6511925" y="6485047"/>
            <a:ext cx="140557" cy="13169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716612" y="6138725"/>
            <a:ext cx="235585" cy="478155"/>
          </a:xfrm>
          <a:custGeom>
            <a:avLst/>
            <a:gdLst/>
            <a:ahLst/>
            <a:cxnLst/>
            <a:rect l="l" t="t" r="r" b="b"/>
            <a:pathLst>
              <a:path w="235584" h="478154">
                <a:moveTo>
                  <a:pt x="82405" y="257753"/>
                </a:moveTo>
                <a:lnTo>
                  <a:pt x="64809" y="272840"/>
                </a:lnTo>
                <a:lnTo>
                  <a:pt x="45313" y="287150"/>
                </a:lnTo>
                <a:lnTo>
                  <a:pt x="23762" y="300528"/>
                </a:lnTo>
                <a:lnTo>
                  <a:pt x="0" y="312817"/>
                </a:lnTo>
                <a:lnTo>
                  <a:pt x="129590" y="478014"/>
                </a:lnTo>
                <a:lnTo>
                  <a:pt x="180761" y="478014"/>
                </a:lnTo>
                <a:lnTo>
                  <a:pt x="180761" y="333382"/>
                </a:lnTo>
                <a:lnTo>
                  <a:pt x="142882" y="333382"/>
                </a:lnTo>
                <a:lnTo>
                  <a:pt x="82405" y="257753"/>
                </a:lnTo>
                <a:close/>
              </a:path>
              <a:path w="235584" h="478154">
                <a:moveTo>
                  <a:pt x="235253" y="0"/>
                </a:moveTo>
                <a:lnTo>
                  <a:pt x="183750" y="0"/>
                </a:lnTo>
                <a:lnTo>
                  <a:pt x="183392" y="26066"/>
                </a:lnTo>
                <a:lnTo>
                  <a:pt x="178891" y="68176"/>
                </a:lnTo>
                <a:lnTo>
                  <a:pt x="166602" y="120732"/>
                </a:lnTo>
                <a:lnTo>
                  <a:pt x="142882" y="178141"/>
                </a:lnTo>
                <a:lnTo>
                  <a:pt x="142882" y="333382"/>
                </a:lnTo>
                <a:lnTo>
                  <a:pt x="180761" y="333382"/>
                </a:lnTo>
                <a:lnTo>
                  <a:pt x="180761" y="85257"/>
                </a:lnTo>
                <a:lnTo>
                  <a:pt x="185121" y="63038"/>
                </a:lnTo>
                <a:lnTo>
                  <a:pt x="220632" y="36515"/>
                </a:lnTo>
                <a:lnTo>
                  <a:pt x="229274" y="35498"/>
                </a:lnTo>
                <a:lnTo>
                  <a:pt x="235253" y="35498"/>
                </a:lnTo>
                <a:lnTo>
                  <a:pt x="235253" y="0"/>
                </a:lnTo>
                <a:close/>
              </a:path>
            </a:pathLst>
          </a:custGeom>
          <a:solidFill>
            <a:srgbClr val="2F2F2F"/>
          </a:solidFill>
        </p:spPr>
        <p:txBody>
          <a:bodyPr wrap="square" lIns="0" tIns="0" rIns="0" bIns="0" rtlCol="0"/>
          <a:lstStyle/>
          <a:p>
            <a:endParaRPr/>
          </a:p>
        </p:txBody>
      </p:sp>
      <p:sp>
        <p:nvSpPr>
          <p:cNvPr id="8" name="object 8"/>
          <p:cNvSpPr/>
          <p:nvPr/>
        </p:nvSpPr>
        <p:spPr>
          <a:xfrm>
            <a:off x="6807987" y="6138725"/>
            <a:ext cx="55880" cy="70485"/>
          </a:xfrm>
          <a:custGeom>
            <a:avLst/>
            <a:gdLst/>
            <a:ahLst/>
            <a:cxnLst/>
            <a:rect l="l" t="t" r="r" b="b"/>
            <a:pathLst>
              <a:path w="55879" h="70485">
                <a:moveTo>
                  <a:pt x="55825" y="0"/>
                </a:moveTo>
                <a:lnTo>
                  <a:pt x="0" y="0"/>
                </a:lnTo>
                <a:lnTo>
                  <a:pt x="0" y="35498"/>
                </a:lnTo>
                <a:lnTo>
                  <a:pt x="5983" y="35498"/>
                </a:lnTo>
                <a:lnTo>
                  <a:pt x="6316" y="35851"/>
                </a:lnTo>
                <a:lnTo>
                  <a:pt x="42652" y="55152"/>
                </a:lnTo>
                <a:lnTo>
                  <a:pt x="49177" y="69997"/>
                </a:lnTo>
                <a:lnTo>
                  <a:pt x="53161" y="51320"/>
                </a:lnTo>
                <a:lnTo>
                  <a:pt x="55119" y="30527"/>
                </a:lnTo>
                <a:lnTo>
                  <a:pt x="55768" y="11970"/>
                </a:lnTo>
                <a:lnTo>
                  <a:pt x="55825" y="0"/>
                </a:lnTo>
                <a:close/>
              </a:path>
            </a:pathLst>
          </a:custGeom>
          <a:solidFill>
            <a:srgbClr val="2F2F2F"/>
          </a:solidFill>
        </p:spPr>
        <p:txBody>
          <a:bodyPr wrap="square" lIns="0" tIns="0" rIns="0" bIns="0" rtlCol="0"/>
          <a:lstStyle/>
          <a:p>
            <a:endParaRPr/>
          </a:p>
        </p:txBody>
      </p:sp>
      <p:sp>
        <p:nvSpPr>
          <p:cNvPr id="9" name="object 9"/>
          <p:cNvSpPr/>
          <p:nvPr/>
        </p:nvSpPr>
        <p:spPr>
          <a:xfrm>
            <a:off x="7132282" y="6398800"/>
            <a:ext cx="1559751" cy="2179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807987" y="5964240"/>
            <a:ext cx="143546" cy="115424"/>
          </a:xfrm>
          <a:prstGeom prst="rect">
            <a:avLst/>
          </a:prstGeom>
          <a:blipFill>
            <a:blip r:embed="rId5" cstate="print"/>
            <a:stretch>
              <a:fillRect/>
            </a:stretch>
          </a:blipFill>
        </p:spPr>
        <p:txBody>
          <a:bodyPr wrap="square" lIns="0" tIns="0" rIns="0" bIns="0" rtlCol="0"/>
          <a:lstStyle/>
          <a:p>
            <a:endParaRPr/>
          </a:p>
        </p:txBody>
      </p:sp>
      <p:sp>
        <p:nvSpPr>
          <p:cNvPr id="11" name="object 11"/>
          <p:cNvSpPr txBox="1">
            <a:spLocks noGrp="1"/>
          </p:cNvSpPr>
          <p:nvPr>
            <p:ph type="title"/>
          </p:nvPr>
        </p:nvSpPr>
        <p:spPr>
          <a:xfrm>
            <a:off x="2062701" y="179029"/>
            <a:ext cx="5594021" cy="690574"/>
          </a:xfrm>
          <a:prstGeom prst="rect">
            <a:avLst/>
          </a:prstGeom>
        </p:spPr>
        <p:txBody>
          <a:bodyPr vert="horz" wrap="square" lIns="0" tIns="13335" rIns="0" bIns="0" rtlCol="0">
            <a:spAutoFit/>
          </a:bodyPr>
          <a:lstStyle/>
          <a:p>
            <a:pPr marL="12700" marR="5080" indent="78740">
              <a:lnSpc>
                <a:spcPct val="100000"/>
              </a:lnSpc>
              <a:spcBef>
                <a:spcPts val="105"/>
              </a:spcBef>
            </a:pPr>
            <a:r>
              <a:rPr lang="es-PE" sz="4400" b="0" spc="-15" dirty="0" smtClean="0">
                <a:solidFill>
                  <a:srgbClr val="EEA82E"/>
                </a:solidFill>
                <a:latin typeface="Calibri"/>
                <a:cs typeface="Calibri"/>
              </a:rPr>
              <a:t>Recomendaciones</a:t>
            </a:r>
            <a:endParaRPr sz="4400" dirty="0">
              <a:latin typeface="Calibri"/>
              <a:cs typeface="Calibri"/>
            </a:endParaRPr>
          </a:p>
        </p:txBody>
      </p:sp>
      <p:sp>
        <p:nvSpPr>
          <p:cNvPr id="12" name="CuadroTexto 11"/>
          <p:cNvSpPr txBox="1"/>
          <p:nvPr/>
        </p:nvSpPr>
        <p:spPr>
          <a:xfrm>
            <a:off x="1719184" y="2386470"/>
            <a:ext cx="5937538" cy="1477328"/>
          </a:xfrm>
          <a:prstGeom prst="rect">
            <a:avLst/>
          </a:prstGeom>
          <a:noFill/>
        </p:spPr>
        <p:txBody>
          <a:bodyPr wrap="square" rtlCol="0">
            <a:spAutoFit/>
          </a:bodyPr>
          <a:lstStyle/>
          <a:p>
            <a:pPr marL="285750" indent="-285750">
              <a:buFont typeface="Wingdings" panose="05000000000000000000" pitchFamily="2" charset="2"/>
              <a:buChar char="v"/>
            </a:pPr>
            <a:r>
              <a:rPr lang="es-PE" dirty="0" smtClean="0"/>
              <a:t>Se recomienda agilizar el proceso de préstamo para evitar malestar en los estudiantes.</a:t>
            </a:r>
          </a:p>
          <a:p>
            <a:pPr marL="285750" indent="-285750">
              <a:buFont typeface="Wingdings" panose="05000000000000000000" pitchFamily="2" charset="2"/>
              <a:buChar char="v"/>
            </a:pPr>
            <a:r>
              <a:rPr lang="es-PE" dirty="0" smtClean="0"/>
              <a:t>Se recomienda Utilizar un sistema con conexión a base de datos para almacenar la información y almacenarla de una manera mas segura.</a:t>
            </a:r>
          </a:p>
        </p:txBody>
      </p:sp>
    </p:spTree>
    <p:extLst>
      <p:ext uri="{BB962C8B-B14F-4D97-AF65-F5344CB8AC3E}">
        <p14:creationId xmlns:p14="http://schemas.microsoft.com/office/powerpoint/2010/main" val="779914108"/>
      </p:ext>
    </p:extLst>
  </p:cSld>
  <p:clrMapOvr>
    <a:masterClrMapping/>
  </p:clrMapOvr>
</p:sld>
</file>

<file path=ppt/theme/theme1.xml><?xml version="1.0" encoding="utf-8"?>
<a:theme xmlns:a="http://schemas.openxmlformats.org/drawingml/2006/main" name="Plantilla UP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870</TotalTime>
  <Words>161</Words>
  <Application>Microsoft Office PowerPoint</Application>
  <PresentationFormat>Presentación en pantalla (4:3)</PresentationFormat>
  <Paragraphs>27</Paragraphs>
  <Slides>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vt:i4>
      </vt:variant>
    </vt:vector>
  </HeadingPairs>
  <TitlesOfParts>
    <vt:vector size="12" baseType="lpstr">
      <vt:lpstr>ＭＳ Ｐゴシック</vt:lpstr>
      <vt:lpstr>ＭＳ Ｐゴシック</vt:lpstr>
      <vt:lpstr>Arial</vt:lpstr>
      <vt:lpstr>Calibri</vt:lpstr>
      <vt:lpstr>Times New Roman</vt:lpstr>
      <vt:lpstr>Wingdings</vt:lpstr>
      <vt:lpstr>Plantilla UPN</vt:lpstr>
      <vt:lpstr>Sistema de préstamo de equipos para la carrera de comunicaciones</vt:lpstr>
      <vt:lpstr>¿CÓMO SOLICITO UN PRÉSTAMO DE EQUIPO?</vt:lpstr>
      <vt:lpstr>LOGRO DE LA Presentación</vt:lpstr>
      <vt:lpstr>Presentación de PowerPoint</vt:lpstr>
      <vt:lpstr>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c:creator>
  <cp:lastModifiedBy>Oscar Ramos</cp:lastModifiedBy>
  <cp:revision>90</cp:revision>
  <dcterms:created xsi:type="dcterms:W3CDTF">2013-08-21T23:26:32Z</dcterms:created>
  <dcterms:modified xsi:type="dcterms:W3CDTF">2018-06-09T21:56:12Z</dcterms:modified>
</cp:coreProperties>
</file>